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76" r:id="rId3"/>
    <p:sldId id="275" r:id="rId4"/>
    <p:sldId id="277" r:id="rId5"/>
    <p:sldId id="33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108" d="100"/>
          <a:sy n="108" d="100"/>
        </p:scale>
        <p:origin x="132" y="1068"/>
      </p:cViewPr>
      <p:guideLst>
        <p:guide orient="horz" pos="2160"/>
        <p:guide pos="3840"/>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2414C07F-EEC1-42D1-AE6F-C540F0755D86}"/>
    <pc:docChg chg="undo custSel addSld modMainMaster">
      <pc:chgData name="Leventhal, Brian C - leventbc" userId="3adb2060-2beb-4a7d-9680-0848e8f14df8" providerId="ADAL" clId="{2414C07F-EEC1-42D1-AE6F-C540F0755D86}" dt="2022-01-14T13:19:46.127" v="303" actId="680"/>
      <pc:docMkLst>
        <pc:docMk/>
      </pc:docMkLst>
      <pc:sldChg chg="new">
        <pc:chgData name="Leventhal, Brian C - leventbc" userId="3adb2060-2beb-4a7d-9680-0848e8f14df8" providerId="ADAL" clId="{2414C07F-EEC1-42D1-AE6F-C540F0755D86}" dt="2022-01-14T13:19:46.127" v="303" actId="680"/>
        <pc:sldMkLst>
          <pc:docMk/>
          <pc:sldMk cId="309272438" sldId="257"/>
        </pc:sldMkLst>
      </pc:sldChg>
      <pc:sldMasterChg chg="addSp delSp modSp mod setBg delSldLayout modSldLayout">
        <pc:chgData name="Leventhal, Brian C - leventbc" userId="3adb2060-2beb-4a7d-9680-0848e8f14df8" providerId="ADAL" clId="{2414C07F-EEC1-42D1-AE6F-C540F0755D86}" dt="2022-01-14T13:18:42.847" v="302" actId="478"/>
        <pc:sldMasterMkLst>
          <pc:docMk/>
          <pc:sldMasterMk cId="415177996" sldId="2147483648"/>
        </pc:sldMasterMkLst>
        <pc:spChg chg="mod">
          <ac:chgData name="Leventhal, Brian C - leventbc" userId="3adb2060-2beb-4a7d-9680-0848e8f14df8" providerId="ADAL" clId="{2414C07F-EEC1-42D1-AE6F-C540F0755D86}" dt="2022-01-14T13:06:35.748" v="40" actId="14100"/>
          <ac:spMkLst>
            <pc:docMk/>
            <pc:sldMasterMk cId="415177996" sldId="2147483648"/>
            <ac:spMk id="2" creationId="{6E2297AB-E074-4BBF-ADB9-96BBF73AE781}"/>
          </ac:spMkLst>
        </pc:spChg>
        <pc:spChg chg="mod">
          <ac:chgData name="Leventhal, Brian C - leventbc" userId="3adb2060-2beb-4a7d-9680-0848e8f14df8" providerId="ADAL" clId="{2414C07F-EEC1-42D1-AE6F-C540F0755D86}" dt="2022-01-14T13:09:02.131" v="209" actId="14100"/>
          <ac:spMkLst>
            <pc:docMk/>
            <pc:sldMasterMk cId="415177996" sldId="2147483648"/>
            <ac:spMk id="3" creationId="{7285CBF5-AA50-4F11-8FFE-22E92F8341C0}"/>
          </ac:spMkLst>
        </pc:spChg>
        <pc:spChg chg="del mod">
          <ac:chgData name="Leventhal, Brian C - leventbc" userId="3adb2060-2beb-4a7d-9680-0848e8f14df8" providerId="ADAL" clId="{2414C07F-EEC1-42D1-AE6F-C540F0755D86}" dt="2022-01-14T13:08:32.685" v="117" actId="478"/>
          <ac:spMkLst>
            <pc:docMk/>
            <pc:sldMasterMk cId="415177996" sldId="2147483648"/>
            <ac:spMk id="4" creationId="{3746A203-E4E4-43B0-85F1-20ABD426BB6B}"/>
          </ac:spMkLst>
        </pc:spChg>
        <pc:spChg chg="mod ord">
          <ac:chgData name="Leventhal, Brian C - leventbc" userId="3adb2060-2beb-4a7d-9680-0848e8f14df8" providerId="ADAL" clId="{2414C07F-EEC1-42D1-AE6F-C540F0755D86}" dt="2022-01-14T13:09:43.699" v="213" actId="167"/>
          <ac:spMkLst>
            <pc:docMk/>
            <pc:sldMasterMk cId="415177996" sldId="2147483648"/>
            <ac:spMk id="5" creationId="{581DC5B9-0F23-4093-9730-D54ED808AF4E}"/>
          </ac:spMkLst>
        </pc:spChg>
        <pc:spChg chg="mod">
          <ac:chgData name="Leventhal, Brian C - leventbc" userId="3adb2060-2beb-4a7d-9680-0848e8f14df8" providerId="ADAL" clId="{2414C07F-EEC1-42D1-AE6F-C540F0755D86}" dt="2022-01-14T13:08:51.563" v="202" actId="1038"/>
          <ac:spMkLst>
            <pc:docMk/>
            <pc:sldMasterMk cId="415177996" sldId="2147483648"/>
            <ac:spMk id="6" creationId="{7FFF3FDC-AA4C-4360-8747-9BDD5AF66024}"/>
          </ac:spMkLst>
        </pc:spChg>
        <pc:spChg chg="add del mod ord">
          <ac:chgData name="Leventhal, Brian C - leventbc" userId="3adb2060-2beb-4a7d-9680-0848e8f14df8" providerId="ADAL" clId="{2414C07F-EEC1-42D1-AE6F-C540F0755D86}" dt="2022-01-14T13:10:00.908" v="215" actId="21"/>
          <ac:spMkLst>
            <pc:docMk/>
            <pc:sldMasterMk cId="415177996" sldId="2147483648"/>
            <ac:spMk id="15" creationId="{F0C1BCE6-421A-4DF8-BACC-8AF4C4B96DD6}"/>
          </ac:spMkLst>
        </pc:spChg>
        <pc:picChg chg="add del">
          <ac:chgData name="Leventhal, Brian C - leventbc" userId="3adb2060-2beb-4a7d-9680-0848e8f14df8" providerId="ADAL" clId="{2414C07F-EEC1-42D1-AE6F-C540F0755D86}" dt="2022-01-14T13:01:32.713" v="6" actId="478"/>
          <ac:picMkLst>
            <pc:docMk/>
            <pc:sldMasterMk cId="415177996" sldId="2147483648"/>
            <ac:picMk id="8" creationId="{FEBB8D9E-45E2-4421-9B19-9D91960C2A2A}"/>
          </ac:picMkLst>
        </pc:picChg>
        <pc:picChg chg="add del mod">
          <ac:chgData name="Leventhal, Brian C - leventbc" userId="3adb2060-2beb-4a7d-9680-0848e8f14df8" providerId="ADAL" clId="{2414C07F-EEC1-42D1-AE6F-C540F0755D86}" dt="2022-01-14T13:05:29.967" v="32" actId="478"/>
          <ac:picMkLst>
            <pc:docMk/>
            <pc:sldMasterMk cId="415177996" sldId="2147483648"/>
            <ac:picMk id="10" creationId="{A9230B73-39C7-4839-AF61-13119B4193E0}"/>
          </ac:picMkLst>
        </pc:picChg>
        <pc:picChg chg="add del mod">
          <ac:chgData name="Leventhal, Brian C - leventbc" userId="3adb2060-2beb-4a7d-9680-0848e8f14df8" providerId="ADAL" clId="{2414C07F-EEC1-42D1-AE6F-C540F0755D86}" dt="2022-01-14T13:05:27.760" v="31" actId="478"/>
          <ac:picMkLst>
            <pc:docMk/>
            <pc:sldMasterMk cId="415177996" sldId="2147483648"/>
            <ac:picMk id="12" creationId="{BE52D601-F5F2-4CBE-BDAA-F1322D58CC03}"/>
          </ac:picMkLst>
        </pc:picChg>
        <pc:picChg chg="add del mod">
          <ac:chgData name="Leventhal, Brian C - leventbc" userId="3adb2060-2beb-4a7d-9680-0848e8f14df8" providerId="ADAL" clId="{2414C07F-EEC1-42D1-AE6F-C540F0755D86}" dt="2022-01-14T13:09:57.485" v="214" actId="478"/>
          <ac:picMkLst>
            <pc:docMk/>
            <pc:sldMasterMk cId="415177996" sldId="2147483648"/>
            <ac:picMk id="14" creationId="{FBE889ED-AC26-4A63-ABAF-604088FEC68D}"/>
          </ac:picMkLst>
        </pc:picChg>
        <pc:sldLayoutChg chg="addSp delSp modSp mod">
          <pc:chgData name="Leventhal, Brian C - leventbc" userId="3adb2060-2beb-4a7d-9680-0848e8f14df8" providerId="ADAL" clId="{2414C07F-EEC1-42D1-AE6F-C540F0755D86}" dt="2022-01-14T13:14:28.394" v="275" actId="242"/>
          <pc:sldLayoutMkLst>
            <pc:docMk/>
            <pc:sldMasterMk cId="415177996" sldId="2147483648"/>
            <pc:sldLayoutMk cId="1453248735" sldId="2147483649"/>
          </pc:sldLayoutMkLst>
          <pc:spChg chg="mod">
            <ac:chgData name="Leventhal, Brian C - leventbc" userId="3adb2060-2beb-4a7d-9680-0848e8f14df8" providerId="ADAL" clId="{2414C07F-EEC1-42D1-AE6F-C540F0755D86}" dt="2022-01-14T13:14:25.700" v="274" actId="242"/>
            <ac:spMkLst>
              <pc:docMk/>
              <pc:sldMasterMk cId="415177996" sldId="2147483648"/>
              <pc:sldLayoutMk cId="1453248735" sldId="2147483649"/>
              <ac:spMk id="2" creationId="{CE9BDB89-A471-4178-BB17-EF4636CE2590}"/>
            </ac:spMkLst>
          </pc:spChg>
          <pc:spChg chg="mod">
            <ac:chgData name="Leventhal, Brian C - leventbc" userId="3adb2060-2beb-4a7d-9680-0848e8f14df8" providerId="ADAL" clId="{2414C07F-EEC1-42D1-AE6F-C540F0755D86}" dt="2022-01-14T13:14:28.394" v="275" actId="242"/>
            <ac:spMkLst>
              <pc:docMk/>
              <pc:sldMasterMk cId="415177996" sldId="2147483648"/>
              <pc:sldLayoutMk cId="1453248735" sldId="2147483649"/>
              <ac:spMk id="3" creationId="{165EDC00-EFCA-449D-8374-248FD9A96774}"/>
            </ac:spMkLst>
          </pc:spChg>
          <pc:spChg chg="del">
            <ac:chgData name="Leventhal, Brian C - leventbc" userId="3adb2060-2beb-4a7d-9680-0848e8f14df8" providerId="ADAL" clId="{2414C07F-EEC1-42D1-AE6F-C540F0755D86}" dt="2022-01-14T13:11:42.186" v="237" actId="478"/>
            <ac:spMkLst>
              <pc:docMk/>
              <pc:sldMasterMk cId="415177996" sldId="2147483648"/>
              <pc:sldLayoutMk cId="1453248735" sldId="2147483649"/>
              <ac:spMk id="4" creationId="{C967102C-9136-4C31-ABCD-C73372FD6853}"/>
            </ac:spMkLst>
          </pc:spChg>
          <pc:spChg chg="mod">
            <ac:chgData name="Leventhal, Brian C - leventbc" userId="3adb2060-2beb-4a7d-9680-0848e8f14df8" providerId="ADAL" clId="{2414C07F-EEC1-42D1-AE6F-C540F0755D86}" dt="2022-01-14T13:11:56.933" v="242" actId="14100"/>
            <ac:spMkLst>
              <pc:docMk/>
              <pc:sldMasterMk cId="415177996" sldId="2147483648"/>
              <pc:sldLayoutMk cId="1453248735" sldId="2147483649"/>
              <ac:spMk id="5" creationId="{DA6BC4D0-D59F-4165-B444-184447402125}"/>
            </ac:spMkLst>
          </pc:spChg>
          <pc:spChg chg="add mod ord">
            <ac:chgData name="Leventhal, Brian C - leventbc" userId="3adb2060-2beb-4a7d-9680-0848e8f14df8" providerId="ADAL" clId="{2414C07F-EEC1-42D1-AE6F-C540F0755D86}" dt="2022-01-14T13:13:40.517" v="266" actId="14100"/>
            <ac:spMkLst>
              <pc:docMk/>
              <pc:sldMasterMk cId="415177996" sldId="2147483648"/>
              <pc:sldLayoutMk cId="1453248735" sldId="2147483649"/>
              <ac:spMk id="7" creationId="{F01BBF77-3A95-4442-9A2B-24529228E5C7}"/>
            </ac:spMkLst>
          </pc:spChg>
        </pc:sldLayoutChg>
        <pc:sldLayoutChg chg="addSp delSp modSp mod setBg">
          <pc:chgData name="Leventhal, Brian C - leventbc" userId="3adb2060-2beb-4a7d-9680-0848e8f14df8" providerId="ADAL" clId="{2414C07F-EEC1-42D1-AE6F-C540F0755D86}" dt="2022-01-14T13:18:42.847" v="302" actId="478"/>
          <pc:sldLayoutMkLst>
            <pc:docMk/>
            <pc:sldMasterMk cId="415177996" sldId="2147483648"/>
            <pc:sldLayoutMk cId="2866437469" sldId="2147483650"/>
          </pc:sldLayoutMkLst>
          <pc:spChg chg="mod">
            <ac:chgData name="Leventhal, Brian C - leventbc" userId="3adb2060-2beb-4a7d-9680-0848e8f14df8" providerId="ADAL" clId="{2414C07F-EEC1-42D1-AE6F-C540F0755D86}" dt="2022-01-14T13:17:07.861" v="286" actId="207"/>
            <ac:spMkLst>
              <pc:docMk/>
              <pc:sldMasterMk cId="415177996" sldId="2147483648"/>
              <pc:sldLayoutMk cId="2866437469" sldId="2147483650"/>
              <ac:spMk id="3" creationId="{C34A7592-2DEE-49EB-BFE6-98857DC8AB23}"/>
            </ac:spMkLst>
          </pc:spChg>
          <pc:spChg chg="del">
            <ac:chgData name="Leventhal, Brian C - leventbc" userId="3adb2060-2beb-4a7d-9680-0848e8f14df8" providerId="ADAL" clId="{2414C07F-EEC1-42D1-AE6F-C540F0755D86}" dt="2022-01-14T13:12:12.762" v="244" actId="478"/>
            <ac:spMkLst>
              <pc:docMk/>
              <pc:sldMasterMk cId="415177996" sldId="2147483648"/>
              <pc:sldLayoutMk cId="2866437469" sldId="2147483650"/>
              <ac:spMk id="4" creationId="{E3912A9C-D84F-40BD-905D-0D6CFBE078AE}"/>
            </ac:spMkLst>
          </pc:spChg>
          <pc:spChg chg="mod">
            <ac:chgData name="Leventhal, Brian C - leventbc" userId="3adb2060-2beb-4a7d-9680-0848e8f14df8" providerId="ADAL" clId="{2414C07F-EEC1-42D1-AE6F-C540F0755D86}" dt="2022-01-14T13:18:38.746" v="300" actId="207"/>
            <ac:spMkLst>
              <pc:docMk/>
              <pc:sldMasterMk cId="415177996" sldId="2147483648"/>
              <pc:sldLayoutMk cId="2866437469" sldId="2147483650"/>
              <ac:spMk id="5" creationId="{861C60E3-FE40-452B-B96C-9011CB25632A}"/>
            </ac:spMkLst>
          </pc:spChg>
          <pc:spChg chg="mod">
            <ac:chgData name="Leventhal, Brian C - leventbc" userId="3adb2060-2beb-4a7d-9680-0848e8f14df8" providerId="ADAL" clId="{2414C07F-EEC1-42D1-AE6F-C540F0755D86}" dt="2022-01-14T13:18:41.227" v="301" actId="207"/>
            <ac:spMkLst>
              <pc:docMk/>
              <pc:sldMasterMk cId="415177996" sldId="2147483648"/>
              <pc:sldLayoutMk cId="2866437469" sldId="2147483650"/>
              <ac:spMk id="6" creationId="{2BFF359A-4AD2-44E0-B01C-D1BFA93A1EF0}"/>
            </ac:spMkLst>
          </pc:spChg>
          <pc:spChg chg="add mod ord">
            <ac:chgData name="Leventhal, Brian C - leventbc" userId="3adb2060-2beb-4a7d-9680-0848e8f14df8" providerId="ADAL" clId="{2414C07F-EEC1-42D1-AE6F-C540F0755D86}" dt="2022-01-14T13:10:07.386" v="217" actId="167"/>
            <ac:spMkLst>
              <pc:docMk/>
              <pc:sldMasterMk cId="415177996" sldId="2147483648"/>
              <pc:sldLayoutMk cId="2866437469" sldId="2147483650"/>
              <ac:spMk id="7" creationId="{4C9E78C2-E188-4607-B47F-1B2F9512F5FF}"/>
            </ac:spMkLst>
          </pc:spChg>
          <pc:picChg chg="add del mod">
            <ac:chgData name="Leventhal, Brian C - leventbc" userId="3adb2060-2beb-4a7d-9680-0848e8f14df8" providerId="ADAL" clId="{2414C07F-EEC1-42D1-AE6F-C540F0755D86}" dt="2022-01-14T13:18:42.847" v="302" actId="478"/>
            <ac:picMkLst>
              <pc:docMk/>
              <pc:sldMasterMk cId="415177996" sldId="2147483648"/>
              <pc:sldLayoutMk cId="2866437469" sldId="2147483650"/>
              <ac:picMk id="9" creationId="{BE662424-EF06-4B84-A7B4-1E7138681AD8}"/>
            </ac:picMkLst>
          </pc:picChg>
        </pc:sldLayoutChg>
        <pc:sldLayoutChg chg="addSp delSp modSp del mod">
          <pc:chgData name="Leventhal, Brian C - leventbc" userId="3adb2060-2beb-4a7d-9680-0848e8f14df8" providerId="ADAL" clId="{2414C07F-EEC1-42D1-AE6F-C540F0755D86}" dt="2022-01-14T13:13:33.589" v="264" actId="2696"/>
          <pc:sldLayoutMkLst>
            <pc:docMk/>
            <pc:sldMasterMk cId="415177996" sldId="2147483648"/>
            <pc:sldLayoutMk cId="412557797" sldId="2147483651"/>
          </pc:sldLayoutMkLst>
          <pc:spChg chg="mod">
            <ac:chgData name="Leventhal, Brian C - leventbc" userId="3adb2060-2beb-4a7d-9680-0848e8f14df8" providerId="ADAL" clId="{2414C07F-EEC1-42D1-AE6F-C540F0755D86}" dt="2022-01-14T13:13:31.670" v="263" actId="1076"/>
            <ac:spMkLst>
              <pc:docMk/>
              <pc:sldMasterMk cId="415177996" sldId="2147483648"/>
              <pc:sldLayoutMk cId="412557797" sldId="2147483651"/>
              <ac:spMk id="2" creationId="{9A2E5029-C98C-4AE7-A676-E0F31E182F1E}"/>
            </ac:spMkLst>
          </pc:spChg>
          <pc:spChg chg="del">
            <ac:chgData name="Leventhal, Brian C - leventbc" userId="3adb2060-2beb-4a7d-9680-0848e8f14df8" providerId="ADAL" clId="{2414C07F-EEC1-42D1-AE6F-C540F0755D86}" dt="2022-01-14T13:12:26.392" v="247" actId="478"/>
            <ac:spMkLst>
              <pc:docMk/>
              <pc:sldMasterMk cId="415177996" sldId="2147483648"/>
              <pc:sldLayoutMk cId="412557797" sldId="2147483651"/>
              <ac:spMk id="4" creationId="{7F10CD02-CD1D-48A8-925E-6F78C87A0D7A}"/>
            </ac:spMkLst>
          </pc:spChg>
          <pc:spChg chg="mod">
            <ac:chgData name="Leventhal, Brian C - leventbc" userId="3adb2060-2beb-4a7d-9680-0848e8f14df8" providerId="ADAL" clId="{2414C07F-EEC1-42D1-AE6F-C540F0755D86}" dt="2022-01-14T13:12:30.434" v="248" actId="14100"/>
            <ac:spMkLst>
              <pc:docMk/>
              <pc:sldMasterMk cId="415177996" sldId="2147483648"/>
              <pc:sldLayoutMk cId="412557797" sldId="2147483651"/>
              <ac:spMk id="5" creationId="{52BD0648-F202-4F61-B3D1-8E2F0D01D1B6}"/>
            </ac:spMkLst>
          </pc:spChg>
          <pc:spChg chg="add mod ord">
            <ac:chgData name="Leventhal, Brian C - leventbc" userId="3adb2060-2beb-4a7d-9680-0848e8f14df8" providerId="ADAL" clId="{2414C07F-EEC1-42D1-AE6F-C540F0755D86}" dt="2022-01-14T13:13:27.447" v="262" actId="167"/>
            <ac:spMkLst>
              <pc:docMk/>
              <pc:sldMasterMk cId="415177996" sldId="2147483648"/>
              <pc:sldLayoutMk cId="412557797" sldId="2147483651"/>
              <ac:spMk id="7" creationId="{97DAEE8C-B020-44D9-9F57-0FBD48A7C460}"/>
            </ac:spMkLst>
          </pc:spChg>
        </pc:sldLayoutChg>
        <pc:sldLayoutChg chg="addSp delSp modSp mod setBg">
          <pc:chgData name="Leventhal, Brian C - leventbc" userId="3adb2060-2beb-4a7d-9680-0848e8f14df8" providerId="ADAL" clId="{2414C07F-EEC1-42D1-AE6F-C540F0755D86}" dt="2022-01-14T13:17:43.320" v="293" actId="207"/>
          <pc:sldLayoutMkLst>
            <pc:docMk/>
            <pc:sldMasterMk cId="415177996" sldId="2147483648"/>
            <pc:sldLayoutMk cId="1422876954" sldId="2147483652"/>
          </pc:sldLayoutMkLst>
          <pc:spChg chg="mod">
            <ac:chgData name="Leventhal, Brian C - leventbc" userId="3adb2060-2beb-4a7d-9680-0848e8f14df8" providerId="ADAL" clId="{2414C07F-EEC1-42D1-AE6F-C540F0755D86}" dt="2022-01-14T13:17:28.855" v="290" actId="207"/>
            <ac:spMkLst>
              <pc:docMk/>
              <pc:sldMasterMk cId="415177996" sldId="2147483648"/>
              <pc:sldLayoutMk cId="1422876954" sldId="2147483652"/>
              <ac:spMk id="3" creationId="{52BFF7C8-2CA2-4B7D-89F8-2D478CDCBBEA}"/>
            </ac:spMkLst>
          </pc:spChg>
          <pc:spChg chg="del">
            <ac:chgData name="Leventhal, Brian C - leventbc" userId="3adb2060-2beb-4a7d-9680-0848e8f14df8" providerId="ADAL" clId="{2414C07F-EEC1-42D1-AE6F-C540F0755D86}" dt="2022-01-14T13:14:50.882" v="278" actId="478"/>
            <ac:spMkLst>
              <pc:docMk/>
              <pc:sldMasterMk cId="415177996" sldId="2147483648"/>
              <pc:sldLayoutMk cId="1422876954" sldId="2147483652"/>
              <ac:spMk id="4" creationId="{4164633F-B692-4A08-AEC9-7B9E71A92B37}"/>
            </ac:spMkLst>
          </pc:spChg>
          <pc:spChg chg="del">
            <ac:chgData name="Leventhal, Brian C - leventbc" userId="3adb2060-2beb-4a7d-9680-0848e8f14df8" providerId="ADAL" clId="{2414C07F-EEC1-42D1-AE6F-C540F0755D86}" dt="2022-01-14T13:12:39.716" v="250" actId="478"/>
            <ac:spMkLst>
              <pc:docMk/>
              <pc:sldMasterMk cId="415177996" sldId="2147483648"/>
              <pc:sldLayoutMk cId="1422876954" sldId="2147483652"/>
              <ac:spMk id="5" creationId="{323F2218-68D6-4281-B2EC-420DA5A07AF7}"/>
            </ac:spMkLst>
          </pc:spChg>
          <pc:spChg chg="mod">
            <ac:chgData name="Leventhal, Brian C - leventbc" userId="3adb2060-2beb-4a7d-9680-0848e8f14df8" providerId="ADAL" clId="{2414C07F-EEC1-42D1-AE6F-C540F0755D86}" dt="2022-01-14T13:17:39.530" v="292" actId="207"/>
            <ac:spMkLst>
              <pc:docMk/>
              <pc:sldMasterMk cId="415177996" sldId="2147483648"/>
              <pc:sldLayoutMk cId="1422876954" sldId="2147483652"/>
              <ac:spMk id="6" creationId="{EB993543-0AA1-4595-894E-40E76104D111}"/>
            </ac:spMkLst>
          </pc:spChg>
          <pc:spChg chg="mod">
            <ac:chgData name="Leventhal, Brian C - leventbc" userId="3adb2060-2beb-4a7d-9680-0848e8f14df8" providerId="ADAL" clId="{2414C07F-EEC1-42D1-AE6F-C540F0755D86}" dt="2022-01-14T13:17:43.320" v="293" actId="207"/>
            <ac:spMkLst>
              <pc:docMk/>
              <pc:sldMasterMk cId="415177996" sldId="2147483648"/>
              <pc:sldLayoutMk cId="1422876954" sldId="2147483652"/>
              <ac:spMk id="7" creationId="{FA3CE3A4-AA57-4509-872D-63362638A358}"/>
            </ac:spMkLst>
          </pc:spChg>
          <pc:spChg chg="add mod ord">
            <ac:chgData name="Leventhal, Brian C - leventbc" userId="3adb2060-2beb-4a7d-9680-0848e8f14df8" providerId="ADAL" clId="{2414C07F-EEC1-42D1-AE6F-C540F0755D86}" dt="2022-01-14T13:10:12.973" v="219" actId="167"/>
            <ac:spMkLst>
              <pc:docMk/>
              <pc:sldMasterMk cId="415177996" sldId="2147483648"/>
              <pc:sldLayoutMk cId="1422876954" sldId="2147483652"/>
              <ac:spMk id="8" creationId="{0668655D-B4D6-40E1-9941-9C12C659BAB0}"/>
            </ac:spMkLst>
          </pc:spChg>
          <pc:spChg chg="add mod">
            <ac:chgData name="Leventhal, Brian C - leventbc" userId="3adb2060-2beb-4a7d-9680-0848e8f14df8" providerId="ADAL" clId="{2414C07F-EEC1-42D1-AE6F-C540F0755D86}" dt="2022-01-14T13:17:34.265" v="291" actId="207"/>
            <ac:spMkLst>
              <pc:docMk/>
              <pc:sldMasterMk cId="415177996" sldId="2147483648"/>
              <pc:sldLayoutMk cId="1422876954" sldId="2147483652"/>
              <ac:spMk id="9" creationId="{0A9248C3-EF4E-4C33-B58F-1C3F67659DEC}"/>
            </ac:spMkLst>
          </pc:spChg>
          <pc:picChg chg="add mod">
            <ac:chgData name="Leventhal, Brian C - leventbc" userId="3adb2060-2beb-4a7d-9680-0848e8f14df8" providerId="ADAL" clId="{2414C07F-EEC1-42D1-AE6F-C540F0755D86}" dt="2022-01-14T13:17:16.721" v="288" actId="1076"/>
            <ac:picMkLst>
              <pc:docMk/>
              <pc:sldMasterMk cId="415177996" sldId="2147483648"/>
              <pc:sldLayoutMk cId="1422876954" sldId="2147483652"/>
              <ac:picMk id="10" creationId="{9C9F7216-3633-4E7B-8249-99B6CED38160}"/>
            </ac:picMkLst>
          </pc:picChg>
        </pc:sldLayoutChg>
        <pc:sldLayoutChg chg="del">
          <pc:chgData name="Leventhal, Brian C - leventbc" userId="3adb2060-2beb-4a7d-9680-0848e8f14df8" providerId="ADAL" clId="{2414C07F-EEC1-42D1-AE6F-C540F0755D86}" dt="2022-01-14T13:10:20.330" v="220" actId="2696"/>
          <pc:sldLayoutMkLst>
            <pc:docMk/>
            <pc:sldMasterMk cId="415177996" sldId="2147483648"/>
            <pc:sldLayoutMk cId="1660379478" sldId="2147483653"/>
          </pc:sldLayoutMkLst>
        </pc:sldLayoutChg>
        <pc:sldLayoutChg chg="addSp delSp modSp mod setBg">
          <pc:chgData name="Leventhal, Brian C - leventbc" userId="3adb2060-2beb-4a7d-9680-0848e8f14df8" providerId="ADAL" clId="{2414C07F-EEC1-42D1-AE6F-C540F0755D86}" dt="2022-01-14T13:17:54.818" v="296" actId="207"/>
          <pc:sldLayoutMkLst>
            <pc:docMk/>
            <pc:sldMasterMk cId="415177996" sldId="2147483648"/>
            <pc:sldLayoutMk cId="1644171724" sldId="2147483654"/>
          </pc:sldLayoutMkLst>
          <pc:spChg chg="del">
            <ac:chgData name="Leventhal, Brian C - leventbc" userId="3adb2060-2beb-4a7d-9680-0848e8f14df8" providerId="ADAL" clId="{2414C07F-EEC1-42D1-AE6F-C540F0755D86}" dt="2022-01-14T13:12:49.592" v="253" actId="478"/>
            <ac:spMkLst>
              <pc:docMk/>
              <pc:sldMasterMk cId="415177996" sldId="2147483648"/>
              <pc:sldLayoutMk cId="1644171724" sldId="2147483654"/>
              <ac:spMk id="3" creationId="{E0481D9A-E053-4646-8E07-4A43CEA75CB7}"/>
            </ac:spMkLst>
          </pc:spChg>
          <pc:spChg chg="mod">
            <ac:chgData name="Leventhal, Brian C - leventbc" userId="3adb2060-2beb-4a7d-9680-0848e8f14df8" providerId="ADAL" clId="{2414C07F-EEC1-42D1-AE6F-C540F0755D86}" dt="2022-01-14T13:17:54.818" v="296" actId="207"/>
            <ac:spMkLst>
              <pc:docMk/>
              <pc:sldMasterMk cId="415177996" sldId="2147483648"/>
              <pc:sldLayoutMk cId="1644171724" sldId="2147483654"/>
              <ac:spMk id="4" creationId="{3AEE3644-C7F9-4370-BDED-F550103AB39F}"/>
            </ac:spMkLst>
          </pc:spChg>
          <pc:spChg chg="mod">
            <ac:chgData name="Leventhal, Brian C - leventbc" userId="3adb2060-2beb-4a7d-9680-0848e8f14df8" providerId="ADAL" clId="{2414C07F-EEC1-42D1-AE6F-C540F0755D86}" dt="2022-01-14T13:17:52.002" v="295" actId="207"/>
            <ac:spMkLst>
              <pc:docMk/>
              <pc:sldMasterMk cId="415177996" sldId="2147483648"/>
              <pc:sldLayoutMk cId="1644171724" sldId="2147483654"/>
              <ac:spMk id="5" creationId="{8CD548BB-9753-4E72-AD12-17A23CA27C02}"/>
            </ac:spMkLst>
          </pc:spChg>
          <pc:spChg chg="add mod ord">
            <ac:chgData name="Leventhal, Brian C - leventbc" userId="3adb2060-2beb-4a7d-9680-0848e8f14df8" providerId="ADAL" clId="{2414C07F-EEC1-42D1-AE6F-C540F0755D86}" dt="2022-01-14T13:10:26.063" v="222" actId="167"/>
            <ac:spMkLst>
              <pc:docMk/>
              <pc:sldMasterMk cId="415177996" sldId="2147483648"/>
              <pc:sldLayoutMk cId="1644171724" sldId="2147483654"/>
              <ac:spMk id="6" creationId="{B14999AA-638C-441D-BFFC-C89C640BA7B2}"/>
            </ac:spMkLst>
          </pc:spChg>
        </pc:sldLayoutChg>
        <pc:sldLayoutChg chg="delSp modSp mod">
          <pc:chgData name="Leventhal, Brian C - leventbc" userId="3adb2060-2beb-4a7d-9680-0848e8f14df8" providerId="ADAL" clId="{2414C07F-EEC1-42D1-AE6F-C540F0755D86}" dt="2022-01-14T13:13:03.182" v="259" actId="14100"/>
          <pc:sldLayoutMkLst>
            <pc:docMk/>
            <pc:sldMasterMk cId="415177996" sldId="2147483648"/>
            <pc:sldLayoutMk cId="159053675" sldId="2147483655"/>
          </pc:sldLayoutMkLst>
          <pc:spChg chg="del">
            <ac:chgData name="Leventhal, Brian C - leventbc" userId="3adb2060-2beb-4a7d-9680-0848e8f14df8" providerId="ADAL" clId="{2414C07F-EEC1-42D1-AE6F-C540F0755D86}" dt="2022-01-14T13:13:00.224" v="257" actId="478"/>
            <ac:spMkLst>
              <pc:docMk/>
              <pc:sldMasterMk cId="415177996" sldId="2147483648"/>
              <pc:sldLayoutMk cId="159053675" sldId="2147483655"/>
              <ac:spMk id="2" creationId="{362D7F3D-DB23-4D9E-BEFE-E7CD3B4676BF}"/>
            </ac:spMkLst>
          </pc:spChg>
          <pc:spChg chg="mod">
            <ac:chgData name="Leventhal, Brian C - leventbc" userId="3adb2060-2beb-4a7d-9680-0848e8f14df8" providerId="ADAL" clId="{2414C07F-EEC1-42D1-AE6F-C540F0755D86}" dt="2022-01-14T13:13:03.182" v="259" actId="14100"/>
            <ac:spMkLst>
              <pc:docMk/>
              <pc:sldMasterMk cId="415177996" sldId="2147483648"/>
              <pc:sldLayoutMk cId="159053675" sldId="2147483655"/>
              <ac:spMk id="3" creationId="{EA4BF7E3-DCD5-4821-9891-63D781205198}"/>
            </ac:spMkLst>
          </pc:spChg>
        </pc:sldLayoutChg>
        <pc:sldLayoutChg chg="del">
          <pc:chgData name="Leventhal, Brian C - leventbc" userId="3adb2060-2beb-4a7d-9680-0848e8f14df8" providerId="ADAL" clId="{2414C07F-EEC1-42D1-AE6F-C540F0755D86}" dt="2022-01-14T13:10:38.383" v="223" actId="2696"/>
          <pc:sldLayoutMkLst>
            <pc:docMk/>
            <pc:sldMasterMk cId="415177996" sldId="2147483648"/>
            <pc:sldLayoutMk cId="1965110554" sldId="2147483656"/>
          </pc:sldLayoutMkLst>
        </pc:sldLayoutChg>
        <pc:sldLayoutChg chg="modSp setBg">
          <pc:chgData name="Leventhal, Brian C - leventbc" userId="3adb2060-2beb-4a7d-9680-0848e8f14df8" providerId="ADAL" clId="{2414C07F-EEC1-42D1-AE6F-C540F0755D86}" dt="2022-01-14T13:18:31.894" v="299" actId="207"/>
          <pc:sldLayoutMkLst>
            <pc:docMk/>
            <pc:sldMasterMk cId="415177996" sldId="2147483648"/>
            <pc:sldLayoutMk cId="2631876912" sldId="2147483656"/>
          </pc:sldLayoutMkLst>
          <pc:spChg chg="mod">
            <ac:chgData name="Leventhal, Brian C - leventbc" userId="3adb2060-2beb-4a7d-9680-0848e8f14df8" providerId="ADAL" clId="{2414C07F-EEC1-42D1-AE6F-C540F0755D86}" dt="2022-01-14T13:18:31.894" v="299" actId="207"/>
            <ac:spMkLst>
              <pc:docMk/>
              <pc:sldMasterMk cId="415177996" sldId="2147483648"/>
              <pc:sldLayoutMk cId="2631876912" sldId="2147483656"/>
              <ac:spMk id="3" creationId="{EA4BF7E3-DCD5-4821-9891-63D781205198}"/>
            </ac:spMkLst>
          </pc:spChg>
          <pc:spChg chg="mod">
            <ac:chgData name="Leventhal, Brian C - leventbc" userId="3adb2060-2beb-4a7d-9680-0848e8f14df8" providerId="ADAL" clId="{2414C07F-EEC1-42D1-AE6F-C540F0755D86}" dt="2022-01-14T13:18:29.472" v="298" actId="207"/>
            <ac:spMkLst>
              <pc:docMk/>
              <pc:sldMasterMk cId="415177996" sldId="2147483648"/>
              <pc:sldLayoutMk cId="2631876912" sldId="2147483656"/>
              <ac:spMk id="4" creationId="{233FC092-3150-4A16-BE6F-88FBA94F7EDA}"/>
            </ac:spMkLst>
          </pc:spChg>
        </pc:sldLayoutChg>
        <pc:sldLayoutChg chg="del">
          <pc:chgData name="Leventhal, Brian C - leventbc" userId="3adb2060-2beb-4a7d-9680-0848e8f14df8" providerId="ADAL" clId="{2414C07F-EEC1-42D1-AE6F-C540F0755D86}" dt="2022-01-14T13:10:48.476" v="225" actId="2696"/>
          <pc:sldLayoutMkLst>
            <pc:docMk/>
            <pc:sldMasterMk cId="415177996" sldId="2147483648"/>
            <pc:sldLayoutMk cId="1092888739" sldId="2147483657"/>
          </pc:sldLayoutMkLst>
        </pc:sldLayoutChg>
        <pc:sldLayoutChg chg="del">
          <pc:chgData name="Leventhal, Brian C - leventbc" userId="3adb2060-2beb-4a7d-9680-0848e8f14df8" providerId="ADAL" clId="{2414C07F-EEC1-42D1-AE6F-C540F0755D86}" dt="2022-01-14T13:10:45.118" v="224" actId="2696"/>
          <pc:sldLayoutMkLst>
            <pc:docMk/>
            <pc:sldMasterMk cId="415177996" sldId="2147483648"/>
            <pc:sldLayoutMk cId="3197690556" sldId="2147483658"/>
          </pc:sldLayoutMkLst>
        </pc:sldLayoutChg>
        <pc:sldLayoutChg chg="del">
          <pc:chgData name="Leventhal, Brian C - leventbc" userId="3adb2060-2beb-4a7d-9680-0848e8f14df8" providerId="ADAL" clId="{2414C07F-EEC1-42D1-AE6F-C540F0755D86}" dt="2022-01-14T13:10:51.157" v="226" actId="2696"/>
          <pc:sldLayoutMkLst>
            <pc:docMk/>
            <pc:sldMasterMk cId="415177996" sldId="2147483648"/>
            <pc:sldLayoutMk cId="2579592868" sldId="2147483659"/>
          </pc:sldLayoutMkLst>
        </pc:sldLayoutChg>
      </pc:sldMasterChg>
    </pc:docChg>
  </pc:docChgLst>
  <pc:docChgLst>
    <pc:chgData name="Leventhal, Brian C - leventbc" userId="3adb2060-2beb-4a7d-9680-0848e8f14df8" providerId="ADAL" clId="{897B6EB4-92D0-4C52-A645-C5961DAEE536}"/>
    <pc:docChg chg="undo custSel addSld delSld modSld sldOrd modMainMaster">
      <pc:chgData name="Leventhal, Brian C - leventbc" userId="3adb2060-2beb-4a7d-9680-0848e8f14df8" providerId="ADAL" clId="{897B6EB4-92D0-4C52-A645-C5961DAEE536}" dt="2022-09-05T17:59:36.680" v="976" actId="20577"/>
      <pc:docMkLst>
        <pc:docMk/>
      </pc:docMkLst>
      <pc:sldChg chg="addSp delSp modSp add del mod modTransition delAnim modAnim">
        <pc:chgData name="Leventhal, Brian C - leventbc" userId="3adb2060-2beb-4a7d-9680-0848e8f14df8" providerId="ADAL" clId="{897B6EB4-92D0-4C52-A645-C5961DAEE536}" dt="2022-07-13T17:06:13.354" v="967" actId="1076"/>
        <pc:sldMkLst>
          <pc:docMk/>
          <pc:sldMk cId="3532251258" sldId="256"/>
        </pc:sldMkLst>
        <pc:spChg chg="add del mod">
          <ac:chgData name="Leventhal, Brian C - leventbc" userId="3adb2060-2beb-4a7d-9680-0848e8f14df8" providerId="ADAL" clId="{897B6EB4-92D0-4C52-A645-C5961DAEE536}" dt="2022-07-13T16:58:39.897" v="596" actId="478"/>
          <ac:spMkLst>
            <pc:docMk/>
            <pc:sldMk cId="3532251258" sldId="256"/>
            <ac:spMk id="2" creationId="{2009B072-590F-6556-196A-DD2C77E10B73}"/>
          </ac:spMkLst>
        </pc:spChg>
        <pc:spChg chg="mod">
          <ac:chgData name="Leventhal, Brian C - leventbc" userId="3adb2060-2beb-4a7d-9680-0848e8f14df8" providerId="ADAL" clId="{897B6EB4-92D0-4C52-A645-C5961DAEE536}" dt="2022-07-13T17:04:59.726" v="919" actId="20577"/>
          <ac:spMkLst>
            <pc:docMk/>
            <pc:sldMk cId="3532251258" sldId="256"/>
            <ac:spMk id="4" creationId="{DB47CE4F-CA2E-40E2-8A42-6DD4522E5F83}"/>
          </ac:spMkLst>
        </pc:spChg>
        <pc:spChg chg="del">
          <ac:chgData name="Leventhal, Brian C - leventbc" userId="3adb2060-2beb-4a7d-9680-0848e8f14df8" providerId="ADAL" clId="{897B6EB4-92D0-4C52-A645-C5961DAEE536}" dt="2022-07-13T17:04:36.340" v="899" actId="478"/>
          <ac:spMkLst>
            <pc:docMk/>
            <pc:sldMk cId="3532251258" sldId="256"/>
            <ac:spMk id="5" creationId="{22D54E30-E97B-41BD-957D-C4C6240BA2AE}"/>
          </ac:spMkLst>
        </pc:spChg>
        <pc:spChg chg="add mod">
          <ac:chgData name="Leventhal, Brian C - leventbc" userId="3adb2060-2beb-4a7d-9680-0848e8f14df8" providerId="ADAL" clId="{897B6EB4-92D0-4C52-A645-C5961DAEE536}" dt="2022-07-13T17:06:13.354" v="967" actId="1076"/>
          <ac:spMkLst>
            <pc:docMk/>
            <pc:sldMk cId="3532251258" sldId="256"/>
            <ac:spMk id="6" creationId="{EF09C0B7-74A5-CCF1-73C8-D53031732F42}"/>
          </ac:spMkLst>
        </pc:spChg>
        <pc:spChg chg="add mod">
          <ac:chgData name="Leventhal, Brian C - leventbc" userId="3adb2060-2beb-4a7d-9680-0848e8f14df8" providerId="ADAL" clId="{897B6EB4-92D0-4C52-A645-C5961DAEE536}" dt="2022-07-13T17:05:43.830" v="960" actId="404"/>
          <ac:spMkLst>
            <pc:docMk/>
            <pc:sldMk cId="3532251258" sldId="256"/>
            <ac:spMk id="7" creationId="{45B48011-96A6-F719-CC48-1D71C491596E}"/>
          </ac:spMkLst>
        </pc:spChg>
        <pc:spChg chg="add mod">
          <ac:chgData name="Leventhal, Brian C - leventbc" userId="3adb2060-2beb-4a7d-9680-0848e8f14df8" providerId="ADAL" clId="{897B6EB4-92D0-4C52-A645-C5961DAEE536}" dt="2022-07-13T17:06:06.843" v="965" actId="1076"/>
          <ac:spMkLst>
            <pc:docMk/>
            <pc:sldMk cId="3532251258" sldId="256"/>
            <ac:spMk id="8" creationId="{EA7D9ACD-99C9-63DB-C4DC-14CA0DF43E43}"/>
          </ac:spMkLst>
        </pc:spChg>
        <pc:spChg chg="add del mod">
          <ac:chgData name="Leventhal, Brian C - leventbc" userId="3adb2060-2beb-4a7d-9680-0848e8f14df8" providerId="ADAL" clId="{897B6EB4-92D0-4C52-A645-C5961DAEE536}" dt="2022-07-13T17:04:44.483" v="903" actId="478"/>
          <ac:spMkLst>
            <pc:docMk/>
            <pc:sldMk cId="3532251258" sldId="256"/>
            <ac:spMk id="9" creationId="{9767B0C5-2AFC-166E-2940-D4ACB887E6BC}"/>
          </ac:spMkLst>
        </pc:spChg>
        <pc:picChg chg="del">
          <ac:chgData name="Leventhal, Brian C - leventbc" userId="3adb2060-2beb-4a7d-9680-0848e8f14df8" providerId="ADAL" clId="{897B6EB4-92D0-4C52-A645-C5961DAEE536}" dt="2022-07-13T16:56:32.120" v="478" actId="478"/>
          <ac:picMkLst>
            <pc:docMk/>
            <pc:sldMk cId="3532251258" sldId="256"/>
            <ac:picMk id="3" creationId="{4D196BBB-5F0B-115D-18CA-C63279872A85}"/>
          </ac:picMkLst>
        </pc:picChg>
        <pc:picChg chg="add mod">
          <ac:chgData name="Leventhal, Brian C - leventbc" userId="3adb2060-2beb-4a7d-9680-0848e8f14df8" providerId="ADAL" clId="{897B6EB4-92D0-4C52-A645-C5961DAEE536}" dt="2022-07-13T17:05:48.319" v="962" actId="1440"/>
          <ac:picMkLst>
            <pc:docMk/>
            <pc:sldMk cId="3532251258" sldId="256"/>
            <ac:picMk id="11" creationId="{E61E1C49-0450-56C2-DD6A-718AD7CA1F6B}"/>
          </ac:picMkLst>
        </pc:picChg>
      </pc:sldChg>
      <pc:sldChg chg="addSp delSp modSp mod delAnim modAnim">
        <pc:chgData name="Leventhal, Brian C - leventbc" userId="3adb2060-2beb-4a7d-9680-0848e8f14df8" providerId="ADAL" clId="{897B6EB4-92D0-4C52-A645-C5961DAEE536}" dt="2022-07-13T17:06:33.403" v="969" actId="20577"/>
        <pc:sldMkLst>
          <pc:docMk/>
          <pc:sldMk cId="2322221250" sldId="275"/>
        </pc:sldMkLst>
        <pc:spChg chg="mod">
          <ac:chgData name="Leventhal, Brian C - leventbc" userId="3adb2060-2beb-4a7d-9680-0848e8f14df8" providerId="ADAL" clId="{897B6EB4-92D0-4C52-A645-C5961DAEE536}" dt="2022-07-13T16:53:27.961" v="402"/>
          <ac:spMkLst>
            <pc:docMk/>
            <pc:sldMk cId="2322221250" sldId="275"/>
            <ac:spMk id="5" creationId="{23B23A8C-6F28-4EB8-91A9-74ECFF0BE0E1}"/>
          </ac:spMkLst>
        </pc:spChg>
        <pc:spChg chg="mod">
          <ac:chgData name="Leventhal, Brian C - leventbc" userId="3adb2060-2beb-4a7d-9680-0848e8f14df8" providerId="ADAL" clId="{897B6EB4-92D0-4C52-A645-C5961DAEE536}" dt="2022-07-13T16:27:41.894" v="63" actId="122"/>
          <ac:spMkLst>
            <pc:docMk/>
            <pc:sldMk cId="2322221250" sldId="275"/>
            <ac:spMk id="15" creationId="{432F5CC0-28D6-41F3-967A-43034C0E99EE}"/>
          </ac:spMkLst>
        </pc:spChg>
        <pc:spChg chg="mod">
          <ac:chgData name="Leventhal, Brian C - leventbc" userId="3adb2060-2beb-4a7d-9680-0848e8f14df8" providerId="ADAL" clId="{897B6EB4-92D0-4C52-A645-C5961DAEE536}" dt="2022-07-13T16:27:41.894" v="63" actId="122"/>
          <ac:spMkLst>
            <pc:docMk/>
            <pc:sldMk cId="2322221250" sldId="275"/>
            <ac:spMk id="17" creationId="{4E54E86E-7836-4C72-98F8-F17202A7F02E}"/>
          </ac:spMkLst>
        </pc:spChg>
        <pc:spChg chg="mod ord topLvl">
          <ac:chgData name="Leventhal, Brian C - leventbc" userId="3adb2060-2beb-4a7d-9680-0848e8f14df8" providerId="ADAL" clId="{897B6EB4-92D0-4C52-A645-C5961DAEE536}" dt="2022-07-13T16:42:27.557" v="325" actId="13244"/>
          <ac:spMkLst>
            <pc:docMk/>
            <pc:sldMk cId="2322221250" sldId="275"/>
            <ac:spMk id="21" creationId="{ECC56A54-1E75-4586-B522-903F3B920BB5}"/>
          </ac:spMkLst>
        </pc:spChg>
        <pc:spChg chg="mod topLvl">
          <ac:chgData name="Leventhal, Brian C - leventbc" userId="3adb2060-2beb-4a7d-9680-0848e8f14df8" providerId="ADAL" clId="{897B6EB4-92D0-4C52-A645-C5961DAEE536}" dt="2022-07-13T16:39:39.753" v="309" actId="1076"/>
          <ac:spMkLst>
            <pc:docMk/>
            <pc:sldMk cId="2322221250" sldId="275"/>
            <ac:spMk id="24" creationId="{2C685A67-02B5-4FAD-A067-72EF7E4454E9}"/>
          </ac:spMkLst>
        </pc:spChg>
        <pc:spChg chg="del mod topLvl">
          <ac:chgData name="Leventhal, Brian C - leventbc" userId="3adb2060-2beb-4a7d-9680-0848e8f14df8" providerId="ADAL" clId="{897B6EB4-92D0-4C52-A645-C5961DAEE536}" dt="2022-07-13T16:34:43.028" v="159" actId="478"/>
          <ac:spMkLst>
            <pc:docMk/>
            <pc:sldMk cId="2322221250" sldId="275"/>
            <ac:spMk id="25" creationId="{C7D1DCEF-DC27-44B1-93BD-0964D82E7504}"/>
          </ac:spMkLst>
        </pc:spChg>
        <pc:spChg chg="mod">
          <ac:chgData name="Leventhal, Brian C - leventbc" userId="3adb2060-2beb-4a7d-9680-0848e8f14df8" providerId="ADAL" clId="{897B6EB4-92D0-4C52-A645-C5961DAEE536}" dt="2022-07-13T17:06:33.403" v="969" actId="20577"/>
          <ac:spMkLst>
            <pc:docMk/>
            <pc:sldMk cId="2322221250" sldId="275"/>
            <ac:spMk id="31" creationId="{AD0B19EE-DA59-4741-983F-61243645B3F4}"/>
          </ac:spMkLst>
        </pc:spChg>
        <pc:spChg chg="mod topLvl">
          <ac:chgData name="Leventhal, Brian C - leventbc" userId="3adb2060-2beb-4a7d-9680-0848e8f14df8" providerId="ADAL" clId="{897B6EB4-92D0-4C52-A645-C5961DAEE536}" dt="2022-07-13T16:42:16.013" v="322" actId="478"/>
          <ac:spMkLst>
            <pc:docMk/>
            <pc:sldMk cId="2322221250" sldId="275"/>
            <ac:spMk id="34" creationId="{161D360A-ACBF-42DC-A75E-92D68F448FA2}"/>
          </ac:spMkLst>
        </pc:spChg>
        <pc:spChg chg="del mod topLvl">
          <ac:chgData name="Leventhal, Brian C - leventbc" userId="3adb2060-2beb-4a7d-9680-0848e8f14df8" providerId="ADAL" clId="{897B6EB4-92D0-4C52-A645-C5961DAEE536}" dt="2022-07-13T16:42:16.013" v="322" actId="478"/>
          <ac:spMkLst>
            <pc:docMk/>
            <pc:sldMk cId="2322221250" sldId="275"/>
            <ac:spMk id="35" creationId="{F7C2CEA5-EC33-4944-8FFC-D6FACEA41C48}"/>
          </ac:spMkLst>
        </pc:spChg>
        <pc:spChg chg="mod">
          <ac:chgData name="Leventhal, Brian C - leventbc" userId="3adb2060-2beb-4a7d-9680-0848e8f14df8" providerId="ADAL" clId="{897B6EB4-92D0-4C52-A645-C5961DAEE536}" dt="2022-07-13T16:33:20.546" v="102" actId="122"/>
          <ac:spMkLst>
            <pc:docMk/>
            <pc:sldMk cId="2322221250" sldId="275"/>
            <ac:spMk id="37" creationId="{E212F742-7841-497D-BA9C-22CBB64AA7A2}"/>
          </ac:spMkLst>
        </pc:spChg>
        <pc:spChg chg="mod topLvl">
          <ac:chgData name="Leventhal, Brian C - leventbc" userId="3adb2060-2beb-4a7d-9680-0848e8f14df8" providerId="ADAL" clId="{897B6EB4-92D0-4C52-A645-C5961DAEE536}" dt="2022-07-13T16:39:22.001" v="302" actId="404"/>
          <ac:spMkLst>
            <pc:docMk/>
            <pc:sldMk cId="2322221250" sldId="275"/>
            <ac:spMk id="38" creationId="{96A919B4-423A-4A76-BB1F-7D95177BD4A4}"/>
          </ac:spMkLst>
        </pc:spChg>
        <pc:spChg chg="del mod topLvl">
          <ac:chgData name="Leventhal, Brian C - leventbc" userId="3adb2060-2beb-4a7d-9680-0848e8f14df8" providerId="ADAL" clId="{897B6EB4-92D0-4C52-A645-C5961DAEE536}" dt="2022-07-13T16:35:13.083" v="230" actId="478"/>
          <ac:spMkLst>
            <pc:docMk/>
            <pc:sldMk cId="2322221250" sldId="275"/>
            <ac:spMk id="39" creationId="{D9DCBEA4-F405-49E1-9701-0B6E48097856}"/>
          </ac:spMkLst>
        </pc:spChg>
        <pc:spChg chg="del mod topLvl">
          <ac:chgData name="Leventhal, Brian C - leventbc" userId="3adb2060-2beb-4a7d-9680-0848e8f14df8" providerId="ADAL" clId="{897B6EB4-92D0-4C52-A645-C5961DAEE536}" dt="2022-07-13T16:35:29.559" v="239" actId="478"/>
          <ac:spMkLst>
            <pc:docMk/>
            <pc:sldMk cId="2322221250" sldId="275"/>
            <ac:spMk id="40" creationId="{80E2787B-E170-46D6-97E4-B7AC2D4C53CC}"/>
          </ac:spMkLst>
        </pc:spChg>
        <pc:spChg chg="mod topLvl">
          <ac:chgData name="Leventhal, Brian C - leventbc" userId="3adb2060-2beb-4a7d-9680-0848e8f14df8" providerId="ADAL" clId="{897B6EB4-92D0-4C52-A645-C5961DAEE536}" dt="2022-07-13T16:39:31.473" v="306" actId="1076"/>
          <ac:spMkLst>
            <pc:docMk/>
            <pc:sldMk cId="2322221250" sldId="275"/>
            <ac:spMk id="41" creationId="{D54A8CFB-368A-409E-8E36-9FE08EDD2C61}"/>
          </ac:spMkLst>
        </pc:spChg>
        <pc:spChg chg="del mod topLvl">
          <ac:chgData name="Leventhal, Brian C - leventbc" userId="3adb2060-2beb-4a7d-9680-0848e8f14df8" providerId="ADAL" clId="{897B6EB4-92D0-4C52-A645-C5961DAEE536}" dt="2022-07-13T16:38:10.484" v="279" actId="478"/>
          <ac:spMkLst>
            <pc:docMk/>
            <pc:sldMk cId="2322221250" sldId="275"/>
            <ac:spMk id="43" creationId="{69771B9C-1C75-46C3-888F-7D981A68D0C7}"/>
          </ac:spMkLst>
        </pc:spChg>
        <pc:spChg chg="mod topLvl">
          <ac:chgData name="Leventhal, Brian C - leventbc" userId="3adb2060-2beb-4a7d-9680-0848e8f14df8" providerId="ADAL" clId="{897B6EB4-92D0-4C52-A645-C5961DAEE536}" dt="2022-07-13T16:42:35.462" v="327" actId="962"/>
          <ac:spMkLst>
            <pc:docMk/>
            <pc:sldMk cId="2322221250" sldId="275"/>
            <ac:spMk id="44" creationId="{58EC63F8-1706-2AC2-F807-4D17825C46A7}"/>
          </ac:spMkLst>
        </pc:spChg>
        <pc:spChg chg="del mod topLvl">
          <ac:chgData name="Leventhal, Brian C - leventbc" userId="3adb2060-2beb-4a7d-9680-0848e8f14df8" providerId="ADAL" clId="{897B6EB4-92D0-4C52-A645-C5961DAEE536}" dt="2022-07-13T16:35:27.422" v="238" actId="478"/>
          <ac:spMkLst>
            <pc:docMk/>
            <pc:sldMk cId="2322221250" sldId="275"/>
            <ac:spMk id="46" creationId="{9E47718D-69E7-FE61-563F-D2151096004D}"/>
          </ac:spMkLst>
        </pc:spChg>
        <pc:spChg chg="mod topLvl">
          <ac:chgData name="Leventhal, Brian C - leventbc" userId="3adb2060-2beb-4a7d-9680-0848e8f14df8" providerId="ADAL" clId="{897B6EB4-92D0-4C52-A645-C5961DAEE536}" dt="2022-07-13T16:39:25.112" v="303" actId="1076"/>
          <ac:spMkLst>
            <pc:docMk/>
            <pc:sldMk cId="2322221250" sldId="275"/>
            <ac:spMk id="47" creationId="{BF418CE6-E919-4233-B06B-AC43D5E7EEA1}"/>
          </ac:spMkLst>
        </pc:spChg>
        <pc:spChg chg="del mod topLvl">
          <ac:chgData name="Leventhal, Brian C - leventbc" userId="3adb2060-2beb-4a7d-9680-0848e8f14df8" providerId="ADAL" clId="{897B6EB4-92D0-4C52-A645-C5961DAEE536}" dt="2022-07-13T16:34:50.514" v="161" actId="478"/>
          <ac:spMkLst>
            <pc:docMk/>
            <pc:sldMk cId="2322221250" sldId="275"/>
            <ac:spMk id="48" creationId="{8729A9BD-7973-4549-A1BC-40613FE76521}"/>
          </ac:spMkLst>
        </pc:spChg>
        <pc:spChg chg="mod topLvl">
          <ac:chgData name="Leventhal, Brian C - leventbc" userId="3adb2060-2beb-4a7d-9680-0848e8f14df8" providerId="ADAL" clId="{897B6EB4-92D0-4C52-A645-C5961DAEE536}" dt="2022-07-13T16:42:38.705" v="328" actId="1076"/>
          <ac:spMkLst>
            <pc:docMk/>
            <pc:sldMk cId="2322221250" sldId="275"/>
            <ac:spMk id="52" creationId="{08016A90-AC8F-C13E-B551-9F9EC76381D3}"/>
          </ac:spMkLst>
        </pc:spChg>
        <pc:spChg chg="del mod topLvl">
          <ac:chgData name="Leventhal, Brian C - leventbc" userId="3adb2060-2beb-4a7d-9680-0848e8f14df8" providerId="ADAL" clId="{897B6EB4-92D0-4C52-A645-C5961DAEE536}" dt="2022-07-13T16:38:20.853" v="281" actId="478"/>
          <ac:spMkLst>
            <pc:docMk/>
            <pc:sldMk cId="2322221250" sldId="275"/>
            <ac:spMk id="53" creationId="{AE056908-0027-2E23-2597-92AF0EB1E1CC}"/>
          </ac:spMkLst>
        </pc:spChg>
        <pc:spChg chg="add del">
          <ac:chgData name="Leventhal, Brian C - leventbc" userId="3adb2060-2beb-4a7d-9680-0848e8f14df8" providerId="ADAL" clId="{897B6EB4-92D0-4C52-A645-C5961DAEE536}" dt="2022-07-13T16:34:29.114" v="153" actId="22"/>
          <ac:spMkLst>
            <pc:docMk/>
            <pc:sldMk cId="2322221250" sldId="275"/>
            <ac:spMk id="54" creationId="{C6B55AB0-4533-E952-6DDF-1D39ACDF6430}"/>
          </ac:spMkLst>
        </pc:spChg>
        <pc:spChg chg="add del">
          <ac:chgData name="Leventhal, Brian C - leventbc" userId="3adb2060-2beb-4a7d-9680-0848e8f14df8" providerId="ADAL" clId="{897B6EB4-92D0-4C52-A645-C5961DAEE536}" dt="2022-07-13T16:35:14.246" v="232" actId="22"/>
          <ac:spMkLst>
            <pc:docMk/>
            <pc:sldMk cId="2322221250" sldId="275"/>
            <ac:spMk id="55" creationId="{94C51E00-F59E-58C3-7C36-908AE935F5AE}"/>
          </ac:spMkLst>
        </pc:spChg>
        <pc:spChg chg="add del">
          <ac:chgData name="Leventhal, Brian C - leventbc" userId="3adb2060-2beb-4a7d-9680-0848e8f14df8" providerId="ADAL" clId="{897B6EB4-92D0-4C52-A645-C5961DAEE536}" dt="2022-07-13T16:35:57.675" v="248" actId="22"/>
          <ac:spMkLst>
            <pc:docMk/>
            <pc:sldMk cId="2322221250" sldId="275"/>
            <ac:spMk id="56" creationId="{712AFF6E-1821-7353-C00F-14DC91D9637C}"/>
          </ac:spMkLst>
        </pc:spChg>
        <pc:spChg chg="add del">
          <ac:chgData name="Leventhal, Brian C - leventbc" userId="3adb2060-2beb-4a7d-9680-0848e8f14df8" providerId="ADAL" clId="{897B6EB4-92D0-4C52-A645-C5961DAEE536}" dt="2022-07-13T16:36:00.904" v="250" actId="478"/>
          <ac:spMkLst>
            <pc:docMk/>
            <pc:sldMk cId="2322221250" sldId="275"/>
            <ac:spMk id="57" creationId="{5E19B4CE-80F7-318B-41B2-DB7C77E8852E}"/>
          </ac:spMkLst>
        </pc:spChg>
        <pc:spChg chg="add mod">
          <ac:chgData name="Leventhal, Brian C - leventbc" userId="3adb2060-2beb-4a7d-9680-0848e8f14df8" providerId="ADAL" clId="{897B6EB4-92D0-4C52-A645-C5961DAEE536}" dt="2022-07-13T16:54:16.999" v="417"/>
          <ac:spMkLst>
            <pc:docMk/>
            <pc:sldMk cId="2322221250" sldId="275"/>
            <ac:spMk id="58" creationId="{D827C0EF-13F4-F43D-DF19-7F64A8F1027B}"/>
          </ac:spMkLst>
        </pc:spChg>
        <pc:grpChg chg="mod">
          <ac:chgData name="Leventhal, Brian C - leventbc" userId="3adb2060-2beb-4a7d-9680-0848e8f14df8" providerId="ADAL" clId="{897B6EB4-92D0-4C52-A645-C5961DAEE536}" dt="2022-07-13T16:27:41.894" v="63" actId="122"/>
          <ac:grpSpMkLst>
            <pc:docMk/>
            <pc:sldMk cId="2322221250" sldId="275"/>
            <ac:grpSpMk id="3" creationId="{80F94AF6-7E7D-4CE1-B920-E6757F3FF50B}"/>
          </ac:grpSpMkLst>
        </pc:grpChg>
        <pc:grpChg chg="del mod">
          <ac:chgData name="Leventhal, Brian C - leventbc" userId="3adb2060-2beb-4a7d-9680-0848e8f14df8" providerId="ADAL" clId="{897B6EB4-92D0-4C52-A645-C5961DAEE536}" dt="2022-07-13T16:34:43.028" v="159" actId="478"/>
          <ac:grpSpMkLst>
            <pc:docMk/>
            <pc:sldMk cId="2322221250" sldId="275"/>
            <ac:grpSpMk id="23" creationId="{1F27A348-AE73-4759-A176-DA02C2101BCC}"/>
          </ac:grpSpMkLst>
        </pc:grpChg>
        <pc:grpChg chg="del mod">
          <ac:chgData name="Leventhal, Brian C - leventbc" userId="3adb2060-2beb-4a7d-9680-0848e8f14df8" providerId="ADAL" clId="{897B6EB4-92D0-4C52-A645-C5961DAEE536}" dt="2022-07-13T16:38:10.484" v="279" actId="478"/>
          <ac:grpSpMkLst>
            <pc:docMk/>
            <pc:sldMk cId="2322221250" sldId="275"/>
            <ac:grpSpMk id="29" creationId="{937AB92C-56A0-4DAE-A0B4-19DA1F80DCB3}"/>
          </ac:grpSpMkLst>
        </pc:grpChg>
        <pc:grpChg chg="del mod">
          <ac:chgData name="Leventhal, Brian C - leventbc" userId="3adb2060-2beb-4a7d-9680-0848e8f14df8" providerId="ADAL" clId="{897B6EB4-92D0-4C52-A645-C5961DAEE536}" dt="2022-07-13T16:42:16.013" v="322" actId="478"/>
          <ac:grpSpMkLst>
            <pc:docMk/>
            <pc:sldMk cId="2322221250" sldId="275"/>
            <ac:grpSpMk id="32" creationId="{4B0568CF-DD96-45FE-A193-5A19D97F51EF}"/>
          </ac:grpSpMkLst>
        </pc:grpChg>
        <pc:grpChg chg="del mod">
          <ac:chgData name="Leventhal, Brian C - leventbc" userId="3adb2060-2beb-4a7d-9680-0848e8f14df8" providerId="ADAL" clId="{897B6EB4-92D0-4C52-A645-C5961DAEE536}" dt="2022-07-13T16:35:29.559" v="239" actId="478"/>
          <ac:grpSpMkLst>
            <pc:docMk/>
            <pc:sldMk cId="2322221250" sldId="275"/>
            <ac:grpSpMk id="36" creationId="{BF59F198-9C27-4E0F-AB1E-D0BE8F61643A}"/>
          </ac:grpSpMkLst>
        </pc:grpChg>
        <pc:grpChg chg="add del mod">
          <ac:chgData name="Leventhal, Brian C - leventbc" userId="3adb2060-2beb-4a7d-9680-0848e8f14df8" providerId="ADAL" clId="{897B6EB4-92D0-4C52-A645-C5961DAEE536}" dt="2022-07-13T16:35:27.422" v="238" actId="478"/>
          <ac:grpSpMkLst>
            <pc:docMk/>
            <pc:sldMk cId="2322221250" sldId="275"/>
            <ac:grpSpMk id="42" creationId="{991D023F-28E6-6C1B-CF0C-9C3B73BD899A}"/>
          </ac:grpSpMkLst>
        </pc:grpChg>
        <pc:grpChg chg="del mod">
          <ac:chgData name="Leventhal, Brian C - leventbc" userId="3adb2060-2beb-4a7d-9680-0848e8f14df8" providerId="ADAL" clId="{897B6EB4-92D0-4C52-A645-C5961DAEE536}" dt="2022-07-13T16:34:50.514" v="161" actId="478"/>
          <ac:grpSpMkLst>
            <pc:docMk/>
            <pc:sldMk cId="2322221250" sldId="275"/>
            <ac:grpSpMk id="45" creationId="{DB2EEDD4-EF64-41F2-A575-A4724FFB364F}"/>
          </ac:grpSpMkLst>
        </pc:grpChg>
        <pc:grpChg chg="add del mod">
          <ac:chgData name="Leventhal, Brian C - leventbc" userId="3adb2060-2beb-4a7d-9680-0848e8f14df8" providerId="ADAL" clId="{897B6EB4-92D0-4C52-A645-C5961DAEE536}" dt="2022-07-13T16:38:20.853" v="281" actId="478"/>
          <ac:grpSpMkLst>
            <pc:docMk/>
            <pc:sldMk cId="2322221250" sldId="275"/>
            <ac:grpSpMk id="49" creationId="{124D706F-B23C-78B1-661D-9853BA78A6BF}"/>
          </ac:grpSpMkLst>
        </pc:grpChg>
        <pc:grpChg chg="mod">
          <ac:chgData name="Leventhal, Brian C - leventbc" userId="3adb2060-2beb-4a7d-9680-0848e8f14df8" providerId="ADAL" clId="{897B6EB4-92D0-4C52-A645-C5961DAEE536}" dt="2022-07-13T16:33:03.048" v="97" actId="14100"/>
          <ac:grpSpMkLst>
            <pc:docMk/>
            <pc:sldMk cId="2322221250" sldId="275"/>
            <ac:grpSpMk id="50" creationId="{668DB86D-2A6B-4174-93BD-2E026200D7CA}"/>
          </ac:grpSpMkLst>
        </pc:grpChg>
        <pc:grpChg chg="del mod">
          <ac:chgData name="Leventhal, Brian C - leventbc" userId="3adb2060-2beb-4a7d-9680-0848e8f14df8" providerId="ADAL" clId="{897B6EB4-92D0-4C52-A645-C5961DAEE536}" dt="2022-07-13T16:35:13.083" v="230" actId="478"/>
          <ac:grpSpMkLst>
            <pc:docMk/>
            <pc:sldMk cId="2322221250" sldId="275"/>
            <ac:grpSpMk id="51" creationId="{B33F6493-5930-4A4F-9E40-C41B8EDB2956}"/>
          </ac:grpSpMkLst>
        </pc:grpChg>
        <pc:graphicFrameChg chg="add del mod">
          <ac:chgData name="Leventhal, Brian C - leventbc" userId="3adb2060-2beb-4a7d-9680-0848e8f14df8" providerId="ADAL" clId="{897B6EB4-92D0-4C52-A645-C5961DAEE536}" dt="2022-07-13T16:33:49.136" v="107"/>
          <ac:graphicFrameMkLst>
            <pc:docMk/>
            <pc:sldMk cId="2322221250" sldId="275"/>
            <ac:graphicFrameMk id="2" creationId="{0772ABF1-65E6-CEF1-E919-7509AAA72026}"/>
          </ac:graphicFrameMkLst>
        </pc:graphicFrameChg>
        <pc:cxnChg chg="mod">
          <ac:chgData name="Leventhal, Brian C - leventbc" userId="3adb2060-2beb-4a7d-9680-0848e8f14df8" providerId="ADAL" clId="{897B6EB4-92D0-4C52-A645-C5961DAEE536}" dt="2022-07-13T16:27:41.894" v="63" actId="122"/>
          <ac:cxnSpMkLst>
            <pc:docMk/>
            <pc:sldMk cId="2322221250" sldId="275"/>
            <ac:cxnSpMk id="33" creationId="{090F8037-1E8F-4B8D-81FC-B1BDE85873D9}"/>
          </ac:cxnSpMkLst>
        </pc:cxnChg>
      </pc:sldChg>
      <pc:sldChg chg="addSp delSp modSp add mod ord delAnim modAnim">
        <pc:chgData name="Leventhal, Brian C - leventbc" userId="3adb2060-2beb-4a7d-9680-0848e8f14df8" providerId="ADAL" clId="{897B6EB4-92D0-4C52-A645-C5961DAEE536}" dt="2022-07-13T17:03:17.617" v="835"/>
        <pc:sldMkLst>
          <pc:docMk/>
          <pc:sldMk cId="2409825818" sldId="276"/>
        </pc:sldMkLst>
        <pc:spChg chg="mod">
          <ac:chgData name="Leventhal, Brian C - leventbc" userId="3adb2060-2beb-4a7d-9680-0848e8f14df8" providerId="ADAL" clId="{897B6EB4-92D0-4C52-A645-C5961DAEE536}" dt="2022-07-13T16:53:35.051" v="403"/>
          <ac:spMkLst>
            <pc:docMk/>
            <pc:sldMk cId="2409825818" sldId="276"/>
            <ac:spMk id="5" creationId="{23B23A8C-6F28-4EB8-91A9-74ECFF0BE0E1}"/>
          </ac:spMkLst>
        </pc:spChg>
        <pc:spChg chg="mod">
          <ac:chgData name="Leventhal, Brian C - leventbc" userId="3adb2060-2beb-4a7d-9680-0848e8f14df8" providerId="ADAL" clId="{897B6EB4-92D0-4C52-A645-C5961DAEE536}" dt="2022-07-13T16:39:59.380" v="310" actId="113"/>
          <ac:spMkLst>
            <pc:docMk/>
            <pc:sldMk cId="2409825818" sldId="276"/>
            <ac:spMk id="25" creationId="{C7D1DCEF-DC27-44B1-93BD-0964D82E7504}"/>
          </ac:spMkLst>
        </pc:spChg>
        <pc:spChg chg="mod">
          <ac:chgData name="Leventhal, Brian C - leventbc" userId="3adb2060-2beb-4a7d-9680-0848e8f14df8" providerId="ADAL" clId="{897B6EB4-92D0-4C52-A645-C5961DAEE536}" dt="2022-07-13T16:40:00.282" v="311" actId="113"/>
          <ac:spMkLst>
            <pc:docMk/>
            <pc:sldMk cId="2409825818" sldId="276"/>
            <ac:spMk id="43" creationId="{69771B9C-1C75-46C3-888F-7D981A68D0C7}"/>
          </ac:spMkLst>
        </pc:spChg>
        <pc:spChg chg="mod">
          <ac:chgData name="Leventhal, Brian C - leventbc" userId="3adb2060-2beb-4a7d-9680-0848e8f14df8" providerId="ADAL" clId="{897B6EB4-92D0-4C52-A645-C5961DAEE536}" dt="2022-07-13T16:40:01.876" v="313" actId="113"/>
          <ac:spMkLst>
            <pc:docMk/>
            <pc:sldMk cId="2409825818" sldId="276"/>
            <ac:spMk id="48" creationId="{8729A9BD-7973-4549-A1BC-40613FE76521}"/>
          </ac:spMkLst>
        </pc:spChg>
        <pc:spChg chg="mod">
          <ac:chgData name="Leventhal, Brian C - leventbc" userId="3adb2060-2beb-4a7d-9680-0848e8f14df8" providerId="ADAL" clId="{897B6EB4-92D0-4C52-A645-C5961DAEE536}" dt="2022-07-13T16:40:01.148" v="312" actId="113"/>
          <ac:spMkLst>
            <pc:docMk/>
            <pc:sldMk cId="2409825818" sldId="276"/>
            <ac:spMk id="53" creationId="{AE056908-0027-2E23-2597-92AF0EB1E1CC}"/>
          </ac:spMkLst>
        </pc:spChg>
        <pc:spChg chg="add del mod">
          <ac:chgData name="Leventhal, Brian C - leventbc" userId="3adb2060-2beb-4a7d-9680-0848e8f14df8" providerId="ADAL" clId="{897B6EB4-92D0-4C52-A645-C5961DAEE536}" dt="2022-07-13T16:54:20.167" v="419"/>
          <ac:spMkLst>
            <pc:docMk/>
            <pc:sldMk cId="2409825818" sldId="276"/>
            <ac:spMk id="54" creationId="{935EF610-13EF-A9F8-6C92-B1F12C5D4322}"/>
          </ac:spMkLst>
        </pc:spChg>
        <pc:spChg chg="add del mod">
          <ac:chgData name="Leventhal, Brian C - leventbc" userId="3adb2060-2beb-4a7d-9680-0848e8f14df8" providerId="ADAL" clId="{897B6EB4-92D0-4C52-A645-C5961DAEE536}" dt="2022-07-13T17:01:26.612" v="773" actId="21"/>
          <ac:spMkLst>
            <pc:docMk/>
            <pc:sldMk cId="2409825818" sldId="276"/>
            <ac:spMk id="55" creationId="{B8423A82-95E7-8EBD-ED4B-E12545235F07}"/>
          </ac:spMkLst>
        </pc:spChg>
        <pc:spChg chg="add mod">
          <ac:chgData name="Leventhal, Brian C - leventbc" userId="3adb2060-2beb-4a7d-9680-0848e8f14df8" providerId="ADAL" clId="{897B6EB4-92D0-4C52-A645-C5961DAEE536}" dt="2022-07-13T17:03:17.617" v="835"/>
          <ac:spMkLst>
            <pc:docMk/>
            <pc:sldMk cId="2409825818" sldId="276"/>
            <ac:spMk id="56" creationId="{E93DD055-3449-BB2E-B2D9-59B224840CF3}"/>
          </ac:spMkLst>
        </pc:spChg>
      </pc:sldChg>
      <pc:sldChg chg="del">
        <pc:chgData name="Leventhal, Brian C - leventbc" userId="3adb2060-2beb-4a7d-9680-0848e8f14df8" providerId="ADAL" clId="{897B6EB4-92D0-4C52-A645-C5961DAEE536}" dt="2022-07-13T16:23:30.008" v="1" actId="47"/>
        <pc:sldMkLst>
          <pc:docMk/>
          <pc:sldMk cId="3439427495" sldId="276"/>
        </pc:sldMkLst>
      </pc:sldChg>
      <pc:sldChg chg="addSp modSp add mod addAnim delAnim">
        <pc:chgData name="Leventhal, Brian C - leventbc" userId="3adb2060-2beb-4a7d-9680-0848e8f14df8" providerId="ADAL" clId="{897B6EB4-92D0-4C52-A645-C5961DAEE536}" dt="2022-07-13T17:06:36.380" v="971" actId="20577"/>
        <pc:sldMkLst>
          <pc:docMk/>
          <pc:sldMk cId="4153757410" sldId="277"/>
        </pc:sldMkLst>
        <pc:spChg chg="mod">
          <ac:chgData name="Leventhal, Brian C - leventbc" userId="3adb2060-2beb-4a7d-9680-0848e8f14df8" providerId="ADAL" clId="{897B6EB4-92D0-4C52-A645-C5961DAEE536}" dt="2022-07-13T16:54:59.726" v="437"/>
          <ac:spMkLst>
            <pc:docMk/>
            <pc:sldMk cId="4153757410" sldId="277"/>
            <ac:spMk id="5" creationId="{23B23A8C-6F28-4EB8-91A9-74ECFF0BE0E1}"/>
          </ac:spMkLst>
        </pc:spChg>
        <pc:spChg chg="add mod">
          <ac:chgData name="Leventhal, Brian C - leventbc" userId="3adb2060-2beb-4a7d-9680-0848e8f14df8" providerId="ADAL" clId="{897B6EB4-92D0-4C52-A645-C5961DAEE536}" dt="2022-07-13T16:54:10.796" v="415"/>
          <ac:spMkLst>
            <pc:docMk/>
            <pc:sldMk cId="4153757410" sldId="277"/>
            <ac:spMk id="19" creationId="{A6C258C3-FD31-2E5D-94B9-4B8531C41E43}"/>
          </ac:spMkLst>
        </pc:spChg>
        <pc:spChg chg="mod">
          <ac:chgData name="Leventhal, Brian C - leventbc" userId="3adb2060-2beb-4a7d-9680-0848e8f14df8" providerId="ADAL" clId="{897B6EB4-92D0-4C52-A645-C5961DAEE536}" dt="2022-07-13T16:48:57.971" v="393"/>
          <ac:spMkLst>
            <pc:docMk/>
            <pc:sldMk cId="4153757410" sldId="277"/>
            <ac:spMk id="21" creationId="{ECC56A54-1E75-4586-B522-903F3B920BB5}"/>
          </ac:spMkLst>
        </pc:spChg>
        <pc:spChg chg="mod">
          <ac:chgData name="Leventhal, Brian C - leventbc" userId="3adb2060-2beb-4a7d-9680-0848e8f14df8" providerId="ADAL" clId="{897B6EB4-92D0-4C52-A645-C5961DAEE536}" dt="2022-07-13T16:49:17.831" v="396" actId="1076"/>
          <ac:spMkLst>
            <pc:docMk/>
            <pc:sldMk cId="4153757410" sldId="277"/>
            <ac:spMk id="24" creationId="{2C685A67-02B5-4FAD-A067-72EF7E4454E9}"/>
          </ac:spMkLst>
        </pc:spChg>
        <pc:spChg chg="mod">
          <ac:chgData name="Leventhal, Brian C - leventbc" userId="3adb2060-2beb-4a7d-9680-0848e8f14df8" providerId="ADAL" clId="{897B6EB4-92D0-4C52-A645-C5961DAEE536}" dt="2022-07-13T17:06:36.380" v="971" actId="20577"/>
          <ac:spMkLst>
            <pc:docMk/>
            <pc:sldMk cId="4153757410" sldId="277"/>
            <ac:spMk id="31" creationId="{AD0B19EE-DA59-4741-983F-61243645B3F4}"/>
          </ac:spMkLst>
        </pc:spChg>
        <pc:spChg chg="mod">
          <ac:chgData name="Leventhal, Brian C - leventbc" userId="3adb2060-2beb-4a7d-9680-0848e8f14df8" providerId="ADAL" clId="{897B6EB4-92D0-4C52-A645-C5961DAEE536}" dt="2022-07-13T16:48:05.605" v="379"/>
          <ac:spMkLst>
            <pc:docMk/>
            <pc:sldMk cId="4153757410" sldId="277"/>
            <ac:spMk id="34" creationId="{161D360A-ACBF-42DC-A75E-92D68F448FA2}"/>
          </ac:spMkLst>
        </pc:spChg>
        <pc:spChg chg="mod">
          <ac:chgData name="Leventhal, Brian C - leventbc" userId="3adb2060-2beb-4a7d-9680-0848e8f14df8" providerId="ADAL" clId="{897B6EB4-92D0-4C52-A645-C5961DAEE536}" dt="2022-07-13T16:49:51.294" v="401" actId="403"/>
          <ac:spMkLst>
            <pc:docMk/>
            <pc:sldMk cId="4153757410" sldId="277"/>
            <ac:spMk id="37" creationId="{E212F742-7841-497D-BA9C-22CBB64AA7A2}"/>
          </ac:spMkLst>
        </pc:spChg>
        <pc:spChg chg="mod">
          <ac:chgData name="Leventhal, Brian C - leventbc" userId="3adb2060-2beb-4a7d-9680-0848e8f14df8" providerId="ADAL" clId="{897B6EB4-92D0-4C52-A645-C5961DAEE536}" dt="2022-07-13T16:48:36.313" v="387"/>
          <ac:spMkLst>
            <pc:docMk/>
            <pc:sldMk cId="4153757410" sldId="277"/>
            <ac:spMk id="38" creationId="{96A919B4-423A-4A76-BB1F-7D95177BD4A4}"/>
          </ac:spMkLst>
        </pc:spChg>
        <pc:spChg chg="mod">
          <ac:chgData name="Leventhal, Brian C - leventbc" userId="3adb2060-2beb-4a7d-9680-0848e8f14df8" providerId="ADAL" clId="{897B6EB4-92D0-4C52-A645-C5961DAEE536}" dt="2022-07-13T16:49:26.552" v="397" actId="1076"/>
          <ac:spMkLst>
            <pc:docMk/>
            <pc:sldMk cId="4153757410" sldId="277"/>
            <ac:spMk id="41" creationId="{D54A8CFB-368A-409E-8E36-9FE08EDD2C61}"/>
          </ac:spMkLst>
        </pc:spChg>
        <pc:spChg chg="mod">
          <ac:chgData name="Leventhal, Brian C - leventbc" userId="3adb2060-2beb-4a7d-9680-0848e8f14df8" providerId="ADAL" clId="{897B6EB4-92D0-4C52-A645-C5961DAEE536}" dt="2022-07-13T16:47:56.129" v="377"/>
          <ac:spMkLst>
            <pc:docMk/>
            <pc:sldMk cId="4153757410" sldId="277"/>
            <ac:spMk id="44" creationId="{58EC63F8-1706-2AC2-F807-4D17825C46A7}"/>
          </ac:spMkLst>
        </pc:spChg>
        <pc:spChg chg="mod">
          <ac:chgData name="Leventhal, Brian C - leventbc" userId="3adb2060-2beb-4a7d-9680-0848e8f14df8" providerId="ADAL" clId="{897B6EB4-92D0-4C52-A645-C5961DAEE536}" dt="2022-07-13T16:49:36.160" v="399" actId="1076"/>
          <ac:spMkLst>
            <pc:docMk/>
            <pc:sldMk cId="4153757410" sldId="277"/>
            <ac:spMk id="47" creationId="{BF418CE6-E919-4233-B06B-AC43D5E7EEA1}"/>
          </ac:spMkLst>
        </pc:spChg>
        <pc:spChg chg="mod">
          <ac:chgData name="Leventhal, Brian C - leventbc" userId="3adb2060-2beb-4a7d-9680-0848e8f14df8" providerId="ADAL" clId="{897B6EB4-92D0-4C52-A645-C5961DAEE536}" dt="2022-07-13T16:49:30.546" v="398" actId="1076"/>
          <ac:spMkLst>
            <pc:docMk/>
            <pc:sldMk cId="4153757410" sldId="277"/>
            <ac:spMk id="52" creationId="{08016A90-AC8F-C13E-B551-9F9EC76381D3}"/>
          </ac:spMkLst>
        </pc:spChg>
      </pc:sldChg>
      <pc:sldChg chg="addSp modSp add mod">
        <pc:chgData name="Leventhal, Brian C - leventbc" userId="3adb2060-2beb-4a7d-9680-0848e8f14df8" providerId="ADAL" clId="{897B6EB4-92D0-4C52-A645-C5961DAEE536}" dt="2022-09-05T17:59:36.680" v="976" actId="20577"/>
        <pc:sldMkLst>
          <pc:docMk/>
          <pc:sldMk cId="1967798868" sldId="338"/>
        </pc:sldMkLst>
        <pc:spChg chg="mod">
          <ac:chgData name="Leventhal, Brian C - leventbc" userId="3adb2060-2beb-4a7d-9680-0848e8f14df8" providerId="ADAL" clId="{897B6EB4-92D0-4C52-A645-C5961DAEE536}" dt="2022-07-13T16:54:47.425" v="436" actId="404"/>
          <ac:spMkLst>
            <pc:docMk/>
            <pc:sldMk cId="1967798868" sldId="338"/>
            <ac:spMk id="2" creationId="{B750F6FA-DEE7-172C-1D05-BFD881CD60D8}"/>
          </ac:spMkLst>
        </pc:spChg>
        <pc:spChg chg="mod">
          <ac:chgData name="Leventhal, Brian C - leventbc" userId="3adb2060-2beb-4a7d-9680-0848e8f14df8" providerId="ADAL" clId="{897B6EB4-92D0-4C52-A645-C5961DAEE536}" dt="2022-09-05T17:59:36.680" v="976" actId="20577"/>
          <ac:spMkLst>
            <pc:docMk/>
            <pc:sldMk cId="1967798868" sldId="338"/>
            <ac:spMk id="3" creationId="{07149D18-8AAB-CEBE-1B50-BAC385E67F0A}"/>
          </ac:spMkLst>
        </pc:spChg>
        <pc:spChg chg="add mod">
          <ac:chgData name="Leventhal, Brian C - leventbc" userId="3adb2060-2beb-4a7d-9680-0848e8f14df8" providerId="ADAL" clId="{897B6EB4-92D0-4C52-A645-C5961DAEE536}" dt="2022-07-13T16:55:20.596" v="439"/>
          <ac:spMkLst>
            <pc:docMk/>
            <pc:sldMk cId="1967798868" sldId="338"/>
            <ac:spMk id="5" creationId="{4D3ECB5C-ADF3-BB3D-8419-DFAF8425E38A}"/>
          </ac:spMkLst>
        </pc:spChg>
      </pc:sldChg>
      <pc:sldChg chg="new del ord">
        <pc:chgData name="Leventhal, Brian C - leventbc" userId="3adb2060-2beb-4a7d-9680-0848e8f14df8" providerId="ADAL" clId="{897B6EB4-92D0-4C52-A645-C5961DAEE536}" dt="2022-07-13T16:56:30.076" v="477" actId="47"/>
        <pc:sldMkLst>
          <pc:docMk/>
          <pc:sldMk cId="1734001090" sldId="339"/>
        </pc:sldMkLst>
      </pc:sldChg>
      <pc:sldMasterChg chg="modSldLayout">
        <pc:chgData name="Leventhal, Brian C - leventbc" userId="3adb2060-2beb-4a7d-9680-0848e8f14df8" providerId="ADAL" clId="{897B6EB4-92D0-4C52-A645-C5961DAEE536}" dt="2022-07-13T17:04:24.924" v="896" actId="1076"/>
        <pc:sldMasterMkLst>
          <pc:docMk/>
          <pc:sldMasterMk cId="415177996" sldId="2147483648"/>
        </pc:sldMasterMkLst>
        <pc:sldLayoutChg chg="delSp modSp mod">
          <pc:chgData name="Leventhal, Brian C - leventbc" userId="3adb2060-2beb-4a7d-9680-0848e8f14df8" providerId="ADAL" clId="{897B6EB4-92D0-4C52-A645-C5961DAEE536}" dt="2022-07-13T17:04:24.924" v="896" actId="1076"/>
          <pc:sldLayoutMkLst>
            <pc:docMk/>
            <pc:sldMasterMk cId="415177996" sldId="2147483648"/>
            <pc:sldLayoutMk cId="1818947083" sldId="2147483657"/>
          </pc:sldLayoutMkLst>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 creationId="{CE9BDB89-A471-4178-BB17-EF4636CE2590}"/>
            </ac:spMkLst>
          </pc:spChg>
          <pc:spChg chg="del">
            <ac:chgData name="Leventhal, Brian C - leventbc" userId="3adb2060-2beb-4a7d-9680-0848e8f14df8" providerId="ADAL" clId="{897B6EB4-92D0-4C52-A645-C5961DAEE536}" dt="2022-07-13T17:04:13.675" v="893" actId="478"/>
            <ac:spMkLst>
              <pc:docMk/>
              <pc:sldMasterMk cId="415177996" sldId="2147483648"/>
              <pc:sldLayoutMk cId="1818947083" sldId="2147483657"/>
              <ac:spMk id="21" creationId="{C4B4F0A8-0DC0-4AF9-B547-4513CD05FB2D}"/>
            </ac:spMkLst>
          </pc:spChg>
          <pc:spChg chg="del">
            <ac:chgData name="Leventhal, Brian C - leventbc" userId="3adb2060-2beb-4a7d-9680-0848e8f14df8" providerId="ADAL" clId="{897B6EB4-92D0-4C52-A645-C5961DAEE536}" dt="2022-07-13T17:04:15.279" v="894" actId="478"/>
            <ac:spMkLst>
              <pc:docMk/>
              <pc:sldMasterMk cId="415177996" sldId="2147483648"/>
              <pc:sldLayoutMk cId="1818947083" sldId="2147483657"/>
              <ac:spMk id="22" creationId="{6847C5B4-C251-4B43-AE56-44B486633892}"/>
            </ac:spMkLst>
          </pc:spChg>
          <pc:spChg chg="mod">
            <ac:chgData name="Leventhal, Brian C - leventbc" userId="3adb2060-2beb-4a7d-9680-0848e8f14df8" providerId="ADAL" clId="{897B6EB4-92D0-4C52-A645-C5961DAEE536}" dt="2022-07-13T17:04:24.924" v="896" actId="1076"/>
            <ac:spMkLst>
              <pc:docMk/>
              <pc:sldMasterMk cId="415177996" sldId="2147483648"/>
              <pc:sldLayoutMk cId="1818947083" sldId="2147483657"/>
              <ac:spMk id="23" creationId="{41466F65-768A-48C7-AC81-A6C6030F625A}"/>
            </ac:spMkLst>
          </pc:spChg>
          <pc:grpChg chg="del">
            <ac:chgData name="Leventhal, Brian C - leventbc" userId="3adb2060-2beb-4a7d-9680-0848e8f14df8" providerId="ADAL" clId="{897B6EB4-92D0-4C52-A645-C5961DAEE536}" dt="2022-07-13T17:04:16.235" v="895" actId="478"/>
            <ac:grpSpMkLst>
              <pc:docMk/>
              <pc:sldMasterMk cId="415177996" sldId="2147483648"/>
              <pc:sldLayoutMk cId="1818947083" sldId="2147483657"/>
              <ac:grpSpMk id="42" creationId="{2119B826-BA9A-4AB6-9B01-9C48A123861D}"/>
            </ac:grpSpMkLst>
          </pc:grpChg>
        </pc:sldLayoutChg>
      </pc:sldMasterChg>
    </pc:docChg>
  </pc:docChgLst>
  <pc:docChgLst>
    <pc:chgData name="Leventhal, Brian C - leventbc" userId="3adb2060-2beb-4a7d-9680-0848e8f14df8" providerId="ADAL" clId="{3C3B8BC2-272D-48C3-A323-27819C8D8080}"/>
    <pc:docChg chg="modSld">
      <pc:chgData name="Leventhal, Brian C - leventbc" userId="3adb2060-2beb-4a7d-9680-0848e8f14df8" providerId="ADAL" clId="{3C3B8BC2-272D-48C3-A323-27819C8D8080}" dt="2022-12-06T10:43:44.339" v="4" actId="6549"/>
      <pc:docMkLst>
        <pc:docMk/>
      </pc:docMkLst>
      <pc:sldChg chg="modSp mod">
        <pc:chgData name="Leventhal, Brian C - leventbc" userId="3adb2060-2beb-4a7d-9680-0848e8f14df8" providerId="ADAL" clId="{3C3B8BC2-272D-48C3-A323-27819C8D8080}" dt="2022-11-20T13:41:47.890" v="2" actId="1076"/>
        <pc:sldMkLst>
          <pc:docMk/>
          <pc:sldMk cId="2409825818" sldId="276"/>
        </pc:sldMkLst>
        <pc:spChg chg="mod">
          <ac:chgData name="Leventhal, Brian C - leventbc" userId="3adb2060-2beb-4a7d-9680-0848e8f14df8" providerId="ADAL" clId="{3C3B8BC2-272D-48C3-A323-27819C8D8080}" dt="2022-11-20T13:41:42.658" v="1" actId="2711"/>
          <ac:spMkLst>
            <pc:docMk/>
            <pc:sldMk cId="2409825818" sldId="276"/>
            <ac:spMk id="39" creationId="{D9DCBEA4-F405-49E1-9701-0B6E48097856}"/>
          </ac:spMkLst>
        </pc:spChg>
        <pc:grpChg chg="mod">
          <ac:chgData name="Leventhal, Brian C - leventbc" userId="3adb2060-2beb-4a7d-9680-0848e8f14df8" providerId="ADAL" clId="{3C3B8BC2-272D-48C3-A323-27819C8D8080}" dt="2022-11-20T13:41:47.890" v="2" actId="1076"/>
          <ac:grpSpMkLst>
            <pc:docMk/>
            <pc:sldMk cId="2409825818" sldId="276"/>
            <ac:grpSpMk id="23" creationId="{1F27A348-AE73-4759-A176-DA02C2101BCC}"/>
          </ac:grpSpMkLst>
        </pc:grpChg>
      </pc:sldChg>
      <pc:sldChg chg="modSp mod">
        <pc:chgData name="Leventhal, Brian C - leventbc" userId="3adb2060-2beb-4a7d-9680-0848e8f14df8" providerId="ADAL" clId="{3C3B8BC2-272D-48C3-A323-27819C8D8080}" dt="2022-12-06T10:43:44.339" v="4" actId="6549"/>
        <pc:sldMkLst>
          <pc:docMk/>
          <pc:sldMk cId="1967798868" sldId="338"/>
        </pc:sldMkLst>
        <pc:spChg chg="mod">
          <ac:chgData name="Leventhal, Brian C - leventbc" userId="3adb2060-2beb-4a7d-9680-0848e8f14df8" providerId="ADAL" clId="{3C3B8BC2-272D-48C3-A323-27819C8D8080}" dt="2022-12-06T10:43:44.339" v="4" actId="6549"/>
          <ac:spMkLst>
            <pc:docMk/>
            <pc:sldMk cId="1967798868" sldId="338"/>
            <ac:spMk id="3" creationId="{07149D18-8AAB-CEBE-1B50-BAC385E67F0A}"/>
          </ac:spMkLst>
        </pc:spChg>
      </pc:sldChg>
    </pc:docChg>
  </pc:docChgLst>
  <pc:docChgLst>
    <pc:chgData name="Leventhal, Brian C - leventbc" userId="3adb2060-2beb-4a7d-9680-0848e8f14df8" providerId="ADAL" clId="{9E070347-6C27-49C5-9C35-20151C9DEEAC}"/>
    <pc:docChg chg="undo custSel addSld delSld modSld sldOrd">
      <pc:chgData name="Leventhal, Brian C - leventbc" userId="3adb2060-2beb-4a7d-9680-0848e8f14df8" providerId="ADAL" clId="{9E070347-6C27-49C5-9C35-20151C9DEEAC}" dt="2022-01-14T20:13:39.526" v="240"/>
      <pc:docMkLst>
        <pc:docMk/>
      </pc:docMkLst>
      <pc:sldChg chg="addSp delSp modSp mod modTransition modAnim">
        <pc:chgData name="Leventhal, Brian C - leventbc" userId="3adb2060-2beb-4a7d-9680-0848e8f14df8" providerId="ADAL" clId="{9E070347-6C27-49C5-9C35-20151C9DEEAC}" dt="2022-01-14T15:22:31.654" v="91"/>
        <pc:sldMkLst>
          <pc:docMk/>
          <pc:sldMk cId="2268757999" sldId="258"/>
        </pc:sldMkLst>
        <pc:spChg chg="mod">
          <ac:chgData name="Leventhal, Brian C - leventbc" userId="3adb2060-2beb-4a7d-9680-0848e8f14df8" providerId="ADAL" clId="{9E070347-6C27-49C5-9C35-20151C9DEEAC}" dt="2022-01-14T15:13:24.364" v="44" actId="404"/>
          <ac:spMkLst>
            <pc:docMk/>
            <pc:sldMk cId="2268757999" sldId="258"/>
            <ac:spMk id="2" creationId="{E9B139D8-0E12-429B-B80B-90C6F4368A94}"/>
          </ac:spMkLst>
        </pc:spChg>
        <pc:spChg chg="del">
          <ac:chgData name="Leventhal, Brian C - leventbc" userId="3adb2060-2beb-4a7d-9680-0848e8f14df8" providerId="ADAL" clId="{9E070347-6C27-49C5-9C35-20151C9DEEAC}" dt="2022-01-14T15:13:56.393" v="45"/>
          <ac:spMkLst>
            <pc:docMk/>
            <pc:sldMk cId="2268757999" sldId="258"/>
            <ac:spMk id="3" creationId="{34200692-E290-40F2-8F95-48366CDF5C2F}"/>
          </ac:spMkLst>
        </pc:spChg>
        <pc:spChg chg="add mod">
          <ac:chgData name="Leventhal, Brian C - leventbc" userId="3adb2060-2beb-4a7d-9680-0848e8f14df8" providerId="ADAL" clId="{9E070347-6C27-49C5-9C35-20151C9DEEAC}" dt="2022-01-14T15:13:56.393" v="45"/>
          <ac:spMkLst>
            <pc:docMk/>
            <pc:sldMk cId="2268757999" sldId="258"/>
            <ac:spMk id="5" creationId="{A7A28E9C-F351-4DEE-97B7-56372C579FD2}"/>
          </ac:spMkLst>
        </pc:spChg>
        <pc:picChg chg="add mod">
          <ac:chgData name="Leventhal, Brian C - leventbc" userId="3adb2060-2beb-4a7d-9680-0848e8f14df8" providerId="ADAL" clId="{9E070347-6C27-49C5-9C35-20151C9DEEAC}" dt="2022-01-14T15:14:26.238" v="48" actId="1076"/>
          <ac:picMkLst>
            <pc:docMk/>
            <pc:sldMk cId="2268757999" sldId="258"/>
            <ac:picMk id="6" creationId="{6927E876-2DD7-4086-A5F2-32701350E032}"/>
          </ac:picMkLst>
        </pc:picChg>
      </pc:sldChg>
      <pc:sldChg chg="del">
        <pc:chgData name="Leventhal, Brian C - leventbc" userId="3adb2060-2beb-4a7d-9680-0848e8f14df8" providerId="ADAL" clId="{9E070347-6C27-49C5-9C35-20151C9DEEAC}" dt="2022-01-14T19:57:37.511" v="149" actId="47"/>
        <pc:sldMkLst>
          <pc:docMk/>
          <pc:sldMk cId="395232081" sldId="259"/>
        </pc:sldMkLst>
      </pc:sldChg>
      <pc:sldChg chg="addSp delSp modSp mod modTransition delAnim modAnim">
        <pc:chgData name="Leventhal, Brian C - leventbc" userId="3adb2060-2beb-4a7d-9680-0848e8f14df8" providerId="ADAL" clId="{9E070347-6C27-49C5-9C35-20151C9DEEAC}" dt="2022-01-14T15:34:12.348" v="118"/>
        <pc:sldMkLst>
          <pc:docMk/>
          <pc:sldMk cId="99808946" sldId="270"/>
        </pc:sldMkLst>
        <pc:picChg chg="add del mod">
          <ac:chgData name="Leventhal, Brian C - leventbc" userId="3adb2060-2beb-4a7d-9680-0848e8f14df8" providerId="ADAL" clId="{9E070347-6C27-49C5-9C35-20151C9DEEAC}" dt="2022-01-14T15:30:52.272" v="105" actId="478"/>
          <ac:picMkLst>
            <pc:docMk/>
            <pc:sldMk cId="99808946" sldId="270"/>
            <ac:picMk id="2" creationId="{4587A776-C3C5-4231-A8C2-FA6B6D18F22D}"/>
          </ac:picMkLst>
        </pc:picChg>
        <pc:picChg chg="add mod">
          <ac:chgData name="Leventhal, Brian C - leventbc" userId="3adb2060-2beb-4a7d-9680-0848e8f14df8" providerId="ADAL" clId="{9E070347-6C27-49C5-9C35-20151C9DEEAC}" dt="2022-01-14T15:32:37.598" v="108" actId="1076"/>
          <ac:picMkLst>
            <pc:docMk/>
            <pc:sldMk cId="99808946" sldId="270"/>
            <ac:picMk id="2" creationId="{6F7CA90B-00F3-4E6C-B10A-AD1673C9329A}"/>
          </ac:picMkLst>
        </pc:picChg>
      </pc:sldChg>
      <pc:sldChg chg="modTransition">
        <pc:chgData name="Leventhal, Brian C - leventbc" userId="3adb2060-2beb-4a7d-9680-0848e8f14df8" providerId="ADAL" clId="{9E070347-6C27-49C5-9C35-20151C9DEEAC}" dt="2022-01-14T15:39:19.253" v="135"/>
        <pc:sldMkLst>
          <pc:docMk/>
          <pc:sldMk cId="3987835201" sldId="271"/>
        </pc:sldMkLst>
      </pc:sldChg>
      <pc:sldChg chg="modTransition">
        <pc:chgData name="Leventhal, Brian C - leventbc" userId="3adb2060-2beb-4a7d-9680-0848e8f14df8" providerId="ADAL" clId="{9E070347-6C27-49C5-9C35-20151C9DEEAC}" dt="2022-01-14T15:40:04.901" v="136"/>
        <pc:sldMkLst>
          <pc:docMk/>
          <pc:sldMk cId="3061064832" sldId="272"/>
        </pc:sldMkLst>
      </pc:sldChg>
      <pc:sldChg chg="modTransition">
        <pc:chgData name="Leventhal, Brian C - leventbc" userId="3adb2060-2beb-4a7d-9680-0848e8f14df8" providerId="ADAL" clId="{9E070347-6C27-49C5-9C35-20151C9DEEAC}" dt="2022-01-14T15:40:42.846" v="145"/>
        <pc:sldMkLst>
          <pc:docMk/>
          <pc:sldMk cId="924156362" sldId="273"/>
        </pc:sldMkLst>
      </pc:sldChg>
      <pc:sldChg chg="addSp delSp modSp mod modTransition addAnim delAnim modAnim">
        <pc:chgData name="Leventhal, Brian C - leventbc" userId="3adb2060-2beb-4a7d-9680-0848e8f14df8" providerId="ADAL" clId="{9E070347-6C27-49C5-9C35-20151C9DEEAC}" dt="2022-01-14T20:11:22.499" v="229"/>
        <pc:sldMkLst>
          <pc:docMk/>
          <pc:sldMk cId="2322221250" sldId="275"/>
        </pc:sldMkLst>
        <pc:spChg chg="mod">
          <ac:chgData name="Leventhal, Brian C - leventbc" userId="3adb2060-2beb-4a7d-9680-0848e8f14df8" providerId="ADAL" clId="{9E070347-6C27-49C5-9C35-20151C9DEEAC}" dt="2022-01-14T15:18:48.732" v="77" actId="962"/>
          <ac:spMkLst>
            <pc:docMk/>
            <pc:sldMk cId="2322221250" sldId="275"/>
            <ac:spMk id="17" creationId="{4E54E86E-7836-4C72-98F8-F17202A7F02E}"/>
          </ac:spMkLst>
        </pc:spChg>
        <pc:spChg chg="mod">
          <ac:chgData name="Leventhal, Brian C - leventbc" userId="3adb2060-2beb-4a7d-9680-0848e8f14df8" providerId="ADAL" clId="{9E070347-6C27-49C5-9C35-20151C9DEEAC}" dt="2022-01-14T20:04:50.948" v="196" actId="1076"/>
          <ac:spMkLst>
            <pc:docMk/>
            <pc:sldMk cId="2322221250" sldId="275"/>
            <ac:spMk id="30" creationId="{856B8AB2-93E8-4651-A912-379DE4945731}"/>
          </ac:spMkLst>
        </pc:spChg>
        <pc:spChg chg="mod">
          <ac:chgData name="Leventhal, Brian C - leventbc" userId="3adb2060-2beb-4a7d-9680-0848e8f14df8" providerId="ADAL" clId="{9E070347-6C27-49C5-9C35-20151C9DEEAC}" dt="2022-01-14T14:59:40.826" v="2" actId="962"/>
          <ac:spMkLst>
            <pc:docMk/>
            <pc:sldMk cId="2322221250" sldId="275"/>
            <ac:spMk id="34" creationId="{161D360A-ACBF-42DC-A75E-92D68F448FA2}"/>
          </ac:spMkLst>
        </pc:spChg>
        <pc:spChg chg="mod">
          <ac:chgData name="Leventhal, Brian C - leventbc" userId="3adb2060-2beb-4a7d-9680-0848e8f14df8" providerId="ADAL" clId="{9E070347-6C27-49C5-9C35-20151C9DEEAC}" dt="2022-01-14T14:59:37.842" v="1" actId="962"/>
          <ac:spMkLst>
            <pc:docMk/>
            <pc:sldMk cId="2322221250" sldId="275"/>
            <ac:spMk id="35" creationId="{F7C2CEA5-EC33-4944-8FFC-D6FACEA41C48}"/>
          </ac:spMkLst>
        </pc:spChg>
        <pc:spChg chg="mod">
          <ac:chgData name="Leventhal, Brian C - leventbc" userId="3adb2060-2beb-4a7d-9680-0848e8f14df8" providerId="ADAL" clId="{9E070347-6C27-49C5-9C35-20151C9DEEAC}" dt="2022-01-14T20:03:56.240" v="192" actId="962"/>
          <ac:spMkLst>
            <pc:docMk/>
            <pc:sldMk cId="2322221250" sldId="275"/>
            <ac:spMk id="37" creationId="{E212F742-7841-497D-BA9C-22CBB64AA7A2}"/>
          </ac:spMkLst>
        </pc:spChg>
        <pc:spChg chg="mod">
          <ac:chgData name="Leventhal, Brian C - leventbc" userId="3adb2060-2beb-4a7d-9680-0848e8f14df8" providerId="ADAL" clId="{9E070347-6C27-49C5-9C35-20151C9DEEAC}" dt="2022-01-14T15:00:09.517" v="8" actId="962"/>
          <ac:spMkLst>
            <pc:docMk/>
            <pc:sldMk cId="2322221250" sldId="275"/>
            <ac:spMk id="38" creationId="{96A919B4-423A-4A76-BB1F-7D95177BD4A4}"/>
          </ac:spMkLst>
        </pc:spChg>
        <pc:spChg chg="mod">
          <ac:chgData name="Leventhal, Brian C - leventbc" userId="3adb2060-2beb-4a7d-9680-0848e8f14df8" providerId="ADAL" clId="{9E070347-6C27-49C5-9C35-20151C9DEEAC}" dt="2022-01-14T15:00:07.089" v="7" actId="962"/>
          <ac:spMkLst>
            <pc:docMk/>
            <pc:sldMk cId="2322221250" sldId="275"/>
            <ac:spMk id="40" creationId="{80E2787B-E170-46D6-97E4-B7AC2D4C53CC}"/>
          </ac:spMkLst>
        </pc:spChg>
        <pc:spChg chg="mod">
          <ac:chgData name="Leventhal, Brian C - leventbc" userId="3adb2060-2beb-4a7d-9680-0848e8f14df8" providerId="ADAL" clId="{9E070347-6C27-49C5-9C35-20151C9DEEAC}" dt="2022-01-14T14:59:49.747" v="4" actId="962"/>
          <ac:spMkLst>
            <pc:docMk/>
            <pc:sldMk cId="2322221250" sldId="275"/>
            <ac:spMk id="44" creationId="{64E40D90-3A08-4B42-8735-BF8B7AF03152}"/>
          </ac:spMkLst>
        </pc:spChg>
        <pc:spChg chg="mod">
          <ac:chgData name="Leventhal, Brian C - leventbc" userId="3adb2060-2beb-4a7d-9680-0848e8f14df8" providerId="ADAL" clId="{9E070347-6C27-49C5-9C35-20151C9DEEAC}" dt="2022-01-14T14:59:46.894" v="3" actId="962"/>
          <ac:spMkLst>
            <pc:docMk/>
            <pc:sldMk cId="2322221250" sldId="275"/>
            <ac:spMk id="46" creationId="{7EB913AC-5B2E-4EB8-992E-673CEA2A9273}"/>
          </ac:spMkLst>
        </pc:spChg>
        <pc:grpChg chg="mod">
          <ac:chgData name="Leventhal, Brian C - leventbc" userId="3adb2060-2beb-4a7d-9680-0848e8f14df8" providerId="ADAL" clId="{9E070347-6C27-49C5-9C35-20151C9DEEAC}" dt="2022-01-14T14:59:04.680" v="0" actId="962"/>
          <ac:grpSpMkLst>
            <pc:docMk/>
            <pc:sldMk cId="2322221250" sldId="275"/>
            <ac:grpSpMk id="32" creationId="{4B0568CF-DD96-45FE-A193-5A19D97F51EF}"/>
          </ac:grpSpMkLst>
        </pc:grpChg>
        <pc:grpChg chg="mod">
          <ac:chgData name="Leventhal, Brian C - leventbc" userId="3adb2060-2beb-4a7d-9680-0848e8f14df8" providerId="ADAL" clId="{9E070347-6C27-49C5-9C35-20151C9DEEAC}" dt="2022-01-14T15:00:02.217" v="6" actId="962"/>
          <ac:grpSpMkLst>
            <pc:docMk/>
            <pc:sldMk cId="2322221250" sldId="275"/>
            <ac:grpSpMk id="36" creationId="{BF59F198-9C27-4E0F-AB1E-D0BE8F61643A}"/>
          </ac:grpSpMkLst>
        </pc:grpChg>
        <pc:grpChg chg="mod">
          <ac:chgData name="Leventhal, Brian C - leventbc" userId="3adb2060-2beb-4a7d-9680-0848e8f14df8" providerId="ADAL" clId="{9E070347-6C27-49C5-9C35-20151C9DEEAC}" dt="2022-01-14T14:59:55.531" v="5" actId="962"/>
          <ac:grpSpMkLst>
            <pc:docMk/>
            <pc:sldMk cId="2322221250" sldId="275"/>
            <ac:grpSpMk id="42" creationId="{5F124FF3-4EE5-4A00-AAC4-F58DEFA29F18}"/>
          </ac:grpSpMkLst>
        </pc:grpChg>
        <pc:grpChg chg="mod">
          <ac:chgData name="Leventhal, Brian C - leventbc" userId="3adb2060-2beb-4a7d-9680-0848e8f14df8" providerId="ADAL" clId="{9E070347-6C27-49C5-9C35-20151C9DEEAC}" dt="2022-01-14T20:04:14.891" v="193" actId="962"/>
          <ac:grpSpMkLst>
            <pc:docMk/>
            <pc:sldMk cId="2322221250" sldId="275"/>
            <ac:grpSpMk id="50" creationId="{668DB86D-2A6B-4174-93BD-2E026200D7CA}"/>
          </ac:grpSpMkLst>
        </pc:grpChg>
        <pc:picChg chg="add del mod">
          <ac:chgData name="Leventhal, Brian C - leventbc" userId="3adb2060-2beb-4a7d-9680-0848e8f14df8" providerId="ADAL" clId="{9E070347-6C27-49C5-9C35-20151C9DEEAC}" dt="2022-01-14T15:11:10.981" v="40" actId="1076"/>
          <ac:picMkLst>
            <pc:docMk/>
            <pc:sldMk cId="2322221250" sldId="275"/>
            <ac:picMk id="2" creationId="{F9CE24F6-FA8C-4A2A-ACEA-DF0975668A35}"/>
          </ac:picMkLst>
        </pc:picChg>
      </pc:sldChg>
      <pc:sldChg chg="addSp delSp modSp new mod modTransition modAnim">
        <pc:chgData name="Leventhal, Brian C - leventbc" userId="3adb2060-2beb-4a7d-9680-0848e8f14df8" providerId="ADAL" clId="{9E070347-6C27-49C5-9C35-20151C9DEEAC}" dt="2022-01-14T20:13:21.273" v="239" actId="1076"/>
        <pc:sldMkLst>
          <pc:docMk/>
          <pc:sldMk cId="1302348048" sldId="276"/>
        </pc:sldMkLst>
        <pc:spChg chg="mod">
          <ac:chgData name="Leventhal, Brian C - leventbc" userId="3adb2060-2beb-4a7d-9680-0848e8f14df8" providerId="ADAL" clId="{9E070347-6C27-49C5-9C35-20151C9DEEAC}" dt="2022-01-14T15:18:28.124" v="75" actId="962"/>
          <ac:spMkLst>
            <pc:docMk/>
            <pc:sldMk cId="1302348048" sldId="276"/>
            <ac:spMk id="2" creationId="{79B7D787-0BDF-4EFF-846D-733FD7E73181}"/>
          </ac:spMkLst>
        </pc:spChg>
        <pc:spChg chg="add del mod">
          <ac:chgData name="Leventhal, Brian C - leventbc" userId="3adb2060-2beb-4a7d-9680-0848e8f14df8" providerId="ADAL" clId="{9E070347-6C27-49C5-9C35-20151C9DEEAC}" dt="2022-01-14T15:15:13.169" v="61" actId="478"/>
          <ac:spMkLst>
            <pc:docMk/>
            <pc:sldMk cId="1302348048" sldId="276"/>
            <ac:spMk id="3" creationId="{701AD8A9-E357-4F27-BF32-83AFE5ADB4CC}"/>
          </ac:spMkLst>
        </pc:spChg>
        <pc:spChg chg="add mod">
          <ac:chgData name="Leventhal, Brian C - leventbc" userId="3adb2060-2beb-4a7d-9680-0848e8f14df8" providerId="ADAL" clId="{9E070347-6C27-49C5-9C35-20151C9DEEAC}" dt="2022-01-14T20:13:11.566" v="236" actId="14100"/>
          <ac:spMkLst>
            <pc:docMk/>
            <pc:sldMk cId="1302348048" sldId="276"/>
            <ac:spMk id="3" creationId="{7F75BAC8-EEA6-48DD-935F-C3B32E4CC024}"/>
          </ac:spMkLst>
        </pc:spChg>
        <pc:spChg chg="add mod">
          <ac:chgData name="Leventhal, Brian C - leventbc" userId="3adb2060-2beb-4a7d-9680-0848e8f14df8" providerId="ADAL" clId="{9E070347-6C27-49C5-9C35-20151C9DEEAC}" dt="2022-01-14T15:15:13.387" v="62"/>
          <ac:spMkLst>
            <pc:docMk/>
            <pc:sldMk cId="1302348048" sldId="276"/>
            <ac:spMk id="9" creationId="{507AEFC5-3DAD-490F-A344-A492EFE7E635}"/>
          </ac:spMkLst>
        </pc:spChg>
        <pc:spChg chg="add mod">
          <ac:chgData name="Leventhal, Brian C - leventbc" userId="3adb2060-2beb-4a7d-9680-0848e8f14df8" providerId="ADAL" clId="{9E070347-6C27-49C5-9C35-20151C9DEEAC}" dt="2022-01-14T15:15:13.387" v="62"/>
          <ac:spMkLst>
            <pc:docMk/>
            <pc:sldMk cId="1302348048" sldId="276"/>
            <ac:spMk id="10" creationId="{6D2B0B53-0033-43F2-857D-AAC58C40892C}"/>
          </ac:spMkLst>
        </pc:spChg>
        <pc:spChg chg="add mod">
          <ac:chgData name="Leventhal, Brian C - leventbc" userId="3adb2060-2beb-4a7d-9680-0848e8f14df8" providerId="ADAL" clId="{9E070347-6C27-49C5-9C35-20151C9DEEAC}" dt="2022-01-14T20:13:21.273" v="239" actId="1076"/>
          <ac:spMkLst>
            <pc:docMk/>
            <pc:sldMk cId="1302348048" sldId="276"/>
            <ac:spMk id="12" creationId="{63349B27-6B11-4C21-8377-D8AF281433FE}"/>
          </ac:spMkLst>
        </pc:spChg>
        <pc:picChg chg="add del mod">
          <ac:chgData name="Leventhal, Brian C - leventbc" userId="3adb2060-2beb-4a7d-9680-0848e8f14df8" providerId="ADAL" clId="{9E070347-6C27-49C5-9C35-20151C9DEEAC}" dt="2022-01-14T15:15:02.675" v="59"/>
          <ac:picMkLst>
            <pc:docMk/>
            <pc:sldMk cId="1302348048" sldId="276"/>
            <ac:picMk id="6" creationId="{5E8E6C7F-5E58-42BF-A4E4-B7C60DBC3684}"/>
          </ac:picMkLst>
        </pc:picChg>
        <pc:picChg chg="add mod">
          <ac:chgData name="Leventhal, Brian C - leventbc" userId="3adb2060-2beb-4a7d-9680-0848e8f14df8" providerId="ADAL" clId="{9E070347-6C27-49C5-9C35-20151C9DEEAC}" dt="2022-01-14T15:15:13.387" v="62"/>
          <ac:picMkLst>
            <pc:docMk/>
            <pc:sldMk cId="1302348048" sldId="276"/>
            <ac:picMk id="7" creationId="{695B0018-5C41-442A-9763-FFEEDC38901F}"/>
          </ac:picMkLst>
        </pc:picChg>
        <pc:picChg chg="add mod">
          <ac:chgData name="Leventhal, Brian C - leventbc" userId="3adb2060-2beb-4a7d-9680-0848e8f14df8" providerId="ADAL" clId="{9E070347-6C27-49C5-9C35-20151C9DEEAC}" dt="2022-01-14T15:15:13.387" v="62"/>
          <ac:picMkLst>
            <pc:docMk/>
            <pc:sldMk cId="1302348048" sldId="276"/>
            <ac:picMk id="8" creationId="{64F0063F-CD3D-4BF6-9041-C243D17B8563}"/>
          </ac:picMkLst>
        </pc:picChg>
        <pc:picChg chg="add mod">
          <ac:chgData name="Leventhal, Brian C - leventbc" userId="3adb2060-2beb-4a7d-9680-0848e8f14df8" providerId="ADAL" clId="{9E070347-6C27-49C5-9C35-20151C9DEEAC}" dt="2022-01-14T15:23:12.564" v="93" actId="1076"/>
          <ac:picMkLst>
            <pc:docMk/>
            <pc:sldMk cId="1302348048" sldId="276"/>
            <ac:picMk id="11" creationId="{1CF5AAA7-B651-4917-ADDD-4E17CD2CE689}"/>
          </ac:picMkLst>
        </pc:picChg>
      </pc:sldChg>
      <pc:sldChg chg="addSp delSp modSp new mod modTransition modAnim">
        <pc:chgData name="Leventhal, Brian C - leventbc" userId="3adb2060-2beb-4a7d-9680-0848e8f14df8" providerId="ADAL" clId="{9E070347-6C27-49C5-9C35-20151C9DEEAC}" dt="2022-01-14T20:13:39.526" v="240"/>
        <pc:sldMkLst>
          <pc:docMk/>
          <pc:sldMk cId="1232998093" sldId="277"/>
        </pc:sldMkLst>
        <pc:spChg chg="mod">
          <ac:chgData name="Leventhal, Brian C - leventbc" userId="3adb2060-2beb-4a7d-9680-0848e8f14df8" providerId="ADAL" clId="{9E070347-6C27-49C5-9C35-20151C9DEEAC}" dt="2022-01-14T15:18:38.023" v="76" actId="962"/>
          <ac:spMkLst>
            <pc:docMk/>
            <pc:sldMk cId="1232998093" sldId="277"/>
            <ac:spMk id="2" creationId="{06B0D7D4-1203-4DF6-94AF-4CE3DF1C1738}"/>
          </ac:spMkLst>
        </pc:spChg>
        <pc:spChg chg="del">
          <ac:chgData name="Leventhal, Brian C - leventbc" userId="3adb2060-2beb-4a7d-9680-0848e8f14df8" providerId="ADAL" clId="{9E070347-6C27-49C5-9C35-20151C9DEEAC}" dt="2022-01-14T15:16:01.124" v="66" actId="478"/>
          <ac:spMkLst>
            <pc:docMk/>
            <pc:sldMk cId="1232998093" sldId="277"/>
            <ac:spMk id="3" creationId="{0DA8DD88-A7E0-4939-8C9E-762F419C9B1C}"/>
          </ac:spMkLst>
        </pc:spChg>
        <pc:spChg chg="del">
          <ac:chgData name="Leventhal, Brian C - leventbc" userId="3adb2060-2beb-4a7d-9680-0848e8f14df8" providerId="ADAL" clId="{9E070347-6C27-49C5-9C35-20151C9DEEAC}" dt="2022-01-14T15:16:04.235" v="68" actId="478"/>
          <ac:spMkLst>
            <pc:docMk/>
            <pc:sldMk cId="1232998093" sldId="277"/>
            <ac:spMk id="4" creationId="{1D75FD8E-849E-4389-B82A-6D98EF3E173E}"/>
          </ac:spMkLst>
        </pc:spChg>
        <pc:spChg chg="add mod">
          <ac:chgData name="Leventhal, Brian C - leventbc" userId="3adb2060-2beb-4a7d-9680-0848e8f14df8" providerId="ADAL" clId="{9E070347-6C27-49C5-9C35-20151C9DEEAC}" dt="2022-01-14T15:16:01.407" v="67"/>
          <ac:spMkLst>
            <pc:docMk/>
            <pc:sldMk cId="1232998093" sldId="277"/>
            <ac:spMk id="7" creationId="{8C87A024-1A7F-4D2A-91E4-2BC18D5DB63A}"/>
          </ac:spMkLst>
        </pc:spChg>
        <pc:spChg chg="add mod">
          <ac:chgData name="Leventhal, Brian C - leventbc" userId="3adb2060-2beb-4a7d-9680-0848e8f14df8" providerId="ADAL" clId="{9E070347-6C27-49C5-9C35-20151C9DEEAC}" dt="2022-01-14T15:16:01.407" v="67"/>
          <ac:spMkLst>
            <pc:docMk/>
            <pc:sldMk cId="1232998093" sldId="277"/>
            <ac:spMk id="8" creationId="{2C861A12-0FE4-44D7-84F6-F306BE6339BA}"/>
          </ac:spMkLst>
        </pc:spChg>
        <pc:spChg chg="add mod">
          <ac:chgData name="Leventhal, Brian C - leventbc" userId="3adb2060-2beb-4a7d-9680-0848e8f14df8" providerId="ADAL" clId="{9E070347-6C27-49C5-9C35-20151C9DEEAC}" dt="2022-01-14T20:13:39.526" v="240"/>
          <ac:spMkLst>
            <pc:docMk/>
            <pc:sldMk cId="1232998093" sldId="277"/>
            <ac:spMk id="10" creationId="{46E4E152-FA90-46C1-ADBA-B84F12102DB4}"/>
          </ac:spMkLst>
        </pc:spChg>
        <pc:spChg chg="add mod">
          <ac:chgData name="Leventhal, Brian C - leventbc" userId="3adb2060-2beb-4a7d-9680-0848e8f14df8" providerId="ADAL" clId="{9E070347-6C27-49C5-9C35-20151C9DEEAC}" dt="2022-01-14T20:13:39.526" v="240"/>
          <ac:spMkLst>
            <pc:docMk/>
            <pc:sldMk cId="1232998093" sldId="277"/>
            <ac:spMk id="11" creationId="{AC62060A-A7A5-4A7C-9565-8E5A7DAF012F}"/>
          </ac:spMkLst>
        </pc:spChg>
        <pc:picChg chg="add mod">
          <ac:chgData name="Leventhal, Brian C - leventbc" userId="3adb2060-2beb-4a7d-9680-0848e8f14df8" providerId="ADAL" clId="{9E070347-6C27-49C5-9C35-20151C9DEEAC}" dt="2022-01-14T15:16:01.407" v="67"/>
          <ac:picMkLst>
            <pc:docMk/>
            <pc:sldMk cId="1232998093" sldId="277"/>
            <ac:picMk id="5" creationId="{E0C4754E-0CCC-4C7F-B2C4-4EF3DA7463DF}"/>
          </ac:picMkLst>
        </pc:picChg>
        <pc:picChg chg="add mod">
          <ac:chgData name="Leventhal, Brian C - leventbc" userId="3adb2060-2beb-4a7d-9680-0848e8f14df8" providerId="ADAL" clId="{9E070347-6C27-49C5-9C35-20151C9DEEAC}" dt="2022-01-14T15:16:01.407" v="67"/>
          <ac:picMkLst>
            <pc:docMk/>
            <pc:sldMk cId="1232998093" sldId="277"/>
            <ac:picMk id="6" creationId="{1CAD27B5-CE05-4CDD-88E5-D1C34945DEAB}"/>
          </ac:picMkLst>
        </pc:picChg>
        <pc:picChg chg="add mod">
          <ac:chgData name="Leventhal, Brian C - leventbc" userId="3adb2060-2beb-4a7d-9680-0848e8f14df8" providerId="ADAL" clId="{9E070347-6C27-49C5-9C35-20151C9DEEAC}" dt="2022-01-14T15:16:22.386" v="70" actId="1076"/>
          <ac:picMkLst>
            <pc:docMk/>
            <pc:sldMk cId="1232998093" sldId="277"/>
            <ac:picMk id="9" creationId="{EECFFEE6-C968-4A8C-A0CD-DACA1DFE6C19}"/>
          </ac:picMkLst>
        </pc:picChg>
      </pc:sldChg>
      <pc:sldChg chg="addSp delSp modSp add mod ord modTransition delAnim">
        <pc:chgData name="Leventhal, Brian C - leventbc" userId="3adb2060-2beb-4a7d-9680-0848e8f14df8" providerId="ADAL" clId="{9E070347-6C27-49C5-9C35-20151C9DEEAC}" dt="2022-01-14T20:07:40.766" v="210" actId="1076"/>
        <pc:sldMkLst>
          <pc:docMk/>
          <pc:sldMk cId="860536581" sldId="278"/>
        </pc:sldMkLst>
        <pc:spChg chg="del">
          <ac:chgData name="Leventhal, Brian C - leventbc" userId="3adb2060-2beb-4a7d-9680-0848e8f14df8" providerId="ADAL" clId="{9E070347-6C27-49C5-9C35-20151C9DEEAC}" dt="2022-01-14T19:57:51.164" v="151" actId="478"/>
          <ac:spMkLst>
            <pc:docMk/>
            <pc:sldMk cId="860536581" sldId="278"/>
            <ac:spMk id="15" creationId="{432F5CC0-28D6-41F3-967A-43034C0E99EE}"/>
          </ac:spMkLst>
        </pc:spChg>
        <pc:spChg chg="del">
          <ac:chgData name="Leventhal, Brian C - leventbc" userId="3adb2060-2beb-4a7d-9680-0848e8f14df8" providerId="ADAL" clId="{9E070347-6C27-49C5-9C35-20151C9DEEAC}" dt="2022-01-14T19:57:54.052" v="152" actId="478"/>
          <ac:spMkLst>
            <pc:docMk/>
            <pc:sldMk cId="860536581" sldId="278"/>
            <ac:spMk id="17" creationId="{4E54E86E-7836-4C72-98F8-F17202A7F02E}"/>
          </ac:spMkLst>
        </pc:spChg>
        <pc:spChg chg="mod topLvl">
          <ac:chgData name="Leventhal, Brian C - leventbc" userId="3adb2060-2beb-4a7d-9680-0848e8f14df8" providerId="ADAL" clId="{9E070347-6C27-49C5-9C35-20151C9DEEAC}" dt="2022-01-14T20:06:00.195" v="206" actId="1076"/>
          <ac:spMkLst>
            <pc:docMk/>
            <pc:sldMk cId="860536581" sldId="278"/>
            <ac:spMk id="30" creationId="{856B8AB2-93E8-4651-A912-379DE4945731}"/>
          </ac:spMkLst>
        </pc:spChg>
        <pc:spChg chg="mod topLvl">
          <ac:chgData name="Leventhal, Brian C - leventbc" userId="3adb2060-2beb-4a7d-9680-0848e8f14df8" providerId="ADAL" clId="{9E070347-6C27-49C5-9C35-20151C9DEEAC}" dt="2022-01-14T20:07:40.766" v="210" actId="1076"/>
          <ac:spMkLst>
            <pc:docMk/>
            <pc:sldMk cId="860536581" sldId="278"/>
            <ac:spMk id="31" creationId="{AD0B19EE-DA59-4741-983F-61243645B3F4}"/>
          </ac:spMkLst>
        </pc:spChg>
        <pc:spChg chg="mod topLvl">
          <ac:chgData name="Leventhal, Brian C - leventbc" userId="3adb2060-2beb-4a7d-9680-0848e8f14df8" providerId="ADAL" clId="{9E070347-6C27-49C5-9C35-20151C9DEEAC}" dt="2022-01-14T20:06:03.287" v="207" actId="1076"/>
          <ac:spMkLst>
            <pc:docMk/>
            <pc:sldMk cId="860536581" sldId="278"/>
            <ac:spMk id="37" creationId="{E212F742-7841-497D-BA9C-22CBB64AA7A2}"/>
          </ac:spMkLst>
        </pc:spChg>
        <pc:grpChg chg="add del mod">
          <ac:chgData name="Leventhal, Brian C - leventbc" userId="3adb2060-2beb-4a7d-9680-0848e8f14df8" providerId="ADAL" clId="{9E070347-6C27-49C5-9C35-20151C9DEEAC}" dt="2022-01-14T20:00:33.493" v="162" actId="165"/>
          <ac:grpSpMkLst>
            <pc:docMk/>
            <pc:sldMk cId="860536581" sldId="278"/>
            <ac:grpSpMk id="3" creationId="{72F970AA-737C-4A60-A3F9-AD2A1DAA6134}"/>
          </ac:grpSpMkLst>
        </pc:grpChg>
        <pc:grpChg chg="add mod">
          <ac:chgData name="Leventhal, Brian C - leventbc" userId="3adb2060-2beb-4a7d-9680-0848e8f14df8" providerId="ADAL" clId="{9E070347-6C27-49C5-9C35-20151C9DEEAC}" dt="2022-01-14T20:07:36.274" v="209" actId="1076"/>
          <ac:grpSpMkLst>
            <pc:docMk/>
            <pc:sldMk cId="860536581" sldId="278"/>
            <ac:grpSpMk id="4" creationId="{28393C89-D1DF-4439-AEA5-8592E33BCDA9}"/>
          </ac:grpSpMkLst>
        </pc:grpChg>
        <pc:grpChg chg="del">
          <ac:chgData name="Leventhal, Brian C - leventbc" userId="3adb2060-2beb-4a7d-9680-0848e8f14df8" providerId="ADAL" clId="{9E070347-6C27-49C5-9C35-20151C9DEEAC}" dt="2022-01-14T19:57:45.634" v="150" actId="478"/>
          <ac:grpSpMkLst>
            <pc:docMk/>
            <pc:sldMk cId="860536581" sldId="278"/>
            <ac:grpSpMk id="32" creationId="{4B0568CF-DD96-45FE-A193-5A19D97F51EF}"/>
          </ac:grpSpMkLst>
        </pc:grpChg>
        <pc:grpChg chg="del">
          <ac:chgData name="Leventhal, Brian C - leventbc" userId="3adb2060-2beb-4a7d-9680-0848e8f14df8" providerId="ADAL" clId="{9E070347-6C27-49C5-9C35-20151C9DEEAC}" dt="2022-01-14T19:57:45.634" v="150" actId="478"/>
          <ac:grpSpMkLst>
            <pc:docMk/>
            <pc:sldMk cId="860536581" sldId="278"/>
            <ac:grpSpMk id="36" creationId="{BF59F198-9C27-4E0F-AB1E-D0BE8F61643A}"/>
          </ac:grpSpMkLst>
        </pc:grpChg>
        <pc:grpChg chg="del">
          <ac:chgData name="Leventhal, Brian C - leventbc" userId="3adb2060-2beb-4a7d-9680-0848e8f14df8" providerId="ADAL" clId="{9E070347-6C27-49C5-9C35-20151C9DEEAC}" dt="2022-01-14T19:57:45.634" v="150" actId="478"/>
          <ac:grpSpMkLst>
            <pc:docMk/>
            <pc:sldMk cId="860536581" sldId="278"/>
            <ac:grpSpMk id="42" creationId="{5F124FF3-4EE5-4A00-AAC4-F58DEFA29F18}"/>
          </ac:grpSpMkLst>
        </pc:grpChg>
        <pc:grpChg chg="del mod">
          <ac:chgData name="Leventhal, Brian C - leventbc" userId="3adb2060-2beb-4a7d-9680-0848e8f14df8" providerId="ADAL" clId="{9E070347-6C27-49C5-9C35-20151C9DEEAC}" dt="2022-01-14T19:58:03.245" v="154" actId="165"/>
          <ac:grpSpMkLst>
            <pc:docMk/>
            <pc:sldMk cId="860536581" sldId="278"/>
            <ac:grpSpMk id="50" creationId="{668DB86D-2A6B-4174-93BD-2E026200D7CA}"/>
          </ac:grpSpMkLst>
        </pc:grpChg>
        <pc:grpChg chg="del">
          <ac:chgData name="Leventhal, Brian C - leventbc" userId="3adb2060-2beb-4a7d-9680-0848e8f14df8" providerId="ADAL" clId="{9E070347-6C27-49C5-9C35-20151C9DEEAC}" dt="2022-01-14T19:57:45.634" v="150" actId="478"/>
          <ac:grpSpMkLst>
            <pc:docMk/>
            <pc:sldMk cId="860536581" sldId="278"/>
            <ac:grpSpMk id="51" creationId="{B33F6493-5930-4A4F-9E40-C41B8EDB2956}"/>
          </ac:grpSpMkLst>
        </pc:grpChg>
        <pc:picChg chg="del">
          <ac:chgData name="Leventhal, Brian C - leventbc" userId="3adb2060-2beb-4a7d-9680-0848e8f14df8" providerId="ADAL" clId="{9E070347-6C27-49C5-9C35-20151C9DEEAC}" dt="2022-01-14T19:58:38.544" v="156" actId="478"/>
          <ac:picMkLst>
            <pc:docMk/>
            <pc:sldMk cId="860536581" sldId="278"/>
            <ac:picMk id="2" creationId="{F9CE24F6-FA8C-4A2A-ACEA-DF0975668A35}"/>
          </ac:picMkLst>
        </pc:picChg>
      </pc:sldChg>
      <pc:sldChg chg="add del">
        <pc:chgData name="Leventhal, Brian C - leventbc" userId="3adb2060-2beb-4a7d-9680-0848e8f14df8" providerId="ADAL" clId="{9E070347-6C27-49C5-9C35-20151C9DEEAC}" dt="2022-01-14T15:26:36.330" v="102" actId="47"/>
        <pc:sldMkLst>
          <pc:docMk/>
          <pc:sldMk cId="1244573629" sldId="278"/>
        </pc:sldMkLst>
      </pc:sldChg>
    </pc:docChg>
  </pc:docChgLst>
  <pc:docChgLst>
    <pc:chgData name="Leventhal, Brian C - leventbc" userId="3adb2060-2beb-4a7d-9680-0848e8f14df8" providerId="ADAL" clId="{357D1710-6A76-4556-8485-F00C8675E2D2}"/>
    <pc:docChg chg="undo custSel addSld delSld modSld sldOrd">
      <pc:chgData name="Leventhal, Brian C - leventbc" userId="3adb2060-2beb-4a7d-9680-0848e8f14df8" providerId="ADAL" clId="{357D1710-6A76-4556-8485-F00C8675E2D2}" dt="2022-01-14T14:58:20.580" v="985" actId="6549"/>
      <pc:docMkLst>
        <pc:docMk/>
      </pc:docMkLst>
      <pc:sldChg chg="modSp mod modTransition">
        <pc:chgData name="Leventhal, Brian C - leventbc" userId="3adb2060-2beb-4a7d-9680-0848e8f14df8" providerId="ADAL" clId="{357D1710-6A76-4556-8485-F00C8675E2D2}" dt="2022-01-14T14:45:12.258" v="872" actId="962"/>
        <pc:sldMkLst>
          <pc:docMk/>
          <pc:sldMk cId="3532251258" sldId="256"/>
        </pc:sldMkLst>
        <pc:spChg chg="mod">
          <ac:chgData name="Leventhal, Brian C - leventbc" userId="3adb2060-2beb-4a7d-9680-0848e8f14df8" providerId="ADAL" clId="{357D1710-6A76-4556-8485-F00C8675E2D2}" dt="2022-01-14T14:45:12.258" v="872" actId="962"/>
          <ac:spMkLst>
            <pc:docMk/>
            <pc:sldMk cId="3532251258" sldId="256"/>
            <ac:spMk id="2" creationId="{FDFE34BE-AA60-4F21-A76E-6A12B90B149E}"/>
          </ac:spMkLst>
        </pc:spChg>
        <pc:spChg chg="mod">
          <ac:chgData name="Leventhal, Brian C - leventbc" userId="3adb2060-2beb-4a7d-9680-0848e8f14df8" providerId="ADAL" clId="{357D1710-6A76-4556-8485-F00C8675E2D2}" dt="2022-01-14T13:22:50.688" v="44" actId="20577"/>
          <ac:spMkLst>
            <pc:docMk/>
            <pc:sldMk cId="3532251258" sldId="256"/>
            <ac:spMk id="3" creationId="{23A3BA09-5102-4C0A-9573-29D00C95C787}"/>
          </ac:spMkLst>
        </pc:spChg>
      </pc:sldChg>
      <pc:sldChg chg="addSp delSp modSp del mod">
        <pc:chgData name="Leventhal, Brian C - leventbc" userId="3adb2060-2beb-4a7d-9680-0848e8f14df8" providerId="ADAL" clId="{357D1710-6A76-4556-8485-F00C8675E2D2}" dt="2022-01-14T14:44:34.604" v="869" actId="47"/>
        <pc:sldMkLst>
          <pc:docMk/>
          <pc:sldMk cId="309272438" sldId="257"/>
        </pc:sldMkLst>
        <pc:spChg chg="mod">
          <ac:chgData name="Leventhal, Brian C - leventbc" userId="3adb2060-2beb-4a7d-9680-0848e8f14df8" providerId="ADAL" clId="{357D1710-6A76-4556-8485-F00C8675E2D2}" dt="2022-01-14T13:23:47.161" v="69" actId="20577"/>
          <ac:spMkLst>
            <pc:docMk/>
            <pc:sldMk cId="309272438" sldId="257"/>
            <ac:spMk id="2" creationId="{8C291C64-8302-4B0F-85A3-A6D04F363C3A}"/>
          </ac:spMkLst>
        </pc:spChg>
        <pc:spChg chg="mod">
          <ac:chgData name="Leventhal, Brian C - leventbc" userId="3adb2060-2beb-4a7d-9680-0848e8f14df8" providerId="ADAL" clId="{357D1710-6A76-4556-8485-F00C8675E2D2}" dt="2022-01-14T14:44:12.657" v="860" actId="27636"/>
          <ac:spMkLst>
            <pc:docMk/>
            <pc:sldMk cId="309272438" sldId="257"/>
            <ac:spMk id="3" creationId="{08FAD53F-777F-46E5-9216-9B47D5604492}"/>
          </ac:spMkLst>
        </pc:spChg>
        <pc:spChg chg="add mod">
          <ac:chgData name="Leventhal, Brian C - leventbc" userId="3adb2060-2beb-4a7d-9680-0848e8f14df8" providerId="ADAL" clId="{357D1710-6A76-4556-8485-F00C8675E2D2}" dt="2022-01-14T14:04:01.299" v="529" actId="21"/>
          <ac:spMkLst>
            <pc:docMk/>
            <pc:sldMk cId="309272438" sldId="257"/>
            <ac:spMk id="9" creationId="{6991E6AA-5A6A-44D2-85A9-917CD37978CA}"/>
          </ac:spMkLst>
        </pc:spChg>
        <pc:graphicFrameChg chg="add del modGraphic">
          <ac:chgData name="Leventhal, Brian C - leventbc" userId="3adb2060-2beb-4a7d-9680-0848e8f14df8" providerId="ADAL" clId="{357D1710-6A76-4556-8485-F00C8675E2D2}" dt="2022-01-14T13:57:08.454" v="460" actId="478"/>
          <ac:graphicFrameMkLst>
            <pc:docMk/>
            <pc:sldMk cId="309272438" sldId="257"/>
            <ac:graphicFrameMk id="6" creationId="{8F0A7578-BBDE-4DDC-A035-72F81A37CEFA}"/>
          </ac:graphicFrameMkLst>
        </pc:graphicFrameChg>
        <pc:graphicFrameChg chg="add del mod modGraphic">
          <ac:chgData name="Leventhal, Brian C - leventbc" userId="3adb2060-2beb-4a7d-9680-0848e8f14df8" providerId="ADAL" clId="{357D1710-6A76-4556-8485-F00C8675E2D2}" dt="2022-01-14T13:58:16.374" v="473" actId="478"/>
          <ac:graphicFrameMkLst>
            <pc:docMk/>
            <pc:sldMk cId="309272438" sldId="257"/>
            <ac:graphicFrameMk id="7" creationId="{8DF1EA37-8AFA-4FEE-BEE5-3A3E61B6A16F}"/>
          </ac:graphicFrameMkLst>
        </pc:graphicFrameChg>
        <pc:graphicFrameChg chg="add del mod modGraphic">
          <ac:chgData name="Leventhal, Brian C - leventbc" userId="3adb2060-2beb-4a7d-9680-0848e8f14df8" providerId="ADAL" clId="{357D1710-6A76-4556-8485-F00C8675E2D2}" dt="2022-01-14T13:59:26.776" v="481" actId="21"/>
          <ac:graphicFrameMkLst>
            <pc:docMk/>
            <pc:sldMk cId="309272438" sldId="257"/>
            <ac:graphicFrameMk id="10" creationId="{4EE61127-A913-4DA4-B412-5E5782705864}"/>
          </ac:graphicFrameMkLst>
        </pc:graphicFrameChg>
      </pc:sldChg>
      <pc:sldChg chg="new">
        <pc:chgData name="Leventhal, Brian C - leventbc" userId="3adb2060-2beb-4a7d-9680-0848e8f14df8" providerId="ADAL" clId="{357D1710-6A76-4556-8485-F00C8675E2D2}" dt="2022-01-14T13:23:54.258" v="71" actId="680"/>
        <pc:sldMkLst>
          <pc:docMk/>
          <pc:sldMk cId="2268757999" sldId="258"/>
        </pc:sldMkLst>
      </pc:sldChg>
      <pc:sldChg chg="addSp delSp modSp new mod ord modTransition modClrScheme modAnim chgLayout">
        <pc:chgData name="Leventhal, Brian C - leventbc" userId="3adb2060-2beb-4a7d-9680-0848e8f14df8" providerId="ADAL" clId="{357D1710-6A76-4556-8485-F00C8675E2D2}" dt="2022-01-14T14:51:34.344" v="889"/>
        <pc:sldMkLst>
          <pc:docMk/>
          <pc:sldMk cId="395232081" sldId="259"/>
        </pc:sldMkLst>
        <pc:spChg chg="del">
          <ac:chgData name="Leventhal, Brian C - leventbc" userId="3adb2060-2beb-4a7d-9680-0848e8f14df8" providerId="ADAL" clId="{357D1710-6A76-4556-8485-F00C8675E2D2}" dt="2022-01-14T13:26:46.946" v="73" actId="700"/>
          <ac:spMkLst>
            <pc:docMk/>
            <pc:sldMk cId="395232081" sldId="259"/>
            <ac:spMk id="2" creationId="{9672424F-5FEB-42C5-80FD-D698B33041B0}"/>
          </ac:spMkLst>
        </pc:spChg>
        <pc:spChg chg="del">
          <ac:chgData name="Leventhal, Brian C - leventbc" userId="3adb2060-2beb-4a7d-9680-0848e8f14df8" providerId="ADAL" clId="{357D1710-6A76-4556-8485-F00C8675E2D2}" dt="2022-01-14T13:26:46.946" v="73" actId="700"/>
          <ac:spMkLst>
            <pc:docMk/>
            <pc:sldMk cId="395232081" sldId="259"/>
            <ac:spMk id="3" creationId="{13978B23-C9A8-4E36-8A07-640058509C4D}"/>
          </ac:spMkLst>
        </pc:spChg>
        <pc:spChg chg="mod ord">
          <ac:chgData name="Leventhal, Brian C - leventbc" userId="3adb2060-2beb-4a7d-9680-0848e8f14df8" providerId="ADAL" clId="{357D1710-6A76-4556-8485-F00C8675E2D2}" dt="2022-01-14T13:26:46.946" v="73" actId="700"/>
          <ac:spMkLst>
            <pc:docMk/>
            <pc:sldMk cId="395232081" sldId="259"/>
            <ac:spMk id="4" creationId="{C33E6766-4A8B-4794-B25A-36D8F8AD8CD5}"/>
          </ac:spMkLst>
        </pc:spChg>
        <pc:spChg chg="add del mod">
          <ac:chgData name="Leventhal, Brian C - leventbc" userId="3adb2060-2beb-4a7d-9680-0848e8f14df8" providerId="ADAL" clId="{357D1710-6A76-4556-8485-F00C8675E2D2}" dt="2022-01-14T13:29:38.101" v="99" actId="478"/>
          <ac:spMkLst>
            <pc:docMk/>
            <pc:sldMk cId="395232081" sldId="259"/>
            <ac:spMk id="5" creationId="{92E17E62-8AD0-4FA3-8D8A-C38CE0692557}"/>
          </ac:spMkLst>
        </pc:spChg>
        <pc:spChg chg="add del mod topLvl">
          <ac:chgData name="Leventhal, Brian C - leventbc" userId="3adb2060-2beb-4a7d-9680-0848e8f14df8" providerId="ADAL" clId="{357D1710-6A76-4556-8485-F00C8675E2D2}" dt="2022-01-14T13:33:16.286" v="114" actId="478"/>
          <ac:spMkLst>
            <pc:docMk/>
            <pc:sldMk cId="395232081" sldId="259"/>
            <ac:spMk id="11" creationId="{64DD5D65-9410-4994-948F-9924D6ECE0E6}"/>
          </ac:spMkLst>
        </pc:spChg>
        <pc:spChg chg="add del mod">
          <ac:chgData name="Leventhal, Brian C - leventbc" userId="3adb2060-2beb-4a7d-9680-0848e8f14df8" providerId="ADAL" clId="{357D1710-6A76-4556-8485-F00C8675E2D2}" dt="2022-01-14T13:40:52.969" v="166" actId="11529"/>
          <ac:spMkLst>
            <pc:docMk/>
            <pc:sldMk cId="395232081" sldId="259"/>
            <ac:spMk id="14" creationId="{6B4417FA-0F17-4642-BEBB-A07E9F9656BE}"/>
          </ac:spMkLst>
        </pc:spChg>
        <pc:spChg chg="add mod">
          <ac:chgData name="Leventhal, Brian C - leventbc" userId="3adb2060-2beb-4a7d-9680-0848e8f14df8" providerId="ADAL" clId="{357D1710-6A76-4556-8485-F00C8675E2D2}" dt="2022-01-14T13:50:19.279" v="390" actId="339"/>
          <ac:spMkLst>
            <pc:docMk/>
            <pc:sldMk cId="395232081" sldId="259"/>
            <ac:spMk id="15" creationId="{432F5CC0-28D6-41F3-967A-43034C0E99EE}"/>
          </ac:spMkLst>
        </pc:spChg>
        <pc:spChg chg="add mod">
          <ac:chgData name="Leventhal, Brian C - leventbc" userId="3adb2060-2beb-4a7d-9680-0848e8f14df8" providerId="ADAL" clId="{357D1710-6A76-4556-8485-F00C8675E2D2}" dt="2022-01-14T14:50:44.344" v="885" actId="962"/>
          <ac:spMkLst>
            <pc:docMk/>
            <pc:sldMk cId="395232081" sldId="259"/>
            <ac:spMk id="17" creationId="{4E54E86E-7836-4C72-98F8-F17202A7F02E}"/>
          </ac:spMkLst>
        </pc:spChg>
        <pc:spChg chg="add del">
          <ac:chgData name="Leventhal, Brian C - leventbc" userId="3adb2060-2beb-4a7d-9680-0848e8f14df8" providerId="ADAL" clId="{357D1710-6A76-4556-8485-F00C8675E2D2}" dt="2022-01-14T13:51:11.330" v="393" actId="22"/>
          <ac:spMkLst>
            <pc:docMk/>
            <pc:sldMk cId="395232081" sldId="259"/>
            <ac:spMk id="19" creationId="{9740D677-4F20-4ECD-A9C3-22C1BE673882}"/>
          </ac:spMkLst>
        </pc:spChg>
        <pc:spChg chg="add mod">
          <ac:chgData name="Leventhal, Brian C - leventbc" userId="3adb2060-2beb-4a7d-9680-0848e8f14df8" providerId="ADAL" clId="{357D1710-6A76-4556-8485-F00C8675E2D2}" dt="2022-01-14T14:30:42.329" v="702" actId="164"/>
          <ac:spMkLst>
            <pc:docMk/>
            <pc:sldMk cId="395232081" sldId="259"/>
            <ac:spMk id="20" creationId="{26FFB5DD-06D5-438F-B4D8-E147FED2335F}"/>
          </ac:spMkLst>
        </pc:spChg>
        <pc:spChg chg="add mod ord">
          <ac:chgData name="Leventhal, Brian C - leventbc" userId="3adb2060-2beb-4a7d-9680-0848e8f14df8" providerId="ADAL" clId="{357D1710-6A76-4556-8485-F00C8675E2D2}" dt="2022-01-14T14:30:42.329" v="702" actId="164"/>
          <ac:spMkLst>
            <pc:docMk/>
            <pc:sldMk cId="395232081" sldId="259"/>
            <ac:spMk id="21" creationId="{ECC56A54-1E75-4586-B522-903F3B920BB5}"/>
          </ac:spMkLst>
        </pc:spChg>
        <pc:spChg chg="add mod">
          <ac:chgData name="Leventhal, Brian C - leventbc" userId="3adb2060-2beb-4a7d-9680-0848e8f14df8" providerId="ADAL" clId="{357D1710-6A76-4556-8485-F00C8675E2D2}" dt="2022-01-14T14:30:50.333" v="703" actId="164"/>
          <ac:spMkLst>
            <pc:docMk/>
            <pc:sldMk cId="395232081" sldId="259"/>
            <ac:spMk id="22" creationId="{D6FD0562-F165-47BD-B3A4-7CC2FAB29A7D}"/>
          </ac:spMkLst>
        </pc:spChg>
        <pc:spChg chg="add mod">
          <ac:chgData name="Leventhal, Brian C - leventbc" userId="3adb2060-2beb-4a7d-9680-0848e8f14df8" providerId="ADAL" clId="{357D1710-6A76-4556-8485-F00C8675E2D2}" dt="2022-01-14T14:30:50.333" v="703" actId="164"/>
          <ac:spMkLst>
            <pc:docMk/>
            <pc:sldMk cId="395232081" sldId="259"/>
            <ac:spMk id="23" creationId="{128B0D1A-6143-4C52-806D-25125BCB9924}"/>
          </ac:spMkLst>
        </pc:spChg>
        <pc:spChg chg="add del mod">
          <ac:chgData name="Leventhal, Brian C - leventbc" userId="3adb2060-2beb-4a7d-9680-0848e8f14df8" providerId="ADAL" clId="{357D1710-6A76-4556-8485-F00C8675E2D2}" dt="2022-01-14T14:20:18.571" v="596" actId="478"/>
          <ac:spMkLst>
            <pc:docMk/>
            <pc:sldMk cId="395232081" sldId="259"/>
            <ac:spMk id="24" creationId="{AC64B873-487C-4D2D-8FE3-D254923BEDF2}"/>
          </ac:spMkLst>
        </pc:spChg>
        <pc:spChg chg="add del mod">
          <ac:chgData name="Leventhal, Brian C - leventbc" userId="3adb2060-2beb-4a7d-9680-0848e8f14df8" providerId="ADAL" clId="{357D1710-6A76-4556-8485-F00C8675E2D2}" dt="2022-01-14T14:20:20.607" v="597" actId="478"/>
          <ac:spMkLst>
            <pc:docMk/>
            <pc:sldMk cId="395232081" sldId="259"/>
            <ac:spMk id="25" creationId="{65781C72-2ED4-4BAE-80B9-15AC672BB02E}"/>
          </ac:spMkLst>
        </pc:spChg>
        <pc:spChg chg="add mod">
          <ac:chgData name="Leventhal, Brian C - leventbc" userId="3adb2060-2beb-4a7d-9680-0848e8f14df8" providerId="ADAL" clId="{357D1710-6A76-4556-8485-F00C8675E2D2}" dt="2022-01-14T14:31:02.291" v="706" actId="164"/>
          <ac:spMkLst>
            <pc:docMk/>
            <pc:sldMk cId="395232081" sldId="259"/>
            <ac:spMk id="26" creationId="{7719FA3F-C220-412D-AA72-791DEDA757E3}"/>
          </ac:spMkLst>
        </pc:spChg>
        <pc:spChg chg="add mod">
          <ac:chgData name="Leventhal, Brian C - leventbc" userId="3adb2060-2beb-4a7d-9680-0848e8f14df8" providerId="ADAL" clId="{357D1710-6A76-4556-8485-F00C8675E2D2}" dt="2022-01-14T14:31:02.291" v="706" actId="164"/>
          <ac:spMkLst>
            <pc:docMk/>
            <pc:sldMk cId="395232081" sldId="259"/>
            <ac:spMk id="27" creationId="{58C7AED4-FFDC-4C5B-B2A2-52EA7FC7CECE}"/>
          </ac:spMkLst>
        </pc:spChg>
        <pc:spChg chg="add mod">
          <ac:chgData name="Leventhal, Brian C - leventbc" userId="3adb2060-2beb-4a7d-9680-0848e8f14df8" providerId="ADAL" clId="{357D1710-6A76-4556-8485-F00C8675E2D2}" dt="2022-01-14T14:31:06.685" v="707" actId="164"/>
          <ac:spMkLst>
            <pc:docMk/>
            <pc:sldMk cId="395232081" sldId="259"/>
            <ac:spMk id="28" creationId="{1BEC5D85-193C-4AA2-B35B-E10B5C348BB7}"/>
          </ac:spMkLst>
        </pc:spChg>
        <pc:spChg chg="add mod">
          <ac:chgData name="Leventhal, Brian C - leventbc" userId="3adb2060-2beb-4a7d-9680-0848e8f14df8" providerId="ADAL" clId="{357D1710-6A76-4556-8485-F00C8675E2D2}" dt="2022-01-14T14:31:06.685" v="707" actId="164"/>
          <ac:spMkLst>
            <pc:docMk/>
            <pc:sldMk cId="395232081" sldId="259"/>
            <ac:spMk id="29" creationId="{FD755927-8722-4A34-B1D6-F84B50D6ABAB}"/>
          </ac:spMkLst>
        </pc:spChg>
        <pc:spChg chg="add del mod topLvl">
          <ac:chgData name="Leventhal, Brian C - leventbc" userId="3adb2060-2beb-4a7d-9680-0848e8f14df8" providerId="ADAL" clId="{357D1710-6A76-4556-8485-F00C8675E2D2}" dt="2022-01-14T14:30:37.520" v="701" actId="164"/>
          <ac:spMkLst>
            <pc:docMk/>
            <pc:sldMk cId="395232081" sldId="259"/>
            <ac:spMk id="30" creationId="{856B8AB2-93E8-4651-A912-379DE4945731}"/>
          </ac:spMkLst>
        </pc:spChg>
        <pc:spChg chg="add del mod topLvl">
          <ac:chgData name="Leventhal, Brian C - leventbc" userId="3adb2060-2beb-4a7d-9680-0848e8f14df8" providerId="ADAL" clId="{357D1710-6A76-4556-8485-F00C8675E2D2}" dt="2022-01-14T14:30:37.520" v="701" actId="164"/>
          <ac:spMkLst>
            <pc:docMk/>
            <pc:sldMk cId="395232081" sldId="259"/>
            <ac:spMk id="31" creationId="{AD0B19EE-DA59-4741-983F-61243645B3F4}"/>
          </ac:spMkLst>
        </pc:spChg>
        <pc:spChg chg="add del mod">
          <ac:chgData name="Leventhal, Brian C - leventbc" userId="3adb2060-2beb-4a7d-9680-0848e8f14df8" providerId="ADAL" clId="{357D1710-6A76-4556-8485-F00C8675E2D2}" dt="2022-01-14T14:22:56.711" v="634" actId="478"/>
          <ac:spMkLst>
            <pc:docMk/>
            <pc:sldMk cId="395232081" sldId="259"/>
            <ac:spMk id="35" creationId="{F819FAFF-9E62-4C56-9306-5269B803F7E2}"/>
          </ac:spMkLst>
        </pc:spChg>
        <pc:spChg chg="add del mod topLvl">
          <ac:chgData name="Leventhal, Brian C - leventbc" userId="3adb2060-2beb-4a7d-9680-0848e8f14df8" providerId="ADAL" clId="{357D1710-6A76-4556-8485-F00C8675E2D2}" dt="2022-01-14T14:30:37.520" v="701" actId="164"/>
          <ac:spMkLst>
            <pc:docMk/>
            <pc:sldMk cId="395232081" sldId="259"/>
            <ac:spMk id="37" creationId="{E212F742-7841-497D-BA9C-22CBB64AA7A2}"/>
          </ac:spMkLst>
        </pc:spChg>
        <pc:spChg chg="add mod">
          <ac:chgData name="Leventhal, Brian C - leventbc" userId="3adb2060-2beb-4a7d-9680-0848e8f14df8" providerId="ADAL" clId="{357D1710-6A76-4556-8485-F00C8675E2D2}" dt="2022-01-14T14:30:42.329" v="702" actId="164"/>
          <ac:spMkLst>
            <pc:docMk/>
            <pc:sldMk cId="395232081" sldId="259"/>
            <ac:spMk id="39" creationId="{D9DCBEA4-F405-49E1-9701-0B6E48097856}"/>
          </ac:spMkLst>
        </pc:spChg>
        <pc:spChg chg="add mod">
          <ac:chgData name="Leventhal, Brian C - leventbc" userId="3adb2060-2beb-4a7d-9680-0848e8f14df8" providerId="ADAL" clId="{357D1710-6A76-4556-8485-F00C8675E2D2}" dt="2022-01-14T14:30:50.333" v="703" actId="164"/>
          <ac:spMkLst>
            <pc:docMk/>
            <pc:sldMk cId="395232081" sldId="259"/>
            <ac:spMk id="41" creationId="{F5DBDE44-AB41-4036-B2A4-DF9A9F3EB77C}"/>
          </ac:spMkLst>
        </pc:spChg>
        <pc:spChg chg="add mod">
          <ac:chgData name="Leventhal, Brian C - leventbc" userId="3adb2060-2beb-4a7d-9680-0848e8f14df8" providerId="ADAL" clId="{357D1710-6A76-4556-8485-F00C8675E2D2}" dt="2022-01-14T14:31:02.291" v="706" actId="164"/>
          <ac:spMkLst>
            <pc:docMk/>
            <pc:sldMk cId="395232081" sldId="259"/>
            <ac:spMk id="43" creationId="{662DC7BA-B253-4CA2-81C4-12DB8D44843B}"/>
          </ac:spMkLst>
        </pc:spChg>
        <pc:spChg chg="add mod">
          <ac:chgData name="Leventhal, Brian C - leventbc" userId="3adb2060-2beb-4a7d-9680-0848e8f14df8" providerId="ADAL" clId="{357D1710-6A76-4556-8485-F00C8675E2D2}" dt="2022-01-14T14:31:06.685" v="707" actId="164"/>
          <ac:spMkLst>
            <pc:docMk/>
            <pc:sldMk cId="395232081" sldId="259"/>
            <ac:spMk id="45" creationId="{28D323BF-DF85-4DFF-8151-44B15A2FF0B5}"/>
          </ac:spMkLst>
        </pc:spChg>
        <pc:spChg chg="add del mod topLvl">
          <ac:chgData name="Leventhal, Brian C - leventbc" userId="3adb2060-2beb-4a7d-9680-0848e8f14df8" providerId="ADAL" clId="{357D1710-6A76-4556-8485-F00C8675E2D2}" dt="2022-01-14T14:30:31.243" v="700" actId="478"/>
          <ac:spMkLst>
            <pc:docMk/>
            <pc:sldMk cId="395232081" sldId="259"/>
            <ac:spMk id="46" creationId="{C9DA9CAA-38BD-4FF5-99C7-2655BBDD288B}"/>
          </ac:spMkLst>
        </pc:spChg>
        <pc:spChg chg="add del mod topLvl">
          <ac:chgData name="Leventhal, Brian C - leventbc" userId="3adb2060-2beb-4a7d-9680-0848e8f14df8" providerId="ADAL" clId="{357D1710-6A76-4556-8485-F00C8675E2D2}" dt="2022-01-14T14:30:17.713" v="699" actId="478"/>
          <ac:spMkLst>
            <pc:docMk/>
            <pc:sldMk cId="395232081" sldId="259"/>
            <ac:spMk id="47" creationId="{9ECD2C20-061C-4601-AA98-0FCE68B38511}"/>
          </ac:spMkLst>
        </pc:spChg>
        <pc:grpChg chg="add del mod">
          <ac:chgData name="Leventhal, Brian C - leventbc" userId="3adb2060-2beb-4a7d-9680-0848e8f14df8" providerId="ADAL" clId="{357D1710-6A76-4556-8485-F00C8675E2D2}" dt="2022-01-14T13:33:16.286" v="114" actId="478"/>
          <ac:grpSpMkLst>
            <pc:docMk/>
            <pc:sldMk cId="395232081" sldId="259"/>
            <ac:grpSpMk id="12" creationId="{3C7CF633-B21A-409F-9070-22183225E7A6}"/>
          </ac:grpSpMkLst>
        </pc:grpChg>
        <pc:grpChg chg="add del mod topLvl">
          <ac:chgData name="Leventhal, Brian C - leventbc" userId="3adb2060-2beb-4a7d-9680-0848e8f14df8" providerId="ADAL" clId="{357D1710-6A76-4556-8485-F00C8675E2D2}" dt="2022-01-14T14:29:43.930" v="693" actId="165"/>
          <ac:grpSpMkLst>
            <pc:docMk/>
            <pc:sldMk cId="395232081" sldId="259"/>
            <ac:grpSpMk id="48" creationId="{82E894D9-2D82-4E45-B473-FF6B5A2FA873}"/>
          </ac:grpSpMkLst>
        </pc:grpChg>
        <pc:grpChg chg="add del mod">
          <ac:chgData name="Leventhal, Brian C - leventbc" userId="3adb2060-2beb-4a7d-9680-0848e8f14df8" providerId="ADAL" clId="{357D1710-6A76-4556-8485-F00C8675E2D2}" dt="2022-01-14T14:29:36.289" v="692" actId="165"/>
          <ac:grpSpMkLst>
            <pc:docMk/>
            <pc:sldMk cId="395232081" sldId="259"/>
            <ac:grpSpMk id="49" creationId="{13DF8DE3-1DFB-45EB-AD00-43AE16709892}"/>
          </ac:grpSpMkLst>
        </pc:grpChg>
        <pc:grpChg chg="add mod">
          <ac:chgData name="Leventhal, Brian C - leventbc" userId="3adb2060-2beb-4a7d-9680-0848e8f14df8" providerId="ADAL" clId="{357D1710-6A76-4556-8485-F00C8675E2D2}" dt="2022-01-14T14:32:02.086" v="715" actId="962"/>
          <ac:grpSpMkLst>
            <pc:docMk/>
            <pc:sldMk cId="395232081" sldId="259"/>
            <ac:grpSpMk id="50" creationId="{668DB86D-2A6B-4174-93BD-2E026200D7CA}"/>
          </ac:grpSpMkLst>
        </pc:grpChg>
        <pc:grpChg chg="add mod">
          <ac:chgData name="Leventhal, Brian C - leventbc" userId="3adb2060-2beb-4a7d-9680-0848e8f14df8" providerId="ADAL" clId="{357D1710-6A76-4556-8485-F00C8675E2D2}" dt="2022-01-14T14:31:56.659" v="713" actId="962"/>
          <ac:grpSpMkLst>
            <pc:docMk/>
            <pc:sldMk cId="395232081" sldId="259"/>
            <ac:grpSpMk id="51" creationId="{B33F6493-5930-4A4F-9E40-C41B8EDB2956}"/>
          </ac:grpSpMkLst>
        </pc:grpChg>
        <pc:grpChg chg="add mod">
          <ac:chgData name="Leventhal, Brian C - leventbc" userId="3adb2060-2beb-4a7d-9680-0848e8f14df8" providerId="ADAL" clId="{357D1710-6A76-4556-8485-F00C8675E2D2}" dt="2022-01-14T14:31:51.633" v="711" actId="962"/>
          <ac:grpSpMkLst>
            <pc:docMk/>
            <pc:sldMk cId="395232081" sldId="259"/>
            <ac:grpSpMk id="52" creationId="{28C2CCD7-D9B7-477F-8DD4-1CED768491E0}"/>
          </ac:grpSpMkLst>
        </pc:grpChg>
        <pc:grpChg chg="add mod">
          <ac:chgData name="Leventhal, Brian C - leventbc" userId="3adb2060-2beb-4a7d-9680-0848e8f14df8" providerId="ADAL" clId="{357D1710-6A76-4556-8485-F00C8675E2D2}" dt="2022-01-14T14:30:57.633" v="705" actId="164"/>
          <ac:grpSpMkLst>
            <pc:docMk/>
            <pc:sldMk cId="395232081" sldId="259"/>
            <ac:grpSpMk id="53" creationId="{ADABA9E9-E7C7-4CAE-B847-4C3279C653E5}"/>
          </ac:grpSpMkLst>
        </pc:grpChg>
        <pc:grpChg chg="add mod">
          <ac:chgData name="Leventhal, Brian C - leventbc" userId="3adb2060-2beb-4a7d-9680-0848e8f14df8" providerId="ADAL" clId="{357D1710-6A76-4556-8485-F00C8675E2D2}" dt="2022-01-14T14:31:46.518" v="709" actId="962"/>
          <ac:grpSpMkLst>
            <pc:docMk/>
            <pc:sldMk cId="395232081" sldId="259"/>
            <ac:grpSpMk id="54" creationId="{375B0B05-8AA4-47C8-B0CB-B385E2CC4C1F}"/>
          </ac:grpSpMkLst>
        </pc:grpChg>
        <pc:grpChg chg="add mod">
          <ac:chgData name="Leventhal, Brian C - leventbc" userId="3adb2060-2beb-4a7d-9680-0848e8f14df8" providerId="ADAL" clId="{357D1710-6A76-4556-8485-F00C8675E2D2}" dt="2022-01-14T14:31:39.243" v="708" actId="962"/>
          <ac:grpSpMkLst>
            <pc:docMk/>
            <pc:sldMk cId="395232081" sldId="259"/>
            <ac:grpSpMk id="55" creationId="{BD3B58CC-EC90-4D61-AF09-86731E175FC4}"/>
          </ac:grpSpMkLst>
        </pc:grpChg>
        <pc:graphicFrameChg chg="add del mod topLvl modGraphic">
          <ac:chgData name="Leventhal, Brian C - leventbc" userId="3adb2060-2beb-4a7d-9680-0848e8f14df8" providerId="ADAL" clId="{357D1710-6A76-4556-8485-F00C8675E2D2}" dt="2022-01-14T13:36:22.278" v="151" actId="478"/>
          <ac:graphicFrameMkLst>
            <pc:docMk/>
            <pc:sldMk cId="395232081" sldId="259"/>
            <ac:graphicFrameMk id="10" creationId="{D12FFF5C-20D6-47C3-BA10-294D89DDE1B4}"/>
          </ac:graphicFrameMkLst>
        </pc:graphicFrameChg>
        <pc:graphicFrameChg chg="add del mod modGraphic">
          <ac:chgData name="Leventhal, Brian C - leventbc" userId="3adb2060-2beb-4a7d-9680-0848e8f14df8" providerId="ADAL" clId="{357D1710-6A76-4556-8485-F00C8675E2D2}" dt="2022-01-14T14:21:15.887" v="617" actId="478"/>
          <ac:graphicFrameMkLst>
            <pc:docMk/>
            <pc:sldMk cId="395232081" sldId="259"/>
            <ac:graphicFrameMk id="13" creationId="{D04C8CAD-4271-464A-8F81-218C970B2605}"/>
          </ac:graphicFrameMkLst>
        </pc:graphicFrameChg>
        <pc:picChg chg="add del mod">
          <ac:chgData name="Leventhal, Brian C - leventbc" userId="3adb2060-2beb-4a7d-9680-0848e8f14df8" providerId="ADAL" clId="{357D1710-6A76-4556-8485-F00C8675E2D2}" dt="2022-01-14T13:44:12.024" v="203" actId="478"/>
          <ac:picMkLst>
            <pc:docMk/>
            <pc:sldMk cId="395232081" sldId="259"/>
            <ac:picMk id="7" creationId="{4161E04D-9E10-4FB9-BA91-62E3354A5790}"/>
          </ac:picMkLst>
        </pc:picChg>
        <pc:picChg chg="add del mod">
          <ac:chgData name="Leventhal, Brian C - leventbc" userId="3adb2060-2beb-4a7d-9680-0848e8f14df8" providerId="ADAL" clId="{357D1710-6A76-4556-8485-F00C8675E2D2}" dt="2022-01-14T13:45:21.499" v="317" actId="478"/>
          <ac:picMkLst>
            <pc:docMk/>
            <pc:sldMk cId="395232081" sldId="259"/>
            <ac:picMk id="9" creationId="{AB331C1D-4249-42C0-BFAE-953EA3EFC0CF}"/>
          </ac:picMkLst>
        </pc:picChg>
        <pc:cxnChg chg="add mod ord">
          <ac:chgData name="Leventhal, Brian C - leventbc" userId="3adb2060-2beb-4a7d-9680-0848e8f14df8" providerId="ADAL" clId="{357D1710-6A76-4556-8485-F00C8675E2D2}" dt="2022-01-14T14:21:54.849" v="625" actId="167"/>
          <ac:cxnSpMkLst>
            <pc:docMk/>
            <pc:sldMk cId="395232081" sldId="259"/>
            <ac:cxnSpMk id="33" creationId="{090F8037-1E8F-4B8D-81FC-B1BDE85873D9}"/>
          </ac:cxnSpMkLst>
        </pc:cxnChg>
      </pc:sldChg>
      <pc:sldChg chg="modSp add del mod modTransition">
        <pc:chgData name="Leventhal, Brian C - leventbc" userId="3adb2060-2beb-4a7d-9680-0848e8f14df8" providerId="ADAL" clId="{357D1710-6A76-4556-8485-F00C8675E2D2}" dt="2022-01-14T14:23:42.759" v="651" actId="47"/>
        <pc:sldMkLst>
          <pc:docMk/>
          <pc:sldMk cId="1771469441" sldId="260"/>
        </pc:sldMkLst>
        <pc:spChg chg="mod">
          <ac:chgData name="Leventhal, Brian C - leventbc" userId="3adb2060-2beb-4a7d-9680-0848e8f14df8" providerId="ADAL" clId="{357D1710-6A76-4556-8485-F00C8675E2D2}" dt="2022-01-14T13:55:07.261" v="451"/>
          <ac:spMkLst>
            <pc:docMk/>
            <pc:sldMk cId="1771469441" sldId="260"/>
            <ac:spMk id="17" creationId="{4E54E86E-7836-4C72-98F8-F17202A7F02E}"/>
          </ac:spMkLst>
        </pc:spChg>
        <pc:graphicFrameChg chg="mod modGraphic">
          <ac:chgData name="Leventhal, Brian C - leventbc" userId="3adb2060-2beb-4a7d-9680-0848e8f14df8" providerId="ADAL" clId="{357D1710-6A76-4556-8485-F00C8675E2D2}" dt="2022-01-14T13:52:19.871" v="399" actId="2085"/>
          <ac:graphicFrameMkLst>
            <pc:docMk/>
            <pc:sldMk cId="1771469441" sldId="260"/>
            <ac:graphicFrameMk id="13" creationId="{D04C8CAD-4271-464A-8F81-218C970B2605}"/>
          </ac:graphicFrameMkLst>
        </pc:graphicFrameChg>
      </pc:sldChg>
      <pc:sldChg chg="modSp add del mod ord modTransition">
        <pc:chgData name="Leventhal, Brian C - leventbc" userId="3adb2060-2beb-4a7d-9680-0848e8f14df8" providerId="ADAL" clId="{357D1710-6A76-4556-8485-F00C8675E2D2}" dt="2022-01-14T14:25:55.253" v="670" actId="47"/>
        <pc:sldMkLst>
          <pc:docMk/>
          <pc:sldMk cId="4038191623" sldId="261"/>
        </pc:sldMkLst>
        <pc:spChg chg="mod">
          <ac:chgData name="Leventhal, Brian C - leventbc" userId="3adb2060-2beb-4a7d-9680-0848e8f14df8" providerId="ADAL" clId="{357D1710-6A76-4556-8485-F00C8675E2D2}" dt="2022-01-14T13:55:09.939" v="452"/>
          <ac:spMkLst>
            <pc:docMk/>
            <pc:sldMk cId="4038191623" sldId="261"/>
            <ac:spMk id="17" creationId="{4E54E86E-7836-4C72-98F8-F17202A7F02E}"/>
          </ac:spMkLst>
        </pc:spChg>
      </pc:sldChg>
      <pc:sldChg chg="add del">
        <pc:chgData name="Leventhal, Brian C - leventbc" userId="3adb2060-2beb-4a7d-9680-0848e8f14df8" providerId="ADAL" clId="{357D1710-6A76-4556-8485-F00C8675E2D2}" dt="2022-01-14T13:53:22.599" v="407"/>
        <pc:sldMkLst>
          <pc:docMk/>
          <pc:sldMk cId="928155046" sldId="262"/>
        </pc:sldMkLst>
      </pc:sldChg>
      <pc:sldChg chg="add del">
        <pc:chgData name="Leventhal, Brian C - leventbc" userId="3adb2060-2beb-4a7d-9680-0848e8f14df8" providerId="ADAL" clId="{357D1710-6A76-4556-8485-F00C8675E2D2}" dt="2022-01-14T13:53:12.052" v="405" actId="47"/>
        <pc:sldMkLst>
          <pc:docMk/>
          <pc:sldMk cId="2111745001" sldId="262"/>
        </pc:sldMkLst>
      </pc:sldChg>
      <pc:sldChg chg="modSp add del mod ord modTransition">
        <pc:chgData name="Leventhal, Brian C - leventbc" userId="3adb2060-2beb-4a7d-9680-0848e8f14df8" providerId="ADAL" clId="{357D1710-6A76-4556-8485-F00C8675E2D2}" dt="2022-01-14T14:25:59.493" v="671" actId="47"/>
        <pc:sldMkLst>
          <pc:docMk/>
          <pc:sldMk cId="3007967165" sldId="262"/>
        </pc:sldMkLst>
        <pc:spChg chg="mod">
          <ac:chgData name="Leventhal, Brian C - leventbc" userId="3adb2060-2beb-4a7d-9680-0848e8f14df8" providerId="ADAL" clId="{357D1710-6A76-4556-8485-F00C8675E2D2}" dt="2022-01-14T13:55:12.344" v="453"/>
          <ac:spMkLst>
            <pc:docMk/>
            <pc:sldMk cId="3007967165" sldId="262"/>
            <ac:spMk id="17" creationId="{4E54E86E-7836-4C72-98F8-F17202A7F02E}"/>
          </ac:spMkLst>
        </pc:spChg>
        <pc:graphicFrameChg chg="mod modGraphic">
          <ac:chgData name="Leventhal, Brian C - leventbc" userId="3adb2060-2beb-4a7d-9680-0848e8f14df8" providerId="ADAL" clId="{357D1710-6A76-4556-8485-F00C8675E2D2}" dt="2022-01-14T13:53:49.201" v="416" actId="2084"/>
          <ac:graphicFrameMkLst>
            <pc:docMk/>
            <pc:sldMk cId="3007967165" sldId="262"/>
            <ac:graphicFrameMk id="13" creationId="{D04C8CAD-4271-464A-8F81-218C970B2605}"/>
          </ac:graphicFrameMkLst>
        </pc:graphicFrameChg>
      </pc:sldChg>
      <pc:sldChg chg="addSp delSp modSp new del mod modTransition modClrScheme chgLayout">
        <pc:chgData name="Leventhal, Brian C - leventbc" userId="3adb2060-2beb-4a7d-9680-0848e8f14df8" providerId="ADAL" clId="{357D1710-6A76-4556-8485-F00C8675E2D2}" dt="2022-01-14T14:43:34.012" v="857" actId="47"/>
        <pc:sldMkLst>
          <pc:docMk/>
          <pc:sldMk cId="523756502" sldId="263"/>
        </pc:sldMkLst>
        <pc:spChg chg="del">
          <ac:chgData name="Leventhal, Brian C - leventbc" userId="3adb2060-2beb-4a7d-9680-0848e8f14df8" providerId="ADAL" clId="{357D1710-6A76-4556-8485-F00C8675E2D2}" dt="2022-01-14T13:59:33.845" v="483" actId="700"/>
          <ac:spMkLst>
            <pc:docMk/>
            <pc:sldMk cId="523756502" sldId="263"/>
            <ac:spMk id="2" creationId="{59FC061F-7CE7-4E86-BD30-4C52AB0514B4}"/>
          </ac:spMkLst>
        </pc:spChg>
        <pc:spChg chg="del">
          <ac:chgData name="Leventhal, Brian C - leventbc" userId="3adb2060-2beb-4a7d-9680-0848e8f14df8" providerId="ADAL" clId="{357D1710-6A76-4556-8485-F00C8675E2D2}" dt="2022-01-14T13:59:33.845" v="483" actId="700"/>
          <ac:spMkLst>
            <pc:docMk/>
            <pc:sldMk cId="523756502" sldId="263"/>
            <ac:spMk id="3" creationId="{C0A47ADF-D915-4519-A74A-F78B1CEC7C29}"/>
          </ac:spMkLst>
        </pc:spChg>
        <pc:spChg chg="mod ord">
          <ac:chgData name="Leventhal, Brian C - leventbc" userId="3adb2060-2beb-4a7d-9680-0848e8f14df8" providerId="ADAL" clId="{357D1710-6A76-4556-8485-F00C8675E2D2}" dt="2022-01-14T13:59:33.845" v="483" actId="700"/>
          <ac:spMkLst>
            <pc:docMk/>
            <pc:sldMk cId="523756502" sldId="263"/>
            <ac:spMk id="4" creationId="{D3EC6F10-AF7C-4D08-8C12-6EA0FCF92DC3}"/>
          </ac:spMkLst>
        </pc:spChg>
        <pc:graphicFrameChg chg="add mod modGraphic">
          <ac:chgData name="Leventhal, Brian C - leventbc" userId="3adb2060-2beb-4a7d-9680-0848e8f14df8" providerId="ADAL" clId="{357D1710-6A76-4556-8485-F00C8675E2D2}" dt="2022-01-14T14:07:02.174" v="532" actId="962"/>
          <ac:graphicFrameMkLst>
            <pc:docMk/>
            <pc:sldMk cId="523756502" sldId="263"/>
            <ac:graphicFrameMk id="5" creationId="{BD0446F6-3BAE-47CF-A251-98714D5916A1}"/>
          </ac:graphicFrameMkLst>
        </pc:graphicFrameChg>
      </pc:sldChg>
      <pc:sldChg chg="delSp add del mod">
        <pc:chgData name="Leventhal, Brian C - leventbc" userId="3adb2060-2beb-4a7d-9680-0848e8f14df8" providerId="ADAL" clId="{357D1710-6A76-4556-8485-F00C8675E2D2}" dt="2022-01-14T14:23:41.525" v="650" actId="47"/>
        <pc:sldMkLst>
          <pc:docMk/>
          <pc:sldMk cId="2359220330" sldId="264"/>
        </pc:sldMkLst>
        <pc:spChg chg="del">
          <ac:chgData name="Leventhal, Brian C - leventbc" userId="3adb2060-2beb-4a7d-9680-0848e8f14df8" providerId="ADAL" clId="{357D1710-6A76-4556-8485-F00C8675E2D2}" dt="2022-01-14T14:22:04.671" v="628" actId="478"/>
          <ac:spMkLst>
            <pc:docMk/>
            <pc:sldMk cId="2359220330" sldId="264"/>
            <ac:spMk id="20" creationId="{26FFB5DD-06D5-438F-B4D8-E147FED2335F}"/>
          </ac:spMkLst>
        </pc:spChg>
        <pc:spChg chg="del">
          <ac:chgData name="Leventhal, Brian C - leventbc" userId="3adb2060-2beb-4a7d-9680-0848e8f14df8" providerId="ADAL" clId="{357D1710-6A76-4556-8485-F00C8675E2D2}" dt="2022-01-14T14:22:04.671" v="628" actId="478"/>
          <ac:spMkLst>
            <pc:docMk/>
            <pc:sldMk cId="2359220330" sldId="264"/>
            <ac:spMk id="21" creationId="{ECC56A54-1E75-4586-B522-903F3B920BB5}"/>
          </ac:spMkLst>
        </pc:spChg>
        <pc:spChg chg="del">
          <ac:chgData name="Leventhal, Brian C - leventbc" userId="3adb2060-2beb-4a7d-9680-0848e8f14df8" providerId="ADAL" clId="{357D1710-6A76-4556-8485-F00C8675E2D2}" dt="2022-01-14T14:22:04.671" v="628" actId="478"/>
          <ac:spMkLst>
            <pc:docMk/>
            <pc:sldMk cId="2359220330" sldId="264"/>
            <ac:spMk id="22" creationId="{D6FD0562-F165-47BD-B3A4-7CC2FAB29A7D}"/>
          </ac:spMkLst>
        </pc:spChg>
        <pc:spChg chg="del">
          <ac:chgData name="Leventhal, Brian C - leventbc" userId="3adb2060-2beb-4a7d-9680-0848e8f14df8" providerId="ADAL" clId="{357D1710-6A76-4556-8485-F00C8675E2D2}" dt="2022-01-14T14:22:04.671" v="628" actId="478"/>
          <ac:spMkLst>
            <pc:docMk/>
            <pc:sldMk cId="2359220330" sldId="264"/>
            <ac:spMk id="23" creationId="{128B0D1A-6143-4C52-806D-25125BCB9924}"/>
          </ac:spMkLst>
        </pc:spChg>
        <pc:spChg chg="del">
          <ac:chgData name="Leventhal, Brian C - leventbc" userId="3adb2060-2beb-4a7d-9680-0848e8f14df8" providerId="ADAL" clId="{357D1710-6A76-4556-8485-F00C8675E2D2}" dt="2022-01-14T14:22:04.671" v="628" actId="478"/>
          <ac:spMkLst>
            <pc:docMk/>
            <pc:sldMk cId="2359220330" sldId="264"/>
            <ac:spMk id="26" creationId="{7719FA3F-C220-412D-AA72-791DEDA757E3}"/>
          </ac:spMkLst>
        </pc:spChg>
        <pc:spChg chg="del">
          <ac:chgData name="Leventhal, Brian C - leventbc" userId="3adb2060-2beb-4a7d-9680-0848e8f14df8" providerId="ADAL" clId="{357D1710-6A76-4556-8485-F00C8675E2D2}" dt="2022-01-14T14:22:04.671" v="628" actId="478"/>
          <ac:spMkLst>
            <pc:docMk/>
            <pc:sldMk cId="2359220330" sldId="264"/>
            <ac:spMk id="27" creationId="{58C7AED4-FFDC-4C5B-B2A2-52EA7FC7CECE}"/>
          </ac:spMkLst>
        </pc:spChg>
        <pc:spChg chg="del">
          <ac:chgData name="Leventhal, Brian C - leventbc" userId="3adb2060-2beb-4a7d-9680-0848e8f14df8" providerId="ADAL" clId="{357D1710-6A76-4556-8485-F00C8675E2D2}" dt="2022-01-14T14:22:04.671" v="628" actId="478"/>
          <ac:spMkLst>
            <pc:docMk/>
            <pc:sldMk cId="2359220330" sldId="264"/>
            <ac:spMk id="28" creationId="{1BEC5D85-193C-4AA2-B35B-E10B5C348BB7}"/>
          </ac:spMkLst>
        </pc:spChg>
        <pc:spChg chg="del">
          <ac:chgData name="Leventhal, Brian C - leventbc" userId="3adb2060-2beb-4a7d-9680-0848e8f14df8" providerId="ADAL" clId="{357D1710-6A76-4556-8485-F00C8675E2D2}" dt="2022-01-14T14:22:04.671" v="628" actId="478"/>
          <ac:spMkLst>
            <pc:docMk/>
            <pc:sldMk cId="2359220330" sldId="264"/>
            <ac:spMk id="29" creationId="{FD755927-8722-4A34-B1D6-F84B50D6ABAB}"/>
          </ac:spMkLst>
        </pc:spChg>
      </pc:sldChg>
      <pc:sldChg chg="addSp delSp modSp add del mod delAnim modAnim">
        <pc:chgData name="Leventhal, Brian C - leventbc" userId="3adb2060-2beb-4a7d-9680-0848e8f14df8" providerId="ADAL" clId="{357D1710-6A76-4556-8485-F00C8675E2D2}" dt="2022-01-14T14:42:20.282" v="840" actId="47"/>
        <pc:sldMkLst>
          <pc:docMk/>
          <pc:sldMk cId="2504152523" sldId="264"/>
        </pc:sldMkLst>
        <pc:spChg chg="del">
          <ac:chgData name="Leventhal, Brian C - leventbc" userId="3adb2060-2beb-4a7d-9680-0848e8f14df8" providerId="ADAL" clId="{357D1710-6A76-4556-8485-F00C8675E2D2}" dt="2022-01-14T14:26:11.541" v="674" actId="478"/>
          <ac:spMkLst>
            <pc:docMk/>
            <pc:sldMk cId="2504152523" sldId="264"/>
            <ac:spMk id="20" creationId="{26FFB5DD-06D5-438F-B4D8-E147FED2335F}"/>
          </ac:spMkLst>
        </pc:spChg>
        <pc:spChg chg="del">
          <ac:chgData name="Leventhal, Brian C - leventbc" userId="3adb2060-2beb-4a7d-9680-0848e8f14df8" providerId="ADAL" clId="{357D1710-6A76-4556-8485-F00C8675E2D2}" dt="2022-01-14T14:26:11.541" v="674" actId="478"/>
          <ac:spMkLst>
            <pc:docMk/>
            <pc:sldMk cId="2504152523" sldId="264"/>
            <ac:spMk id="21" creationId="{ECC56A54-1E75-4586-B522-903F3B920BB5}"/>
          </ac:spMkLst>
        </pc:spChg>
        <pc:spChg chg="del">
          <ac:chgData name="Leventhal, Brian C - leventbc" userId="3adb2060-2beb-4a7d-9680-0848e8f14df8" providerId="ADAL" clId="{357D1710-6A76-4556-8485-F00C8675E2D2}" dt="2022-01-14T14:26:11.541" v="674" actId="478"/>
          <ac:spMkLst>
            <pc:docMk/>
            <pc:sldMk cId="2504152523" sldId="264"/>
            <ac:spMk id="22" creationId="{D6FD0562-F165-47BD-B3A4-7CC2FAB29A7D}"/>
          </ac:spMkLst>
        </pc:spChg>
        <pc:spChg chg="del">
          <ac:chgData name="Leventhal, Brian C - leventbc" userId="3adb2060-2beb-4a7d-9680-0848e8f14df8" providerId="ADAL" clId="{357D1710-6A76-4556-8485-F00C8675E2D2}" dt="2022-01-14T14:26:11.541" v="674" actId="478"/>
          <ac:spMkLst>
            <pc:docMk/>
            <pc:sldMk cId="2504152523" sldId="264"/>
            <ac:spMk id="23" creationId="{128B0D1A-6143-4C52-806D-25125BCB9924}"/>
          </ac:spMkLst>
        </pc:spChg>
        <pc:spChg chg="del">
          <ac:chgData name="Leventhal, Brian C - leventbc" userId="3adb2060-2beb-4a7d-9680-0848e8f14df8" providerId="ADAL" clId="{357D1710-6A76-4556-8485-F00C8675E2D2}" dt="2022-01-14T14:26:11.541" v="674" actId="478"/>
          <ac:spMkLst>
            <pc:docMk/>
            <pc:sldMk cId="2504152523" sldId="264"/>
            <ac:spMk id="26" creationId="{7719FA3F-C220-412D-AA72-791DEDA757E3}"/>
          </ac:spMkLst>
        </pc:spChg>
        <pc:spChg chg="del">
          <ac:chgData name="Leventhal, Brian C - leventbc" userId="3adb2060-2beb-4a7d-9680-0848e8f14df8" providerId="ADAL" clId="{357D1710-6A76-4556-8485-F00C8675E2D2}" dt="2022-01-14T14:26:11.541" v="674" actId="478"/>
          <ac:spMkLst>
            <pc:docMk/>
            <pc:sldMk cId="2504152523" sldId="264"/>
            <ac:spMk id="27" creationId="{58C7AED4-FFDC-4C5B-B2A2-52EA7FC7CECE}"/>
          </ac:spMkLst>
        </pc:spChg>
        <pc:spChg chg="del">
          <ac:chgData name="Leventhal, Brian C - leventbc" userId="3adb2060-2beb-4a7d-9680-0848e8f14df8" providerId="ADAL" clId="{357D1710-6A76-4556-8485-F00C8675E2D2}" dt="2022-01-14T14:26:11.541" v="674" actId="478"/>
          <ac:spMkLst>
            <pc:docMk/>
            <pc:sldMk cId="2504152523" sldId="264"/>
            <ac:spMk id="28" creationId="{1BEC5D85-193C-4AA2-B35B-E10B5C348BB7}"/>
          </ac:spMkLst>
        </pc:spChg>
        <pc:spChg chg="del">
          <ac:chgData name="Leventhal, Brian C - leventbc" userId="3adb2060-2beb-4a7d-9680-0848e8f14df8" providerId="ADAL" clId="{357D1710-6A76-4556-8485-F00C8675E2D2}" dt="2022-01-14T14:26:11.541" v="674" actId="478"/>
          <ac:spMkLst>
            <pc:docMk/>
            <pc:sldMk cId="2504152523" sldId="264"/>
            <ac:spMk id="29" creationId="{FD755927-8722-4A34-B1D6-F84B50D6ABAB}"/>
          </ac:spMkLst>
        </pc:spChg>
        <pc:spChg chg="mod">
          <ac:chgData name="Leventhal, Brian C - leventbc" userId="3adb2060-2beb-4a7d-9680-0848e8f14df8" providerId="ADAL" clId="{357D1710-6A76-4556-8485-F00C8675E2D2}" dt="2022-01-14T14:27:24.548" v="679" actId="164"/>
          <ac:spMkLst>
            <pc:docMk/>
            <pc:sldMk cId="2504152523" sldId="264"/>
            <ac:spMk id="30" creationId="{856B8AB2-93E8-4651-A912-379DE4945731}"/>
          </ac:spMkLst>
        </pc:spChg>
        <pc:spChg chg="mod">
          <ac:chgData name="Leventhal, Brian C - leventbc" userId="3adb2060-2beb-4a7d-9680-0848e8f14df8" providerId="ADAL" clId="{357D1710-6A76-4556-8485-F00C8675E2D2}" dt="2022-01-14T14:27:24.548" v="679" actId="164"/>
          <ac:spMkLst>
            <pc:docMk/>
            <pc:sldMk cId="2504152523" sldId="264"/>
            <ac:spMk id="31" creationId="{AD0B19EE-DA59-4741-983F-61243645B3F4}"/>
          </ac:spMkLst>
        </pc:spChg>
        <pc:spChg chg="mod">
          <ac:chgData name="Leventhal, Brian C - leventbc" userId="3adb2060-2beb-4a7d-9680-0848e8f14df8" providerId="ADAL" clId="{357D1710-6A76-4556-8485-F00C8675E2D2}" dt="2022-01-14T14:27:24.548" v="679" actId="164"/>
          <ac:spMkLst>
            <pc:docMk/>
            <pc:sldMk cId="2504152523" sldId="264"/>
            <ac:spMk id="37" creationId="{E212F742-7841-497D-BA9C-22CBB64AA7A2}"/>
          </ac:spMkLst>
        </pc:spChg>
        <pc:spChg chg="del">
          <ac:chgData name="Leventhal, Brian C - leventbc" userId="3adb2060-2beb-4a7d-9680-0848e8f14df8" providerId="ADAL" clId="{357D1710-6A76-4556-8485-F00C8675E2D2}" dt="2022-01-14T14:26:11.541" v="674" actId="478"/>
          <ac:spMkLst>
            <pc:docMk/>
            <pc:sldMk cId="2504152523" sldId="264"/>
            <ac:spMk id="39" creationId="{D9DCBEA4-F405-49E1-9701-0B6E48097856}"/>
          </ac:spMkLst>
        </pc:spChg>
        <pc:spChg chg="del">
          <ac:chgData name="Leventhal, Brian C - leventbc" userId="3adb2060-2beb-4a7d-9680-0848e8f14df8" providerId="ADAL" clId="{357D1710-6A76-4556-8485-F00C8675E2D2}" dt="2022-01-14T14:26:11.541" v="674" actId="478"/>
          <ac:spMkLst>
            <pc:docMk/>
            <pc:sldMk cId="2504152523" sldId="264"/>
            <ac:spMk id="41" creationId="{F5DBDE44-AB41-4036-B2A4-DF9A9F3EB77C}"/>
          </ac:spMkLst>
        </pc:spChg>
        <pc:spChg chg="del">
          <ac:chgData name="Leventhal, Brian C - leventbc" userId="3adb2060-2beb-4a7d-9680-0848e8f14df8" providerId="ADAL" clId="{357D1710-6A76-4556-8485-F00C8675E2D2}" dt="2022-01-14T14:26:11.541" v="674" actId="478"/>
          <ac:spMkLst>
            <pc:docMk/>
            <pc:sldMk cId="2504152523" sldId="264"/>
            <ac:spMk id="43" creationId="{662DC7BA-B253-4CA2-81C4-12DB8D44843B}"/>
          </ac:spMkLst>
        </pc:spChg>
        <pc:spChg chg="del">
          <ac:chgData name="Leventhal, Brian C - leventbc" userId="3adb2060-2beb-4a7d-9680-0848e8f14df8" providerId="ADAL" clId="{357D1710-6A76-4556-8485-F00C8675E2D2}" dt="2022-01-14T14:26:11.541" v="674" actId="478"/>
          <ac:spMkLst>
            <pc:docMk/>
            <pc:sldMk cId="2504152523" sldId="264"/>
            <ac:spMk id="45" creationId="{28D323BF-DF85-4DFF-8151-44B15A2FF0B5}"/>
          </ac:spMkLst>
        </pc:spChg>
        <pc:grpChg chg="add mod">
          <ac:chgData name="Leventhal, Brian C - leventbc" userId="3adb2060-2beb-4a7d-9680-0848e8f14df8" providerId="ADAL" clId="{357D1710-6A76-4556-8485-F00C8675E2D2}" dt="2022-01-14T14:28:55.755" v="690" actId="962"/>
          <ac:grpSpMkLst>
            <pc:docMk/>
            <pc:sldMk cId="2504152523" sldId="264"/>
            <ac:grpSpMk id="2" creationId="{D421A37D-A428-4CD1-83A7-1D9F65A3020E}"/>
          </ac:grpSpMkLst>
        </pc:grpChg>
        <pc:picChg chg="del">
          <ac:chgData name="Leventhal, Brian C - leventbc" userId="3adb2060-2beb-4a7d-9680-0848e8f14df8" providerId="ADAL" clId="{357D1710-6A76-4556-8485-F00C8675E2D2}" dt="2022-01-14T14:35:49.484" v="739" actId="478"/>
          <ac:picMkLst>
            <pc:docMk/>
            <pc:sldMk cId="2504152523" sldId="264"/>
            <ac:picMk id="3" creationId="{0E19C77A-D8AC-4D9F-B794-D91141CAD7DE}"/>
          </ac:picMkLst>
        </pc:picChg>
        <pc:picChg chg="add del mod">
          <ac:chgData name="Leventhal, Brian C - leventbc" userId="3adb2060-2beb-4a7d-9680-0848e8f14df8" providerId="ADAL" clId="{357D1710-6A76-4556-8485-F00C8675E2D2}" dt="2022-01-14T14:35:46.904" v="738" actId="478"/>
          <ac:picMkLst>
            <pc:docMk/>
            <pc:sldMk cId="2504152523" sldId="264"/>
            <ac:picMk id="24" creationId="{2CBEDCBC-7579-4D9C-AA45-3F0BEFF67B37}"/>
          </ac:picMkLst>
        </pc:picChg>
      </pc:sldChg>
      <pc:sldChg chg="delSp add del mod modTransition">
        <pc:chgData name="Leventhal, Brian C - leventbc" userId="3adb2060-2beb-4a7d-9680-0848e8f14df8" providerId="ADAL" clId="{357D1710-6A76-4556-8485-F00C8675E2D2}" dt="2022-01-14T14:22:48.061" v="632" actId="47"/>
        <pc:sldMkLst>
          <pc:docMk/>
          <pc:sldMk cId="1372863648" sldId="265"/>
        </pc:sldMkLst>
        <pc:spChg chg="del">
          <ac:chgData name="Leventhal, Brian C - leventbc" userId="3adb2060-2beb-4a7d-9680-0848e8f14df8" providerId="ADAL" clId="{357D1710-6A76-4556-8485-F00C8675E2D2}" dt="2022-01-14T14:22:08.294" v="629" actId="478"/>
          <ac:spMkLst>
            <pc:docMk/>
            <pc:sldMk cId="1372863648" sldId="265"/>
            <ac:spMk id="22" creationId="{D6FD0562-F165-47BD-B3A4-7CC2FAB29A7D}"/>
          </ac:spMkLst>
        </pc:spChg>
        <pc:spChg chg="del">
          <ac:chgData name="Leventhal, Brian C - leventbc" userId="3adb2060-2beb-4a7d-9680-0848e8f14df8" providerId="ADAL" clId="{357D1710-6A76-4556-8485-F00C8675E2D2}" dt="2022-01-14T14:22:08.294" v="629" actId="478"/>
          <ac:spMkLst>
            <pc:docMk/>
            <pc:sldMk cId="1372863648" sldId="265"/>
            <ac:spMk id="23" creationId="{128B0D1A-6143-4C52-806D-25125BCB9924}"/>
          </ac:spMkLst>
        </pc:spChg>
        <pc:spChg chg="del">
          <ac:chgData name="Leventhal, Brian C - leventbc" userId="3adb2060-2beb-4a7d-9680-0848e8f14df8" providerId="ADAL" clId="{357D1710-6A76-4556-8485-F00C8675E2D2}" dt="2022-01-14T14:22:08.294" v="629" actId="478"/>
          <ac:spMkLst>
            <pc:docMk/>
            <pc:sldMk cId="1372863648" sldId="265"/>
            <ac:spMk id="26" creationId="{7719FA3F-C220-412D-AA72-791DEDA757E3}"/>
          </ac:spMkLst>
        </pc:spChg>
        <pc:spChg chg="del">
          <ac:chgData name="Leventhal, Brian C - leventbc" userId="3adb2060-2beb-4a7d-9680-0848e8f14df8" providerId="ADAL" clId="{357D1710-6A76-4556-8485-F00C8675E2D2}" dt="2022-01-14T14:22:08.294" v="629" actId="478"/>
          <ac:spMkLst>
            <pc:docMk/>
            <pc:sldMk cId="1372863648" sldId="265"/>
            <ac:spMk id="27" creationId="{58C7AED4-FFDC-4C5B-B2A2-52EA7FC7CECE}"/>
          </ac:spMkLst>
        </pc:spChg>
        <pc:spChg chg="del">
          <ac:chgData name="Leventhal, Brian C - leventbc" userId="3adb2060-2beb-4a7d-9680-0848e8f14df8" providerId="ADAL" clId="{357D1710-6A76-4556-8485-F00C8675E2D2}" dt="2022-01-14T14:22:08.294" v="629" actId="478"/>
          <ac:spMkLst>
            <pc:docMk/>
            <pc:sldMk cId="1372863648" sldId="265"/>
            <ac:spMk id="28" creationId="{1BEC5D85-193C-4AA2-B35B-E10B5C348BB7}"/>
          </ac:spMkLst>
        </pc:spChg>
        <pc:spChg chg="del">
          <ac:chgData name="Leventhal, Brian C - leventbc" userId="3adb2060-2beb-4a7d-9680-0848e8f14df8" providerId="ADAL" clId="{357D1710-6A76-4556-8485-F00C8675E2D2}" dt="2022-01-14T14:22:08.294" v="629" actId="478"/>
          <ac:spMkLst>
            <pc:docMk/>
            <pc:sldMk cId="1372863648" sldId="265"/>
            <ac:spMk id="29" creationId="{FD755927-8722-4A34-B1D6-F84B50D6ABAB}"/>
          </ac:spMkLst>
        </pc:spChg>
        <pc:spChg chg="del">
          <ac:chgData name="Leventhal, Brian C - leventbc" userId="3adb2060-2beb-4a7d-9680-0848e8f14df8" providerId="ADAL" clId="{357D1710-6A76-4556-8485-F00C8675E2D2}" dt="2022-01-14T14:22:11.533" v="630" actId="478"/>
          <ac:spMkLst>
            <pc:docMk/>
            <pc:sldMk cId="1372863648" sldId="265"/>
            <ac:spMk id="30" creationId="{856B8AB2-93E8-4651-A912-379DE4945731}"/>
          </ac:spMkLst>
        </pc:spChg>
        <pc:spChg chg="del">
          <ac:chgData name="Leventhal, Brian C - leventbc" userId="3adb2060-2beb-4a7d-9680-0848e8f14df8" providerId="ADAL" clId="{357D1710-6A76-4556-8485-F00C8675E2D2}" dt="2022-01-14T14:22:11.533" v="630" actId="478"/>
          <ac:spMkLst>
            <pc:docMk/>
            <pc:sldMk cId="1372863648" sldId="265"/>
            <ac:spMk id="31" creationId="{AD0B19EE-DA59-4741-983F-61243645B3F4}"/>
          </ac:spMkLst>
        </pc:spChg>
      </pc:sldChg>
      <pc:sldChg chg="addSp delSp modSp add del mod">
        <pc:chgData name="Leventhal, Brian C - leventbc" userId="3adb2060-2beb-4a7d-9680-0848e8f14df8" providerId="ADAL" clId="{357D1710-6A76-4556-8485-F00C8675E2D2}" dt="2022-01-14T14:42:20.282" v="840" actId="47"/>
        <pc:sldMkLst>
          <pc:docMk/>
          <pc:sldMk cId="1524492555" sldId="265"/>
        </pc:sldMkLst>
        <pc:spChg chg="mod topLvl">
          <ac:chgData name="Leventhal, Brian C - leventbc" userId="3adb2060-2beb-4a7d-9680-0848e8f14df8" providerId="ADAL" clId="{357D1710-6A76-4556-8485-F00C8675E2D2}" dt="2022-01-14T14:28:35.853" v="688" actId="571"/>
          <ac:spMkLst>
            <pc:docMk/>
            <pc:sldMk cId="1524492555" sldId="265"/>
            <ac:spMk id="20" creationId="{26FFB5DD-06D5-438F-B4D8-E147FED2335F}"/>
          </ac:spMkLst>
        </pc:spChg>
        <pc:spChg chg="mod">
          <ac:chgData name="Leventhal, Brian C - leventbc" userId="3adb2060-2beb-4a7d-9680-0848e8f14df8" providerId="ADAL" clId="{357D1710-6A76-4556-8485-F00C8675E2D2}" dt="2022-01-14T14:28:35.853" v="688" actId="571"/>
          <ac:spMkLst>
            <pc:docMk/>
            <pc:sldMk cId="1524492555" sldId="265"/>
            <ac:spMk id="21" creationId="{ECC56A54-1E75-4586-B522-903F3B920BB5}"/>
          </ac:spMkLst>
        </pc:spChg>
        <pc:spChg chg="del">
          <ac:chgData name="Leventhal, Brian C - leventbc" userId="3adb2060-2beb-4a7d-9680-0848e8f14df8" providerId="ADAL" clId="{357D1710-6A76-4556-8485-F00C8675E2D2}" dt="2022-01-14T14:26:18.629" v="676" actId="478"/>
          <ac:spMkLst>
            <pc:docMk/>
            <pc:sldMk cId="1524492555" sldId="265"/>
            <ac:spMk id="22" creationId="{D6FD0562-F165-47BD-B3A4-7CC2FAB29A7D}"/>
          </ac:spMkLst>
        </pc:spChg>
        <pc:spChg chg="del">
          <ac:chgData name="Leventhal, Brian C - leventbc" userId="3adb2060-2beb-4a7d-9680-0848e8f14df8" providerId="ADAL" clId="{357D1710-6A76-4556-8485-F00C8675E2D2}" dt="2022-01-14T14:26:18.629" v="676" actId="478"/>
          <ac:spMkLst>
            <pc:docMk/>
            <pc:sldMk cId="1524492555" sldId="265"/>
            <ac:spMk id="23" creationId="{128B0D1A-6143-4C52-806D-25125BCB9924}"/>
          </ac:spMkLst>
        </pc:spChg>
        <pc:spChg chg="add del mod">
          <ac:chgData name="Leventhal, Brian C - leventbc" userId="3adb2060-2beb-4a7d-9680-0848e8f14df8" providerId="ADAL" clId="{357D1710-6A76-4556-8485-F00C8675E2D2}" dt="2022-01-14T14:27:44.428" v="684" actId="478"/>
          <ac:spMkLst>
            <pc:docMk/>
            <pc:sldMk cId="1524492555" sldId="265"/>
            <ac:spMk id="24" creationId="{2D695424-6203-4482-8219-1CB5F8064D44}"/>
          </ac:spMkLst>
        </pc:spChg>
        <pc:spChg chg="add del mod topLvl">
          <ac:chgData name="Leventhal, Brian C - leventbc" userId="3adb2060-2beb-4a7d-9680-0848e8f14df8" providerId="ADAL" clId="{357D1710-6A76-4556-8485-F00C8675E2D2}" dt="2022-01-14T14:27:48.954" v="685" actId="478"/>
          <ac:spMkLst>
            <pc:docMk/>
            <pc:sldMk cId="1524492555" sldId="265"/>
            <ac:spMk id="25" creationId="{F361384C-DC79-478F-87EC-3191F583DABE}"/>
          </ac:spMkLst>
        </pc:spChg>
        <pc:spChg chg="del">
          <ac:chgData name="Leventhal, Brian C - leventbc" userId="3adb2060-2beb-4a7d-9680-0848e8f14df8" providerId="ADAL" clId="{357D1710-6A76-4556-8485-F00C8675E2D2}" dt="2022-01-14T14:26:18.629" v="676" actId="478"/>
          <ac:spMkLst>
            <pc:docMk/>
            <pc:sldMk cId="1524492555" sldId="265"/>
            <ac:spMk id="26" creationId="{7719FA3F-C220-412D-AA72-791DEDA757E3}"/>
          </ac:spMkLst>
        </pc:spChg>
        <pc:spChg chg="del">
          <ac:chgData name="Leventhal, Brian C - leventbc" userId="3adb2060-2beb-4a7d-9680-0848e8f14df8" providerId="ADAL" clId="{357D1710-6A76-4556-8485-F00C8675E2D2}" dt="2022-01-14T14:26:18.629" v="676" actId="478"/>
          <ac:spMkLst>
            <pc:docMk/>
            <pc:sldMk cId="1524492555" sldId="265"/>
            <ac:spMk id="27" creationId="{58C7AED4-FFDC-4C5B-B2A2-52EA7FC7CECE}"/>
          </ac:spMkLst>
        </pc:spChg>
        <pc:spChg chg="del">
          <ac:chgData name="Leventhal, Brian C - leventbc" userId="3adb2060-2beb-4a7d-9680-0848e8f14df8" providerId="ADAL" clId="{357D1710-6A76-4556-8485-F00C8675E2D2}" dt="2022-01-14T14:26:18.629" v="676" actId="478"/>
          <ac:spMkLst>
            <pc:docMk/>
            <pc:sldMk cId="1524492555" sldId="265"/>
            <ac:spMk id="28" creationId="{1BEC5D85-193C-4AA2-B35B-E10B5C348BB7}"/>
          </ac:spMkLst>
        </pc:spChg>
        <pc:spChg chg="del">
          <ac:chgData name="Leventhal, Brian C - leventbc" userId="3adb2060-2beb-4a7d-9680-0848e8f14df8" providerId="ADAL" clId="{357D1710-6A76-4556-8485-F00C8675E2D2}" dt="2022-01-14T14:26:18.629" v="676" actId="478"/>
          <ac:spMkLst>
            <pc:docMk/>
            <pc:sldMk cId="1524492555" sldId="265"/>
            <ac:spMk id="29" creationId="{FD755927-8722-4A34-B1D6-F84B50D6ABAB}"/>
          </ac:spMkLst>
        </pc:spChg>
        <pc:spChg chg="del">
          <ac:chgData name="Leventhal, Brian C - leventbc" userId="3adb2060-2beb-4a7d-9680-0848e8f14df8" providerId="ADAL" clId="{357D1710-6A76-4556-8485-F00C8675E2D2}" dt="2022-01-14T14:26:15.299" v="675" actId="478"/>
          <ac:spMkLst>
            <pc:docMk/>
            <pc:sldMk cId="1524492555" sldId="265"/>
            <ac:spMk id="30" creationId="{856B8AB2-93E8-4651-A912-379DE4945731}"/>
          </ac:spMkLst>
        </pc:spChg>
        <pc:spChg chg="del">
          <ac:chgData name="Leventhal, Brian C - leventbc" userId="3adb2060-2beb-4a7d-9680-0848e8f14df8" providerId="ADAL" clId="{357D1710-6A76-4556-8485-F00C8675E2D2}" dt="2022-01-14T14:26:15.299" v="675" actId="478"/>
          <ac:spMkLst>
            <pc:docMk/>
            <pc:sldMk cId="1524492555" sldId="265"/>
            <ac:spMk id="31" creationId="{AD0B19EE-DA59-4741-983F-61243645B3F4}"/>
          </ac:spMkLst>
        </pc:spChg>
        <pc:spChg chg="add mod">
          <ac:chgData name="Leventhal, Brian C - leventbc" userId="3adb2060-2beb-4a7d-9680-0848e8f14df8" providerId="ADAL" clId="{357D1710-6A76-4556-8485-F00C8675E2D2}" dt="2022-01-14T14:28:35.853" v="688" actId="571"/>
          <ac:spMkLst>
            <pc:docMk/>
            <pc:sldMk cId="1524492555" sldId="265"/>
            <ac:spMk id="32" creationId="{CE423A94-C342-4F10-88BB-7A9A4966963D}"/>
          </ac:spMkLst>
        </pc:spChg>
        <pc:spChg chg="add mod">
          <ac:chgData name="Leventhal, Brian C - leventbc" userId="3adb2060-2beb-4a7d-9680-0848e8f14df8" providerId="ADAL" clId="{357D1710-6A76-4556-8485-F00C8675E2D2}" dt="2022-01-14T14:28:35.853" v="688" actId="571"/>
          <ac:spMkLst>
            <pc:docMk/>
            <pc:sldMk cId="1524492555" sldId="265"/>
            <ac:spMk id="34" creationId="{7770CB1C-6AF0-4B9C-9D98-C9819021B239}"/>
          </ac:spMkLst>
        </pc:spChg>
        <pc:spChg chg="del">
          <ac:chgData name="Leventhal, Brian C - leventbc" userId="3adb2060-2beb-4a7d-9680-0848e8f14df8" providerId="ADAL" clId="{357D1710-6A76-4556-8485-F00C8675E2D2}" dt="2022-01-14T14:26:15.299" v="675" actId="478"/>
          <ac:spMkLst>
            <pc:docMk/>
            <pc:sldMk cId="1524492555" sldId="265"/>
            <ac:spMk id="37" creationId="{E212F742-7841-497D-BA9C-22CBB64AA7A2}"/>
          </ac:spMkLst>
        </pc:spChg>
        <pc:spChg chg="mod">
          <ac:chgData name="Leventhal, Brian C - leventbc" userId="3adb2060-2beb-4a7d-9680-0848e8f14df8" providerId="ADAL" clId="{357D1710-6A76-4556-8485-F00C8675E2D2}" dt="2022-01-14T14:28:35.853" v="688" actId="571"/>
          <ac:spMkLst>
            <pc:docMk/>
            <pc:sldMk cId="1524492555" sldId="265"/>
            <ac:spMk id="39" creationId="{D9DCBEA4-F405-49E1-9701-0B6E48097856}"/>
          </ac:spMkLst>
        </pc:spChg>
        <pc:spChg chg="del">
          <ac:chgData name="Leventhal, Brian C - leventbc" userId="3adb2060-2beb-4a7d-9680-0848e8f14df8" providerId="ADAL" clId="{357D1710-6A76-4556-8485-F00C8675E2D2}" dt="2022-01-14T14:26:18.629" v="676" actId="478"/>
          <ac:spMkLst>
            <pc:docMk/>
            <pc:sldMk cId="1524492555" sldId="265"/>
            <ac:spMk id="41" creationId="{F5DBDE44-AB41-4036-B2A4-DF9A9F3EB77C}"/>
          </ac:spMkLst>
        </pc:spChg>
        <pc:spChg chg="del">
          <ac:chgData name="Leventhal, Brian C - leventbc" userId="3adb2060-2beb-4a7d-9680-0848e8f14df8" providerId="ADAL" clId="{357D1710-6A76-4556-8485-F00C8675E2D2}" dt="2022-01-14T14:26:18.629" v="676" actId="478"/>
          <ac:spMkLst>
            <pc:docMk/>
            <pc:sldMk cId="1524492555" sldId="265"/>
            <ac:spMk id="43" creationId="{662DC7BA-B253-4CA2-81C4-12DB8D44843B}"/>
          </ac:spMkLst>
        </pc:spChg>
        <pc:spChg chg="del">
          <ac:chgData name="Leventhal, Brian C - leventbc" userId="3adb2060-2beb-4a7d-9680-0848e8f14df8" providerId="ADAL" clId="{357D1710-6A76-4556-8485-F00C8675E2D2}" dt="2022-01-14T14:26:18.629" v="676" actId="478"/>
          <ac:spMkLst>
            <pc:docMk/>
            <pc:sldMk cId="1524492555" sldId="265"/>
            <ac:spMk id="45" creationId="{28D323BF-DF85-4DFF-8151-44B15A2FF0B5}"/>
          </ac:spMkLst>
        </pc:spChg>
        <pc:grpChg chg="add del mod ord">
          <ac:chgData name="Leventhal, Brian C - leventbc" userId="3adb2060-2beb-4a7d-9680-0848e8f14df8" providerId="ADAL" clId="{357D1710-6A76-4556-8485-F00C8675E2D2}" dt="2022-01-14T14:27:48.954" v="685" actId="478"/>
          <ac:grpSpMkLst>
            <pc:docMk/>
            <pc:sldMk cId="1524492555" sldId="265"/>
            <ac:grpSpMk id="2" creationId="{2E717840-B0A6-462A-B8B3-220BD36CEC26}"/>
          </ac:grpSpMkLst>
        </pc:grpChg>
        <pc:grpChg chg="add mod">
          <ac:chgData name="Leventhal, Brian C - leventbc" userId="3adb2060-2beb-4a7d-9680-0848e8f14df8" providerId="ADAL" clId="{357D1710-6A76-4556-8485-F00C8675E2D2}" dt="2022-01-14T14:28:47.744" v="689" actId="962"/>
          <ac:grpSpMkLst>
            <pc:docMk/>
            <pc:sldMk cId="1524492555" sldId="265"/>
            <ac:grpSpMk id="3" creationId="{9E70405D-4E48-42F6-8F26-F3BEBE8A46DF}"/>
          </ac:grpSpMkLst>
        </pc:grpChg>
      </pc:sldChg>
      <pc:sldChg chg="delSp modSp add del mod ord">
        <pc:chgData name="Leventhal, Brian C - leventbc" userId="3adb2060-2beb-4a7d-9680-0848e8f14df8" providerId="ADAL" clId="{357D1710-6A76-4556-8485-F00C8675E2D2}" dt="2022-01-14T14:42:20.282" v="840" actId="47"/>
        <pc:sldMkLst>
          <pc:docMk/>
          <pc:sldMk cId="1402983969" sldId="266"/>
        </pc:sldMkLst>
        <pc:grpChg chg="del">
          <ac:chgData name="Leventhal, Brian C - leventbc" userId="3adb2060-2beb-4a7d-9680-0848e8f14df8" providerId="ADAL" clId="{357D1710-6A76-4556-8485-F00C8675E2D2}" dt="2022-01-14T14:32:12.910" v="719" actId="478"/>
          <ac:grpSpMkLst>
            <pc:docMk/>
            <pc:sldMk cId="1402983969" sldId="266"/>
            <ac:grpSpMk id="50" creationId="{668DB86D-2A6B-4174-93BD-2E026200D7CA}"/>
          </ac:grpSpMkLst>
        </pc:grpChg>
        <pc:grpChg chg="del">
          <ac:chgData name="Leventhal, Brian C - leventbc" userId="3adb2060-2beb-4a7d-9680-0848e8f14df8" providerId="ADAL" clId="{357D1710-6A76-4556-8485-F00C8675E2D2}" dt="2022-01-14T14:32:12.910" v="719" actId="478"/>
          <ac:grpSpMkLst>
            <pc:docMk/>
            <pc:sldMk cId="1402983969" sldId="266"/>
            <ac:grpSpMk id="51" creationId="{B33F6493-5930-4A4F-9E40-C41B8EDB2956}"/>
          </ac:grpSpMkLst>
        </pc:grpChg>
        <pc:grpChg chg="mod">
          <ac:chgData name="Leventhal, Brian C - leventbc" userId="3adb2060-2beb-4a7d-9680-0848e8f14df8" providerId="ADAL" clId="{357D1710-6A76-4556-8485-F00C8675E2D2}" dt="2022-01-14T14:32:22.686" v="721" actId="962"/>
          <ac:grpSpMkLst>
            <pc:docMk/>
            <pc:sldMk cId="1402983969" sldId="266"/>
            <ac:grpSpMk id="52" creationId="{28C2CCD7-D9B7-477F-8DD4-1CED768491E0}"/>
          </ac:grpSpMkLst>
        </pc:grpChg>
        <pc:grpChg chg="del">
          <ac:chgData name="Leventhal, Brian C - leventbc" userId="3adb2060-2beb-4a7d-9680-0848e8f14df8" providerId="ADAL" clId="{357D1710-6A76-4556-8485-F00C8675E2D2}" dt="2022-01-14T14:32:15.816" v="720" actId="478"/>
          <ac:grpSpMkLst>
            <pc:docMk/>
            <pc:sldMk cId="1402983969" sldId="266"/>
            <ac:grpSpMk id="54" creationId="{375B0B05-8AA4-47C8-B0CB-B385E2CC4C1F}"/>
          </ac:grpSpMkLst>
        </pc:grpChg>
        <pc:grpChg chg="del">
          <ac:chgData name="Leventhal, Brian C - leventbc" userId="3adb2060-2beb-4a7d-9680-0848e8f14df8" providerId="ADAL" clId="{357D1710-6A76-4556-8485-F00C8675E2D2}" dt="2022-01-14T14:32:15.816" v="720" actId="478"/>
          <ac:grpSpMkLst>
            <pc:docMk/>
            <pc:sldMk cId="1402983969" sldId="266"/>
            <ac:grpSpMk id="55" creationId="{BD3B58CC-EC90-4D61-AF09-86731E175FC4}"/>
          </ac:grpSpMkLst>
        </pc:grpChg>
      </pc:sldChg>
      <pc:sldChg chg="delSp modSp add del mod">
        <pc:chgData name="Leventhal, Brian C - leventbc" userId="3adb2060-2beb-4a7d-9680-0848e8f14df8" providerId="ADAL" clId="{357D1710-6A76-4556-8485-F00C8675E2D2}" dt="2022-01-14T14:42:20.282" v="840" actId="47"/>
        <pc:sldMkLst>
          <pc:docMk/>
          <pc:sldMk cId="2276824081" sldId="267"/>
        </pc:sldMkLst>
        <pc:grpChg chg="del">
          <ac:chgData name="Leventhal, Brian C - leventbc" userId="3adb2060-2beb-4a7d-9680-0848e8f14df8" providerId="ADAL" clId="{357D1710-6A76-4556-8485-F00C8675E2D2}" dt="2022-01-14T14:32:51.866" v="729" actId="478"/>
          <ac:grpSpMkLst>
            <pc:docMk/>
            <pc:sldMk cId="2276824081" sldId="267"/>
            <ac:grpSpMk id="50" creationId="{668DB86D-2A6B-4174-93BD-2E026200D7CA}"/>
          </ac:grpSpMkLst>
        </pc:grpChg>
        <pc:grpChg chg="del">
          <ac:chgData name="Leventhal, Brian C - leventbc" userId="3adb2060-2beb-4a7d-9680-0848e8f14df8" providerId="ADAL" clId="{357D1710-6A76-4556-8485-F00C8675E2D2}" dt="2022-01-14T14:32:51.866" v="729" actId="478"/>
          <ac:grpSpMkLst>
            <pc:docMk/>
            <pc:sldMk cId="2276824081" sldId="267"/>
            <ac:grpSpMk id="51" creationId="{B33F6493-5930-4A4F-9E40-C41B8EDB2956}"/>
          </ac:grpSpMkLst>
        </pc:grpChg>
        <pc:grpChg chg="del">
          <ac:chgData name="Leventhal, Brian C - leventbc" userId="3adb2060-2beb-4a7d-9680-0848e8f14df8" providerId="ADAL" clId="{357D1710-6A76-4556-8485-F00C8675E2D2}" dt="2022-01-14T14:32:51.866" v="729" actId="478"/>
          <ac:grpSpMkLst>
            <pc:docMk/>
            <pc:sldMk cId="2276824081" sldId="267"/>
            <ac:grpSpMk id="52" creationId="{28C2CCD7-D9B7-477F-8DD4-1CED768491E0}"/>
          </ac:grpSpMkLst>
        </pc:grpChg>
        <pc:grpChg chg="del">
          <ac:chgData name="Leventhal, Brian C - leventbc" userId="3adb2060-2beb-4a7d-9680-0848e8f14df8" providerId="ADAL" clId="{357D1710-6A76-4556-8485-F00C8675E2D2}" dt="2022-01-14T14:32:51.866" v="729" actId="478"/>
          <ac:grpSpMkLst>
            <pc:docMk/>
            <pc:sldMk cId="2276824081" sldId="267"/>
            <ac:grpSpMk id="54" creationId="{375B0B05-8AA4-47C8-B0CB-B385E2CC4C1F}"/>
          </ac:grpSpMkLst>
        </pc:grpChg>
        <pc:grpChg chg="mod">
          <ac:chgData name="Leventhal, Brian C - leventbc" userId="3adb2060-2beb-4a7d-9680-0848e8f14df8" providerId="ADAL" clId="{357D1710-6A76-4556-8485-F00C8675E2D2}" dt="2022-01-14T14:32:59.369" v="730" actId="962"/>
          <ac:grpSpMkLst>
            <pc:docMk/>
            <pc:sldMk cId="2276824081" sldId="267"/>
            <ac:grpSpMk id="55" creationId="{BD3B58CC-EC90-4D61-AF09-86731E175FC4}"/>
          </ac:grpSpMkLst>
        </pc:grpChg>
      </pc:sldChg>
      <pc:sldChg chg="delSp modSp add del mod ord">
        <pc:chgData name="Leventhal, Brian C - leventbc" userId="3adb2060-2beb-4a7d-9680-0848e8f14df8" providerId="ADAL" clId="{357D1710-6A76-4556-8485-F00C8675E2D2}" dt="2022-01-14T14:42:20.282" v="840" actId="47"/>
        <pc:sldMkLst>
          <pc:docMk/>
          <pc:sldMk cId="3210682093" sldId="268"/>
        </pc:sldMkLst>
        <pc:grpChg chg="del">
          <ac:chgData name="Leventhal, Brian C - leventbc" userId="3adb2060-2beb-4a7d-9680-0848e8f14df8" providerId="ADAL" clId="{357D1710-6A76-4556-8485-F00C8675E2D2}" dt="2022-01-14T14:32:32.267" v="724" actId="478"/>
          <ac:grpSpMkLst>
            <pc:docMk/>
            <pc:sldMk cId="3210682093" sldId="268"/>
            <ac:grpSpMk id="50" creationId="{668DB86D-2A6B-4174-93BD-2E026200D7CA}"/>
          </ac:grpSpMkLst>
        </pc:grpChg>
        <pc:grpChg chg="del">
          <ac:chgData name="Leventhal, Brian C - leventbc" userId="3adb2060-2beb-4a7d-9680-0848e8f14df8" providerId="ADAL" clId="{357D1710-6A76-4556-8485-F00C8675E2D2}" dt="2022-01-14T14:32:32.267" v="724" actId="478"/>
          <ac:grpSpMkLst>
            <pc:docMk/>
            <pc:sldMk cId="3210682093" sldId="268"/>
            <ac:grpSpMk id="51" creationId="{B33F6493-5930-4A4F-9E40-C41B8EDB2956}"/>
          </ac:grpSpMkLst>
        </pc:grpChg>
        <pc:grpChg chg="del">
          <ac:chgData name="Leventhal, Brian C - leventbc" userId="3adb2060-2beb-4a7d-9680-0848e8f14df8" providerId="ADAL" clId="{357D1710-6A76-4556-8485-F00C8675E2D2}" dt="2022-01-14T14:32:32.267" v="724" actId="478"/>
          <ac:grpSpMkLst>
            <pc:docMk/>
            <pc:sldMk cId="3210682093" sldId="268"/>
            <ac:grpSpMk id="52" creationId="{28C2CCD7-D9B7-477F-8DD4-1CED768491E0}"/>
          </ac:grpSpMkLst>
        </pc:grpChg>
        <pc:grpChg chg="mod">
          <ac:chgData name="Leventhal, Brian C - leventbc" userId="3adb2060-2beb-4a7d-9680-0848e8f14df8" providerId="ADAL" clId="{357D1710-6A76-4556-8485-F00C8675E2D2}" dt="2022-01-14T14:32:42.601" v="726" actId="962"/>
          <ac:grpSpMkLst>
            <pc:docMk/>
            <pc:sldMk cId="3210682093" sldId="268"/>
            <ac:grpSpMk id="54" creationId="{375B0B05-8AA4-47C8-B0CB-B385E2CC4C1F}"/>
          </ac:grpSpMkLst>
        </pc:grpChg>
        <pc:grpChg chg="del">
          <ac:chgData name="Leventhal, Brian C - leventbc" userId="3adb2060-2beb-4a7d-9680-0848e8f14df8" providerId="ADAL" clId="{357D1710-6A76-4556-8485-F00C8675E2D2}" dt="2022-01-14T14:32:34.880" v="725" actId="478"/>
          <ac:grpSpMkLst>
            <pc:docMk/>
            <pc:sldMk cId="3210682093" sldId="268"/>
            <ac:grpSpMk id="55" creationId="{BD3B58CC-EC90-4D61-AF09-86731E175FC4}"/>
          </ac:grpSpMkLst>
        </pc:grpChg>
      </pc:sldChg>
      <pc:sldChg chg="add del">
        <pc:chgData name="Leventhal, Brian C - leventbc" userId="3adb2060-2beb-4a7d-9680-0848e8f14df8" providerId="ADAL" clId="{357D1710-6A76-4556-8485-F00C8675E2D2}" dt="2022-01-14T14:34:14.077" v="734" actId="47"/>
        <pc:sldMkLst>
          <pc:docMk/>
          <pc:sldMk cId="40271547" sldId="269"/>
        </pc:sldMkLst>
      </pc:sldChg>
      <pc:sldChg chg="modSp add del mod ord">
        <pc:chgData name="Leventhal, Brian C - leventbc" userId="3adb2060-2beb-4a7d-9680-0848e8f14df8" providerId="ADAL" clId="{357D1710-6A76-4556-8485-F00C8675E2D2}" dt="2022-01-14T14:36:51.460" v="771" actId="47"/>
        <pc:sldMkLst>
          <pc:docMk/>
          <pc:sldMk cId="2196495884" sldId="269"/>
        </pc:sldMkLst>
        <pc:spChg chg="mod">
          <ac:chgData name="Leventhal, Brian C - leventbc" userId="3adb2060-2beb-4a7d-9680-0848e8f14df8" providerId="ADAL" clId="{357D1710-6A76-4556-8485-F00C8675E2D2}" dt="2022-01-14T14:36:47.937" v="770" actId="20577"/>
          <ac:spMkLst>
            <pc:docMk/>
            <pc:sldMk cId="2196495884" sldId="269"/>
            <ac:spMk id="17" creationId="{4E54E86E-7836-4C72-98F8-F17202A7F02E}"/>
          </ac:spMkLst>
        </pc:spChg>
      </pc:sldChg>
      <pc:sldChg chg="delSp modSp add del mod">
        <pc:chgData name="Leventhal, Brian C - leventbc" userId="3adb2060-2beb-4a7d-9680-0848e8f14df8" providerId="ADAL" clId="{357D1710-6A76-4556-8485-F00C8675E2D2}" dt="2022-01-14T14:43:31.822" v="856" actId="47"/>
        <pc:sldMkLst>
          <pc:docMk/>
          <pc:sldMk cId="3686652396" sldId="269"/>
        </pc:sldMkLst>
        <pc:spChg chg="mod">
          <ac:chgData name="Leventhal, Brian C - leventbc" userId="3adb2060-2beb-4a7d-9680-0848e8f14df8" providerId="ADAL" clId="{357D1710-6A76-4556-8485-F00C8675E2D2}" dt="2022-01-14T14:39:10.053" v="827" actId="20577"/>
          <ac:spMkLst>
            <pc:docMk/>
            <pc:sldMk cId="3686652396" sldId="269"/>
            <ac:spMk id="17" creationId="{4E54E86E-7836-4C72-98F8-F17202A7F02E}"/>
          </ac:spMkLst>
        </pc:spChg>
        <pc:spChg chg="mod">
          <ac:chgData name="Leventhal, Brian C - leventbc" userId="3adb2060-2beb-4a7d-9680-0848e8f14df8" providerId="ADAL" clId="{357D1710-6A76-4556-8485-F00C8675E2D2}" dt="2022-01-14T14:38:14.336" v="786" actId="14100"/>
          <ac:spMkLst>
            <pc:docMk/>
            <pc:sldMk cId="3686652396" sldId="269"/>
            <ac:spMk id="21" creationId="{ECC56A54-1E75-4586-B522-903F3B920BB5}"/>
          </ac:spMkLst>
        </pc:spChg>
        <pc:spChg chg="mod">
          <ac:chgData name="Leventhal, Brian C - leventbc" userId="3adb2060-2beb-4a7d-9680-0848e8f14df8" providerId="ADAL" clId="{357D1710-6A76-4556-8485-F00C8675E2D2}" dt="2022-01-14T14:39:48.826" v="839" actId="14100"/>
          <ac:spMkLst>
            <pc:docMk/>
            <pc:sldMk cId="3686652396" sldId="269"/>
            <ac:spMk id="23" creationId="{128B0D1A-6143-4C52-806D-25125BCB9924}"/>
          </ac:spMkLst>
        </pc:spChg>
        <pc:spChg chg="mod">
          <ac:chgData name="Leventhal, Brian C - leventbc" userId="3adb2060-2beb-4a7d-9680-0848e8f14df8" providerId="ADAL" clId="{357D1710-6A76-4556-8485-F00C8675E2D2}" dt="2022-01-14T14:38:57.354" v="798" actId="14100"/>
          <ac:spMkLst>
            <pc:docMk/>
            <pc:sldMk cId="3686652396" sldId="269"/>
            <ac:spMk id="26" creationId="{7719FA3F-C220-412D-AA72-791DEDA757E3}"/>
          </ac:spMkLst>
        </pc:spChg>
        <pc:spChg chg="mod">
          <ac:chgData name="Leventhal, Brian C - leventbc" userId="3adb2060-2beb-4a7d-9680-0848e8f14df8" providerId="ADAL" clId="{357D1710-6A76-4556-8485-F00C8675E2D2}" dt="2022-01-14T14:37:28.832" v="778" actId="14100"/>
          <ac:spMkLst>
            <pc:docMk/>
            <pc:sldMk cId="3686652396" sldId="269"/>
            <ac:spMk id="30" creationId="{856B8AB2-93E8-4651-A912-379DE4945731}"/>
          </ac:spMkLst>
        </pc:spChg>
        <pc:spChg chg="mod">
          <ac:chgData name="Leventhal, Brian C - leventbc" userId="3adb2060-2beb-4a7d-9680-0848e8f14df8" providerId="ADAL" clId="{357D1710-6A76-4556-8485-F00C8675E2D2}" dt="2022-01-14T14:38:05.032" v="783" actId="2711"/>
          <ac:spMkLst>
            <pc:docMk/>
            <pc:sldMk cId="3686652396" sldId="269"/>
            <ac:spMk id="37" creationId="{E212F742-7841-497D-BA9C-22CBB64AA7A2}"/>
          </ac:spMkLst>
        </pc:spChg>
        <pc:spChg chg="mod">
          <ac:chgData name="Leventhal, Brian C - leventbc" userId="3adb2060-2beb-4a7d-9680-0848e8f14df8" providerId="ADAL" clId="{357D1710-6A76-4556-8485-F00C8675E2D2}" dt="2022-01-14T14:39:04.138" v="800" actId="20577"/>
          <ac:spMkLst>
            <pc:docMk/>
            <pc:sldMk cId="3686652396" sldId="269"/>
            <ac:spMk id="39" creationId="{D9DCBEA4-F405-49E1-9701-0B6E48097856}"/>
          </ac:spMkLst>
        </pc:spChg>
        <pc:spChg chg="mod">
          <ac:chgData name="Leventhal, Brian C - leventbc" userId="3adb2060-2beb-4a7d-9680-0848e8f14df8" providerId="ADAL" clId="{357D1710-6A76-4556-8485-F00C8675E2D2}" dt="2022-01-14T14:39:40.005" v="837" actId="1076"/>
          <ac:spMkLst>
            <pc:docMk/>
            <pc:sldMk cId="3686652396" sldId="269"/>
            <ac:spMk id="41" creationId="{F5DBDE44-AB41-4036-B2A4-DF9A9F3EB77C}"/>
          </ac:spMkLst>
        </pc:spChg>
        <pc:spChg chg="mod">
          <ac:chgData name="Leventhal, Brian C - leventbc" userId="3adb2060-2beb-4a7d-9680-0848e8f14df8" providerId="ADAL" clId="{357D1710-6A76-4556-8485-F00C8675E2D2}" dt="2022-01-14T14:39:36.126" v="836" actId="1076"/>
          <ac:spMkLst>
            <pc:docMk/>
            <pc:sldMk cId="3686652396" sldId="269"/>
            <ac:spMk id="43" creationId="{662DC7BA-B253-4CA2-81C4-12DB8D44843B}"/>
          </ac:spMkLst>
        </pc:spChg>
        <pc:grpChg chg="mod">
          <ac:chgData name="Leventhal, Brian C - leventbc" userId="3adb2060-2beb-4a7d-9680-0848e8f14df8" providerId="ADAL" clId="{357D1710-6A76-4556-8485-F00C8675E2D2}" dt="2022-01-14T14:39:28.258" v="834" actId="1076"/>
          <ac:grpSpMkLst>
            <pc:docMk/>
            <pc:sldMk cId="3686652396" sldId="269"/>
            <ac:grpSpMk id="50" creationId="{668DB86D-2A6B-4174-93BD-2E026200D7CA}"/>
          </ac:grpSpMkLst>
        </pc:grpChg>
        <pc:grpChg chg="mod">
          <ac:chgData name="Leventhal, Brian C - leventbc" userId="3adb2060-2beb-4a7d-9680-0848e8f14df8" providerId="ADAL" clId="{357D1710-6A76-4556-8485-F00C8675E2D2}" dt="2022-01-14T14:39:28.258" v="834" actId="1076"/>
          <ac:grpSpMkLst>
            <pc:docMk/>
            <pc:sldMk cId="3686652396" sldId="269"/>
            <ac:grpSpMk id="51" creationId="{B33F6493-5930-4A4F-9E40-C41B8EDB2956}"/>
          </ac:grpSpMkLst>
        </pc:grpChg>
        <pc:grpChg chg="mod">
          <ac:chgData name="Leventhal, Brian C - leventbc" userId="3adb2060-2beb-4a7d-9680-0848e8f14df8" providerId="ADAL" clId="{357D1710-6A76-4556-8485-F00C8675E2D2}" dt="2022-01-14T14:39:28.258" v="834" actId="1076"/>
          <ac:grpSpMkLst>
            <pc:docMk/>
            <pc:sldMk cId="3686652396" sldId="269"/>
            <ac:grpSpMk id="52" creationId="{28C2CCD7-D9B7-477F-8DD4-1CED768491E0}"/>
          </ac:grpSpMkLst>
        </pc:grpChg>
        <pc:grpChg chg="mod">
          <ac:chgData name="Leventhal, Brian C - leventbc" userId="3adb2060-2beb-4a7d-9680-0848e8f14df8" providerId="ADAL" clId="{357D1710-6A76-4556-8485-F00C8675E2D2}" dt="2022-01-14T14:39:28.258" v="834" actId="1076"/>
          <ac:grpSpMkLst>
            <pc:docMk/>
            <pc:sldMk cId="3686652396" sldId="269"/>
            <ac:grpSpMk id="54" creationId="{375B0B05-8AA4-47C8-B0CB-B385E2CC4C1F}"/>
          </ac:grpSpMkLst>
        </pc:grpChg>
        <pc:grpChg chg="del">
          <ac:chgData name="Leventhal, Brian C - leventbc" userId="3adb2060-2beb-4a7d-9680-0848e8f14df8" providerId="ADAL" clId="{357D1710-6A76-4556-8485-F00C8675E2D2}" dt="2022-01-14T14:39:21.354" v="833" actId="478"/>
          <ac:grpSpMkLst>
            <pc:docMk/>
            <pc:sldMk cId="3686652396" sldId="269"/>
            <ac:grpSpMk id="55" creationId="{BD3B58CC-EC90-4D61-AF09-86731E175FC4}"/>
          </ac:grpSpMkLst>
        </pc:grpChg>
      </pc:sldChg>
      <pc:sldChg chg="addSp delSp modSp add mod modTransition">
        <pc:chgData name="Leventhal, Brian C - leventbc" userId="3adb2060-2beb-4a7d-9680-0848e8f14df8" providerId="ADAL" clId="{357D1710-6A76-4556-8485-F00C8675E2D2}" dt="2022-01-14T14:48:48.023" v="881" actId="478"/>
        <pc:sldMkLst>
          <pc:docMk/>
          <pc:sldMk cId="99808946" sldId="270"/>
        </pc:sldMkLst>
        <pc:spChg chg="mod">
          <ac:chgData name="Leventhal, Brian C - leventbc" userId="3adb2060-2beb-4a7d-9680-0848e8f14df8" providerId="ADAL" clId="{357D1710-6A76-4556-8485-F00C8675E2D2}" dt="2022-01-14T14:45:04.154" v="871" actId="962"/>
          <ac:spMkLst>
            <pc:docMk/>
            <pc:sldMk cId="99808946" sldId="270"/>
            <ac:spMk id="17" creationId="{4E54E86E-7836-4C72-98F8-F17202A7F02E}"/>
          </ac:spMkLst>
        </pc:spChg>
        <pc:spChg chg="add del mod">
          <ac:chgData name="Leventhal, Brian C - leventbc" userId="3adb2060-2beb-4a7d-9680-0848e8f14df8" providerId="ADAL" clId="{357D1710-6A76-4556-8485-F00C8675E2D2}" dt="2022-01-14T14:48:48.023" v="881" actId="478"/>
          <ac:spMkLst>
            <pc:docMk/>
            <pc:sldMk cId="99808946" sldId="270"/>
            <ac:spMk id="24" creationId="{1847D824-9163-477B-8139-6588BC4791DC}"/>
          </ac:spMkLst>
        </pc:spChg>
        <pc:grpChg chg="mod">
          <ac:chgData name="Leventhal, Brian C - leventbc" userId="3adb2060-2beb-4a7d-9680-0848e8f14df8" providerId="ADAL" clId="{357D1710-6A76-4556-8485-F00C8675E2D2}" dt="2022-01-14T14:46:14.518" v="875" actId="962"/>
          <ac:grpSpMkLst>
            <pc:docMk/>
            <pc:sldMk cId="99808946" sldId="270"/>
            <ac:grpSpMk id="50" creationId="{668DB86D-2A6B-4174-93BD-2E026200D7CA}"/>
          </ac:grpSpMkLst>
        </pc:grpChg>
        <pc:grpChg chg="del">
          <ac:chgData name="Leventhal, Brian C - leventbc" userId="3adb2060-2beb-4a7d-9680-0848e8f14df8" providerId="ADAL" clId="{357D1710-6A76-4556-8485-F00C8675E2D2}" dt="2022-01-14T14:42:35.345" v="846" actId="478"/>
          <ac:grpSpMkLst>
            <pc:docMk/>
            <pc:sldMk cId="99808946" sldId="270"/>
            <ac:grpSpMk id="51" creationId="{B33F6493-5930-4A4F-9E40-C41B8EDB2956}"/>
          </ac:grpSpMkLst>
        </pc:grpChg>
        <pc:grpChg chg="del">
          <ac:chgData name="Leventhal, Brian C - leventbc" userId="3adb2060-2beb-4a7d-9680-0848e8f14df8" providerId="ADAL" clId="{357D1710-6A76-4556-8485-F00C8675E2D2}" dt="2022-01-14T14:42:35.345" v="846" actId="478"/>
          <ac:grpSpMkLst>
            <pc:docMk/>
            <pc:sldMk cId="99808946" sldId="270"/>
            <ac:grpSpMk id="52" creationId="{28C2CCD7-D9B7-477F-8DD4-1CED768491E0}"/>
          </ac:grpSpMkLst>
        </pc:grpChg>
        <pc:grpChg chg="del">
          <ac:chgData name="Leventhal, Brian C - leventbc" userId="3adb2060-2beb-4a7d-9680-0848e8f14df8" providerId="ADAL" clId="{357D1710-6A76-4556-8485-F00C8675E2D2}" dt="2022-01-14T14:42:35.345" v="846" actId="478"/>
          <ac:grpSpMkLst>
            <pc:docMk/>
            <pc:sldMk cId="99808946" sldId="270"/>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39.505" v="876" actId="962"/>
        <pc:sldMkLst>
          <pc:docMk/>
          <pc:sldMk cId="3987835201" sldId="271"/>
        </pc:sldMkLst>
        <pc:spChg chg="mod">
          <ac:chgData name="Leventhal, Brian C - leventbc" userId="3adb2060-2beb-4a7d-9680-0848e8f14df8" providerId="ADAL" clId="{357D1710-6A76-4556-8485-F00C8675E2D2}" dt="2022-01-14T14:46:39.505" v="876" actId="962"/>
          <ac:spMkLst>
            <pc:docMk/>
            <pc:sldMk cId="3987835201" sldId="271"/>
            <ac:spMk id="17" creationId="{4E54E86E-7836-4C72-98F8-F17202A7F02E}"/>
          </ac:spMkLst>
        </pc:spChg>
        <pc:grpChg chg="del">
          <ac:chgData name="Leventhal, Brian C - leventbc" userId="3adb2060-2beb-4a7d-9680-0848e8f14df8" providerId="ADAL" clId="{357D1710-6A76-4556-8485-F00C8675E2D2}" dt="2022-01-14T14:42:44.883" v="847" actId="478"/>
          <ac:grpSpMkLst>
            <pc:docMk/>
            <pc:sldMk cId="3987835201" sldId="271"/>
            <ac:grpSpMk id="50" creationId="{668DB86D-2A6B-4174-93BD-2E026200D7CA}"/>
          </ac:grpSpMkLst>
        </pc:grpChg>
        <pc:grpChg chg="mod">
          <ac:chgData name="Leventhal, Brian C - leventbc" userId="3adb2060-2beb-4a7d-9680-0848e8f14df8" providerId="ADAL" clId="{357D1710-6A76-4556-8485-F00C8675E2D2}" dt="2022-01-14T14:43:23.405" v="854" actId="962"/>
          <ac:grpSpMkLst>
            <pc:docMk/>
            <pc:sldMk cId="3987835201" sldId="271"/>
            <ac:grpSpMk id="51" creationId="{B33F6493-5930-4A4F-9E40-C41B8EDB2956}"/>
          </ac:grpSpMkLst>
        </pc:grpChg>
        <pc:grpChg chg="del">
          <ac:chgData name="Leventhal, Brian C - leventbc" userId="3adb2060-2beb-4a7d-9680-0848e8f14df8" providerId="ADAL" clId="{357D1710-6A76-4556-8485-F00C8675E2D2}" dt="2022-01-14T14:42:48.545" v="848" actId="478"/>
          <ac:grpSpMkLst>
            <pc:docMk/>
            <pc:sldMk cId="3987835201" sldId="271"/>
            <ac:grpSpMk id="52" creationId="{28C2CCD7-D9B7-477F-8DD4-1CED768491E0}"/>
          </ac:grpSpMkLst>
        </pc:grpChg>
        <pc:grpChg chg="del">
          <ac:chgData name="Leventhal, Brian C - leventbc" userId="3adb2060-2beb-4a7d-9680-0848e8f14df8" providerId="ADAL" clId="{357D1710-6A76-4556-8485-F00C8675E2D2}" dt="2022-01-14T14:42:48.545" v="848" actId="478"/>
          <ac:grpSpMkLst>
            <pc:docMk/>
            <pc:sldMk cId="3987835201" sldId="271"/>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44.322" v="877" actId="962"/>
        <pc:sldMkLst>
          <pc:docMk/>
          <pc:sldMk cId="3061064832" sldId="272"/>
        </pc:sldMkLst>
        <pc:spChg chg="mod">
          <ac:chgData name="Leventhal, Brian C - leventbc" userId="3adb2060-2beb-4a7d-9680-0848e8f14df8" providerId="ADAL" clId="{357D1710-6A76-4556-8485-F00C8675E2D2}" dt="2022-01-14T14:46:44.322" v="877" actId="962"/>
          <ac:spMkLst>
            <pc:docMk/>
            <pc:sldMk cId="3061064832" sldId="272"/>
            <ac:spMk id="17" creationId="{4E54E86E-7836-4C72-98F8-F17202A7F02E}"/>
          </ac:spMkLst>
        </pc:spChg>
        <pc:grpChg chg="del">
          <ac:chgData name="Leventhal, Brian C - leventbc" userId="3adb2060-2beb-4a7d-9680-0848e8f14df8" providerId="ADAL" clId="{357D1710-6A76-4556-8485-F00C8675E2D2}" dt="2022-01-14T14:42:52.756" v="849" actId="478"/>
          <ac:grpSpMkLst>
            <pc:docMk/>
            <pc:sldMk cId="3061064832" sldId="272"/>
            <ac:grpSpMk id="50" creationId="{668DB86D-2A6B-4174-93BD-2E026200D7CA}"/>
          </ac:grpSpMkLst>
        </pc:grpChg>
        <pc:grpChg chg="del">
          <ac:chgData name="Leventhal, Brian C - leventbc" userId="3adb2060-2beb-4a7d-9680-0848e8f14df8" providerId="ADAL" clId="{357D1710-6A76-4556-8485-F00C8675E2D2}" dt="2022-01-14T14:42:52.756" v="849" actId="478"/>
          <ac:grpSpMkLst>
            <pc:docMk/>
            <pc:sldMk cId="3061064832" sldId="272"/>
            <ac:grpSpMk id="51" creationId="{B33F6493-5930-4A4F-9E40-C41B8EDB2956}"/>
          </ac:grpSpMkLst>
        </pc:grpChg>
        <pc:grpChg chg="mod">
          <ac:chgData name="Leventhal, Brian C - leventbc" userId="3adb2060-2beb-4a7d-9680-0848e8f14df8" providerId="ADAL" clId="{357D1710-6A76-4556-8485-F00C8675E2D2}" dt="2022-01-14T14:43:17.375" v="853" actId="962"/>
          <ac:grpSpMkLst>
            <pc:docMk/>
            <pc:sldMk cId="3061064832" sldId="272"/>
            <ac:grpSpMk id="52" creationId="{28C2CCD7-D9B7-477F-8DD4-1CED768491E0}"/>
          </ac:grpSpMkLst>
        </pc:grpChg>
        <pc:grpChg chg="del">
          <ac:chgData name="Leventhal, Brian C - leventbc" userId="3adb2060-2beb-4a7d-9680-0848e8f14df8" providerId="ADAL" clId="{357D1710-6A76-4556-8485-F00C8675E2D2}" dt="2022-01-14T14:42:56.395" v="850" actId="478"/>
          <ac:grpSpMkLst>
            <pc:docMk/>
            <pc:sldMk cId="3061064832" sldId="272"/>
            <ac:grpSpMk id="54" creationId="{375B0B05-8AA4-47C8-B0CB-B385E2CC4C1F}"/>
          </ac:grpSpMkLst>
        </pc:grpChg>
      </pc:sldChg>
      <pc:sldChg chg="delSp modSp add mod modTransition">
        <pc:chgData name="Leventhal, Brian C - leventbc" userId="3adb2060-2beb-4a7d-9680-0848e8f14df8" providerId="ADAL" clId="{357D1710-6A76-4556-8485-F00C8675E2D2}" dt="2022-01-14T14:46:51.475" v="878" actId="962"/>
        <pc:sldMkLst>
          <pc:docMk/>
          <pc:sldMk cId="924156362" sldId="273"/>
        </pc:sldMkLst>
        <pc:spChg chg="mod">
          <ac:chgData name="Leventhal, Brian C - leventbc" userId="3adb2060-2beb-4a7d-9680-0848e8f14df8" providerId="ADAL" clId="{357D1710-6A76-4556-8485-F00C8675E2D2}" dt="2022-01-14T14:46:51.475" v="878" actId="962"/>
          <ac:spMkLst>
            <pc:docMk/>
            <pc:sldMk cId="924156362" sldId="273"/>
            <ac:spMk id="17" creationId="{4E54E86E-7836-4C72-98F8-F17202A7F02E}"/>
          </ac:spMkLst>
        </pc:spChg>
        <pc:grpChg chg="del">
          <ac:chgData name="Leventhal, Brian C - leventbc" userId="3adb2060-2beb-4a7d-9680-0848e8f14df8" providerId="ADAL" clId="{357D1710-6A76-4556-8485-F00C8675E2D2}" dt="2022-01-14T14:43:01.157" v="851" actId="478"/>
          <ac:grpSpMkLst>
            <pc:docMk/>
            <pc:sldMk cId="924156362" sldId="273"/>
            <ac:grpSpMk id="50" creationId="{668DB86D-2A6B-4174-93BD-2E026200D7CA}"/>
          </ac:grpSpMkLst>
        </pc:grpChg>
        <pc:grpChg chg="del">
          <ac:chgData name="Leventhal, Brian C - leventbc" userId="3adb2060-2beb-4a7d-9680-0848e8f14df8" providerId="ADAL" clId="{357D1710-6A76-4556-8485-F00C8675E2D2}" dt="2022-01-14T14:43:01.157" v="851" actId="478"/>
          <ac:grpSpMkLst>
            <pc:docMk/>
            <pc:sldMk cId="924156362" sldId="273"/>
            <ac:grpSpMk id="51" creationId="{B33F6493-5930-4A4F-9E40-C41B8EDB2956}"/>
          </ac:grpSpMkLst>
        </pc:grpChg>
        <pc:grpChg chg="del">
          <ac:chgData name="Leventhal, Brian C - leventbc" userId="3adb2060-2beb-4a7d-9680-0848e8f14df8" providerId="ADAL" clId="{357D1710-6A76-4556-8485-F00C8675E2D2}" dt="2022-01-14T14:43:01.157" v="851" actId="478"/>
          <ac:grpSpMkLst>
            <pc:docMk/>
            <pc:sldMk cId="924156362" sldId="273"/>
            <ac:grpSpMk id="52" creationId="{28C2CCD7-D9B7-477F-8DD4-1CED768491E0}"/>
          </ac:grpSpMkLst>
        </pc:grpChg>
        <pc:grpChg chg="mod">
          <ac:chgData name="Leventhal, Brian C - leventbc" userId="3adb2060-2beb-4a7d-9680-0848e8f14df8" providerId="ADAL" clId="{357D1710-6A76-4556-8485-F00C8675E2D2}" dt="2022-01-14T14:43:10.508" v="852" actId="962"/>
          <ac:grpSpMkLst>
            <pc:docMk/>
            <pc:sldMk cId="924156362" sldId="273"/>
            <ac:grpSpMk id="54" creationId="{375B0B05-8AA4-47C8-B0CB-B385E2CC4C1F}"/>
          </ac:grpSpMkLst>
        </pc:grpChg>
      </pc:sldChg>
      <pc:sldChg chg="modSp add">
        <pc:chgData name="Leventhal, Brian C - leventbc" userId="3adb2060-2beb-4a7d-9680-0848e8f14df8" providerId="ADAL" clId="{357D1710-6A76-4556-8485-F00C8675E2D2}" dt="2022-01-14T14:46:58.014" v="879" actId="962"/>
        <pc:sldMkLst>
          <pc:docMk/>
          <pc:sldMk cId="2451656643" sldId="274"/>
        </pc:sldMkLst>
        <pc:spChg chg="mod">
          <ac:chgData name="Leventhal, Brian C - leventbc" userId="3adb2060-2beb-4a7d-9680-0848e8f14df8" providerId="ADAL" clId="{357D1710-6A76-4556-8485-F00C8675E2D2}" dt="2022-01-14T14:46:58.014" v="879" actId="962"/>
          <ac:spMkLst>
            <pc:docMk/>
            <pc:sldMk cId="2451656643" sldId="274"/>
            <ac:spMk id="17" creationId="{4E54E86E-7836-4C72-98F8-F17202A7F02E}"/>
          </ac:spMkLst>
        </pc:spChg>
      </pc:sldChg>
      <pc:sldChg chg="addSp delSp modSp add mod delAnim modAnim">
        <pc:chgData name="Leventhal, Brian C - leventbc" userId="3adb2060-2beb-4a7d-9680-0848e8f14df8" providerId="ADAL" clId="{357D1710-6A76-4556-8485-F00C8675E2D2}" dt="2022-01-14T14:58:20.580" v="985" actId="6549"/>
        <pc:sldMkLst>
          <pc:docMk/>
          <pc:sldMk cId="2322221250" sldId="275"/>
        </pc:sldMkLst>
        <pc:spChg chg="mod">
          <ac:chgData name="Leventhal, Brian C - leventbc" userId="3adb2060-2beb-4a7d-9680-0848e8f14df8" providerId="ADAL" clId="{357D1710-6A76-4556-8485-F00C8675E2D2}" dt="2022-01-14T14:55:59.394" v="957" actId="1076"/>
          <ac:spMkLst>
            <pc:docMk/>
            <pc:sldMk cId="2322221250" sldId="275"/>
            <ac:spMk id="4" creationId="{C33E6766-4A8B-4794-B25A-36D8F8AD8CD5}"/>
          </ac:spMkLst>
        </pc:spChg>
        <pc:spChg chg="mod">
          <ac:chgData name="Leventhal, Brian C - leventbc" userId="3adb2060-2beb-4a7d-9680-0848e8f14df8" providerId="ADAL" clId="{357D1710-6A76-4556-8485-F00C8675E2D2}" dt="2022-01-14T14:54:43.617" v="943" actId="20577"/>
          <ac:spMkLst>
            <pc:docMk/>
            <pc:sldMk cId="2322221250" sldId="275"/>
            <ac:spMk id="17" creationId="{4E54E86E-7836-4C72-98F8-F17202A7F02E}"/>
          </ac:spMkLst>
        </pc:spChg>
        <pc:spChg chg="del">
          <ac:chgData name="Leventhal, Brian C - leventbc" userId="3adb2060-2beb-4a7d-9680-0848e8f14df8" providerId="ADAL" clId="{357D1710-6A76-4556-8485-F00C8675E2D2}" dt="2022-01-14T14:52:15.243" v="894" actId="478"/>
          <ac:spMkLst>
            <pc:docMk/>
            <pc:sldMk cId="2322221250" sldId="275"/>
            <ac:spMk id="20" creationId="{26FFB5DD-06D5-438F-B4D8-E147FED2335F}"/>
          </ac:spMkLst>
        </pc:spChg>
        <pc:spChg chg="mod">
          <ac:chgData name="Leventhal, Brian C - leventbc" userId="3adb2060-2beb-4a7d-9680-0848e8f14df8" providerId="ADAL" clId="{357D1710-6A76-4556-8485-F00C8675E2D2}" dt="2022-01-14T14:54:27.642" v="922" actId="339"/>
          <ac:spMkLst>
            <pc:docMk/>
            <pc:sldMk cId="2322221250" sldId="275"/>
            <ac:spMk id="21" creationId="{ECC56A54-1E75-4586-B522-903F3B920BB5}"/>
          </ac:spMkLst>
        </pc:spChg>
        <pc:spChg chg="del">
          <ac:chgData name="Leventhal, Brian C - leventbc" userId="3adb2060-2beb-4a7d-9680-0848e8f14df8" providerId="ADAL" clId="{357D1710-6A76-4556-8485-F00C8675E2D2}" dt="2022-01-14T14:52:12.221" v="893" actId="478"/>
          <ac:spMkLst>
            <pc:docMk/>
            <pc:sldMk cId="2322221250" sldId="275"/>
            <ac:spMk id="23" creationId="{128B0D1A-6143-4C52-806D-25125BCB9924}"/>
          </ac:spMkLst>
        </pc:spChg>
        <pc:spChg chg="del">
          <ac:chgData name="Leventhal, Brian C - leventbc" userId="3adb2060-2beb-4a7d-9680-0848e8f14df8" providerId="ADAL" clId="{357D1710-6A76-4556-8485-F00C8675E2D2}" dt="2022-01-14T14:52:34.471" v="900" actId="478"/>
          <ac:spMkLst>
            <pc:docMk/>
            <pc:sldMk cId="2322221250" sldId="275"/>
            <ac:spMk id="27" creationId="{58C7AED4-FFDC-4C5B-B2A2-52EA7FC7CECE}"/>
          </ac:spMkLst>
        </pc:spChg>
        <pc:spChg chg="del">
          <ac:chgData name="Leventhal, Brian C - leventbc" userId="3adb2060-2beb-4a7d-9680-0848e8f14df8" providerId="ADAL" clId="{357D1710-6A76-4556-8485-F00C8675E2D2}" dt="2022-01-14T14:52:39.267" v="901" actId="478"/>
          <ac:spMkLst>
            <pc:docMk/>
            <pc:sldMk cId="2322221250" sldId="275"/>
            <ac:spMk id="29" creationId="{FD755927-8722-4A34-B1D6-F84B50D6ABAB}"/>
          </ac:spMkLst>
        </pc:spChg>
        <pc:spChg chg="mod">
          <ac:chgData name="Leventhal, Brian C - leventbc" userId="3adb2060-2beb-4a7d-9680-0848e8f14df8" providerId="ADAL" clId="{357D1710-6A76-4556-8485-F00C8675E2D2}" dt="2022-01-14T14:55:14.852" v="947"/>
          <ac:spMkLst>
            <pc:docMk/>
            <pc:sldMk cId="2322221250" sldId="275"/>
            <ac:spMk id="34" creationId="{161D360A-ACBF-42DC-A75E-92D68F448FA2}"/>
          </ac:spMkLst>
        </pc:spChg>
        <pc:spChg chg="mod">
          <ac:chgData name="Leventhal, Brian C - leventbc" userId="3adb2060-2beb-4a7d-9680-0848e8f14df8" providerId="ADAL" clId="{357D1710-6A76-4556-8485-F00C8675E2D2}" dt="2022-01-14T14:57:25.813" v="980" actId="1076"/>
          <ac:spMkLst>
            <pc:docMk/>
            <pc:sldMk cId="2322221250" sldId="275"/>
            <ac:spMk id="35" creationId="{F7C2CEA5-EC33-4944-8FFC-D6FACEA41C48}"/>
          </ac:spMkLst>
        </pc:spChg>
        <pc:spChg chg="mod">
          <ac:chgData name="Leventhal, Brian C - leventbc" userId="3adb2060-2beb-4a7d-9680-0848e8f14df8" providerId="ADAL" clId="{357D1710-6A76-4556-8485-F00C8675E2D2}" dt="2022-01-14T14:55:23.387" v="949"/>
          <ac:spMkLst>
            <pc:docMk/>
            <pc:sldMk cId="2322221250" sldId="275"/>
            <ac:spMk id="38" creationId="{96A919B4-423A-4A76-BB1F-7D95177BD4A4}"/>
          </ac:spMkLst>
        </pc:spChg>
        <pc:spChg chg="mod">
          <ac:chgData name="Leventhal, Brian C - leventbc" userId="3adb2060-2beb-4a7d-9680-0848e8f14df8" providerId="ADAL" clId="{357D1710-6A76-4556-8485-F00C8675E2D2}" dt="2022-01-14T14:57:17.589" v="978" actId="1076"/>
          <ac:spMkLst>
            <pc:docMk/>
            <pc:sldMk cId="2322221250" sldId="275"/>
            <ac:spMk id="39" creationId="{D9DCBEA4-F405-49E1-9701-0B6E48097856}"/>
          </ac:spMkLst>
        </pc:spChg>
        <pc:spChg chg="mod">
          <ac:chgData name="Leventhal, Brian C - leventbc" userId="3adb2060-2beb-4a7d-9680-0848e8f14df8" providerId="ADAL" clId="{357D1710-6A76-4556-8485-F00C8675E2D2}" dt="2022-01-14T14:57:21.798" v="979" actId="1076"/>
          <ac:spMkLst>
            <pc:docMk/>
            <pc:sldMk cId="2322221250" sldId="275"/>
            <ac:spMk id="40" creationId="{80E2787B-E170-46D6-97E4-B7AC2D4C53CC}"/>
          </ac:spMkLst>
        </pc:spChg>
        <pc:spChg chg="mod">
          <ac:chgData name="Leventhal, Brian C - leventbc" userId="3adb2060-2beb-4a7d-9680-0848e8f14df8" providerId="ADAL" clId="{357D1710-6A76-4556-8485-F00C8675E2D2}" dt="2022-01-14T14:55:29.122" v="951"/>
          <ac:spMkLst>
            <pc:docMk/>
            <pc:sldMk cId="2322221250" sldId="275"/>
            <ac:spMk id="44" creationId="{64E40D90-3A08-4B42-8735-BF8B7AF03152}"/>
          </ac:spMkLst>
        </pc:spChg>
        <pc:spChg chg="mod">
          <ac:chgData name="Leventhal, Brian C - leventbc" userId="3adb2060-2beb-4a7d-9680-0848e8f14df8" providerId="ADAL" clId="{357D1710-6A76-4556-8485-F00C8675E2D2}" dt="2022-01-14T14:58:20.580" v="985" actId="6549"/>
          <ac:spMkLst>
            <pc:docMk/>
            <pc:sldMk cId="2322221250" sldId="275"/>
            <ac:spMk id="46" creationId="{7EB913AC-5B2E-4EB8-992E-673CEA2A9273}"/>
          </ac:spMkLst>
        </pc:spChg>
        <pc:grpChg chg="add mod">
          <ac:chgData name="Leventhal, Brian C - leventbc" userId="3adb2060-2beb-4a7d-9680-0848e8f14df8" providerId="ADAL" clId="{357D1710-6A76-4556-8485-F00C8675E2D2}" dt="2022-01-14T14:56:07.476" v="958" actId="1076"/>
          <ac:grpSpMkLst>
            <pc:docMk/>
            <pc:sldMk cId="2322221250" sldId="275"/>
            <ac:grpSpMk id="32" creationId="{4B0568CF-DD96-45FE-A193-5A19D97F51EF}"/>
          </ac:grpSpMkLst>
        </pc:grpChg>
        <pc:grpChg chg="add mod">
          <ac:chgData name="Leventhal, Brian C - leventbc" userId="3adb2060-2beb-4a7d-9680-0848e8f14df8" providerId="ADAL" clId="{357D1710-6A76-4556-8485-F00C8675E2D2}" dt="2022-01-14T14:55:54.668" v="956" actId="1076"/>
          <ac:grpSpMkLst>
            <pc:docMk/>
            <pc:sldMk cId="2322221250" sldId="275"/>
            <ac:grpSpMk id="36" creationId="{BF59F198-9C27-4E0F-AB1E-D0BE8F61643A}"/>
          </ac:grpSpMkLst>
        </pc:grpChg>
        <pc:grpChg chg="add mod">
          <ac:chgData name="Leventhal, Brian C - leventbc" userId="3adb2060-2beb-4a7d-9680-0848e8f14df8" providerId="ADAL" clId="{357D1710-6A76-4556-8485-F00C8675E2D2}" dt="2022-01-14T14:55:59.394" v="957" actId="1076"/>
          <ac:grpSpMkLst>
            <pc:docMk/>
            <pc:sldMk cId="2322221250" sldId="275"/>
            <ac:grpSpMk id="42" creationId="{5F124FF3-4EE5-4A00-AAC4-F58DEFA29F18}"/>
          </ac:grpSpMkLst>
        </pc:grpChg>
        <pc:grpChg chg="mod">
          <ac:chgData name="Leventhal, Brian C - leventbc" userId="3adb2060-2beb-4a7d-9680-0848e8f14df8" providerId="ADAL" clId="{357D1710-6A76-4556-8485-F00C8675E2D2}" dt="2022-01-14T14:55:38.728" v="953" actId="1076"/>
          <ac:grpSpMkLst>
            <pc:docMk/>
            <pc:sldMk cId="2322221250" sldId="275"/>
            <ac:grpSpMk id="50" creationId="{668DB86D-2A6B-4174-93BD-2E026200D7CA}"/>
          </ac:grpSpMkLst>
        </pc:grpChg>
        <pc:grpChg chg="add del mod">
          <ac:chgData name="Leventhal, Brian C - leventbc" userId="3adb2060-2beb-4a7d-9680-0848e8f14df8" providerId="ADAL" clId="{357D1710-6A76-4556-8485-F00C8675E2D2}" dt="2022-01-14T14:56:10.783" v="959" actId="1076"/>
          <ac:grpSpMkLst>
            <pc:docMk/>
            <pc:sldMk cId="2322221250" sldId="275"/>
            <ac:grpSpMk id="51" creationId="{B33F6493-5930-4A4F-9E40-C41B8EDB2956}"/>
          </ac:grpSpMkLst>
        </pc:grpChg>
        <pc:grpChg chg="add del mod">
          <ac:chgData name="Leventhal, Brian C - leventbc" userId="3adb2060-2beb-4a7d-9680-0848e8f14df8" providerId="ADAL" clId="{357D1710-6A76-4556-8485-F00C8675E2D2}" dt="2022-01-14T14:53:02.820" v="908" actId="478"/>
          <ac:grpSpMkLst>
            <pc:docMk/>
            <pc:sldMk cId="2322221250" sldId="275"/>
            <ac:grpSpMk id="52" creationId="{28C2CCD7-D9B7-477F-8DD4-1CED768491E0}"/>
          </ac:grpSpMkLst>
        </pc:grpChg>
        <pc:grpChg chg="add del mod">
          <ac:chgData name="Leventhal, Brian C - leventbc" userId="3adb2060-2beb-4a7d-9680-0848e8f14df8" providerId="ADAL" clId="{357D1710-6A76-4556-8485-F00C8675E2D2}" dt="2022-01-14T14:53:07.684" v="910" actId="478"/>
          <ac:grpSpMkLst>
            <pc:docMk/>
            <pc:sldMk cId="2322221250" sldId="275"/>
            <ac:grpSpMk id="54" creationId="{375B0B05-8AA4-47C8-B0CB-B385E2CC4C1F}"/>
          </ac:grpSpMkLst>
        </pc:grpChg>
        <pc:grpChg chg="add del mod">
          <ac:chgData name="Leventhal, Brian C - leventbc" userId="3adb2060-2beb-4a7d-9680-0848e8f14df8" providerId="ADAL" clId="{357D1710-6A76-4556-8485-F00C8675E2D2}" dt="2022-01-14T14:53:05.496" v="909" actId="478"/>
          <ac:grpSpMkLst>
            <pc:docMk/>
            <pc:sldMk cId="2322221250" sldId="275"/>
            <ac:grpSpMk id="55" creationId="{BD3B58CC-EC90-4D61-AF09-86731E175FC4}"/>
          </ac:grpSpMkLst>
        </pc:grpChg>
        <pc:picChg chg="add del mod">
          <ac:chgData name="Leventhal, Brian C - leventbc" userId="3adb2060-2beb-4a7d-9680-0848e8f14df8" providerId="ADAL" clId="{357D1710-6A76-4556-8485-F00C8675E2D2}" dt="2022-01-14T14:50:20.730" v="884" actId="478"/>
          <ac:picMkLst>
            <pc:docMk/>
            <pc:sldMk cId="2322221250" sldId="275"/>
            <ac:picMk id="2" creationId="{C22BE115-5CF0-4244-8A2A-1C17F0018B0C}"/>
          </ac:picMkLst>
        </pc:picChg>
      </pc:sldChg>
    </pc:docChg>
  </pc:docChgLst>
  <pc:docChgLst>
    <pc:chgData name="Leventhal, Brian C - leventbc" userId="3adb2060-2beb-4a7d-9680-0848e8f14df8" providerId="ADAL" clId="{DDC59237-1CC7-4D00-A6F1-0E9486A4C461}"/>
    <pc:docChg chg="modSld">
      <pc:chgData name="Leventhal, Brian C - leventbc" userId="3adb2060-2beb-4a7d-9680-0848e8f14df8" providerId="ADAL" clId="{DDC59237-1CC7-4D00-A6F1-0E9486A4C461}" dt="2022-01-14T20:18:56.242" v="3"/>
      <pc:docMkLst>
        <pc:docMk/>
      </pc:docMkLst>
      <pc:sldChg chg="modTransition">
        <pc:chgData name="Leventhal, Brian C - leventbc" userId="3adb2060-2beb-4a7d-9680-0848e8f14df8" providerId="ADAL" clId="{DDC59237-1CC7-4D00-A6F1-0E9486A4C461}" dt="2022-01-14T20:18:45.605" v="1"/>
        <pc:sldMkLst>
          <pc:docMk/>
          <pc:sldMk cId="2268757999" sldId="258"/>
        </pc:sldMkLst>
      </pc:sldChg>
      <pc:sldChg chg="modTransition">
        <pc:chgData name="Leventhal, Brian C - leventbc" userId="3adb2060-2beb-4a7d-9680-0848e8f14df8" providerId="ADAL" clId="{DDC59237-1CC7-4D00-A6F1-0E9486A4C461}" dt="2022-01-14T20:18:12.385" v="0"/>
        <pc:sldMkLst>
          <pc:docMk/>
          <pc:sldMk cId="2322221250" sldId="275"/>
        </pc:sldMkLst>
      </pc:sldChg>
      <pc:sldChg chg="modTransition">
        <pc:chgData name="Leventhal, Brian C - leventbc" userId="3adb2060-2beb-4a7d-9680-0848e8f14df8" providerId="ADAL" clId="{DDC59237-1CC7-4D00-A6F1-0E9486A4C461}" dt="2022-01-14T20:18:51.447" v="2"/>
        <pc:sldMkLst>
          <pc:docMk/>
          <pc:sldMk cId="1302348048" sldId="276"/>
        </pc:sldMkLst>
      </pc:sldChg>
      <pc:sldChg chg="modTransition">
        <pc:chgData name="Leventhal, Brian C - leventbc" userId="3adb2060-2beb-4a7d-9680-0848e8f14df8" providerId="ADAL" clId="{DDC59237-1CC7-4D00-A6F1-0E9486A4C461}" dt="2022-01-14T20:18:56.242" v="3"/>
        <pc:sldMkLst>
          <pc:docMk/>
          <pc:sldMk cId="1232998093" sldId="277"/>
        </pc:sldMkLst>
      </pc:sldChg>
    </pc:docChg>
  </pc:docChgLst>
  <pc:docChgLst>
    <pc:chgData name="Leventhal, Brian C - leventbc" userId="3adb2060-2beb-4a7d-9680-0848e8f14df8" providerId="ADAL" clId="{293AD48A-53C2-4109-9B90-6D5E8070BEF6}"/>
    <pc:docChg chg="undo custSel addSld delSld modSld">
      <pc:chgData name="Leventhal, Brian C - leventbc" userId="3adb2060-2beb-4a7d-9680-0848e8f14df8" providerId="ADAL" clId="{293AD48A-53C2-4109-9B90-6D5E8070BEF6}" dt="2022-01-22T17:57:35.606" v="706"/>
      <pc:docMkLst>
        <pc:docMk/>
      </pc:docMkLst>
      <pc:sldChg chg="addSp modSp mod modTransition modAnim">
        <pc:chgData name="Leventhal, Brian C - leventbc" userId="3adb2060-2beb-4a7d-9680-0848e8f14df8" providerId="ADAL" clId="{293AD48A-53C2-4109-9B90-6D5E8070BEF6}" dt="2022-01-22T17:57:35.606" v="706"/>
        <pc:sldMkLst>
          <pc:docMk/>
          <pc:sldMk cId="3532251258" sldId="256"/>
        </pc:sldMkLst>
        <pc:spChg chg="mod">
          <ac:chgData name="Leventhal, Brian C - leventbc" userId="3adb2060-2beb-4a7d-9680-0848e8f14df8" providerId="ADAL" clId="{293AD48A-53C2-4109-9B90-6D5E8070BEF6}" dt="2022-01-22T17:28:49.914" v="51" actId="20577"/>
          <ac:spMkLst>
            <pc:docMk/>
            <pc:sldMk cId="3532251258" sldId="256"/>
            <ac:spMk id="3" creationId="{23A3BA09-5102-4C0A-9573-29D00C95C787}"/>
          </ac:spMkLst>
        </pc:spChg>
        <pc:spChg chg="add mod">
          <ac:chgData name="Leventhal, Brian C - leventbc" userId="3adb2060-2beb-4a7d-9680-0848e8f14df8" providerId="ADAL" clId="{293AD48A-53C2-4109-9B90-6D5E8070BEF6}" dt="2022-01-22T17:53:54.456" v="520"/>
          <ac:spMkLst>
            <pc:docMk/>
            <pc:sldMk cId="3532251258" sldId="256"/>
            <ac:spMk id="4" creationId="{FA132CCB-DFF0-4371-9BF3-AEE61216AC26}"/>
          </ac:spMkLst>
        </pc:spChg>
        <pc:spChg chg="add mod">
          <ac:chgData name="Leventhal, Brian C - leventbc" userId="3adb2060-2beb-4a7d-9680-0848e8f14df8" providerId="ADAL" clId="{293AD48A-53C2-4109-9B90-6D5E8070BEF6}" dt="2022-01-22T17:56:44.202" v="702" actId="164"/>
          <ac:spMkLst>
            <pc:docMk/>
            <pc:sldMk cId="3532251258" sldId="256"/>
            <ac:spMk id="5" creationId="{1017212F-121E-4353-8121-0F6FC7A7C4BF}"/>
          </ac:spMkLst>
        </pc:spChg>
        <pc:spChg chg="add mod">
          <ac:chgData name="Leventhal, Brian C - leventbc" userId="3adb2060-2beb-4a7d-9680-0848e8f14df8" providerId="ADAL" clId="{293AD48A-53C2-4109-9B90-6D5E8070BEF6}" dt="2022-01-22T17:57:20.030" v="705" actId="14100"/>
          <ac:spMkLst>
            <pc:docMk/>
            <pc:sldMk cId="3532251258" sldId="256"/>
            <ac:spMk id="11" creationId="{AF484107-6B0C-4B08-A567-613C39DA1013}"/>
          </ac:spMkLst>
        </pc:spChg>
        <pc:grpChg chg="add mod">
          <ac:chgData name="Leventhal, Brian C - leventbc" userId="3adb2060-2beb-4a7d-9680-0848e8f14df8" providerId="ADAL" clId="{293AD48A-53C2-4109-9B90-6D5E8070BEF6}" dt="2022-01-22T17:56:44.202" v="702" actId="164"/>
          <ac:grpSpMkLst>
            <pc:docMk/>
            <pc:sldMk cId="3532251258" sldId="256"/>
            <ac:grpSpMk id="10" creationId="{59627D5D-A6D4-44A5-A9BB-1346FA767319}"/>
          </ac:grpSpMkLst>
        </pc:grpChg>
        <pc:picChg chg="add mod">
          <ac:chgData name="Leventhal, Brian C - leventbc" userId="3adb2060-2beb-4a7d-9680-0848e8f14df8" providerId="ADAL" clId="{293AD48A-53C2-4109-9B90-6D5E8070BEF6}" dt="2022-01-22T17:56:44.202" v="702" actId="164"/>
          <ac:picMkLst>
            <pc:docMk/>
            <pc:sldMk cId="3532251258" sldId="256"/>
            <ac:picMk id="7" creationId="{1521294D-EC3A-440F-A687-09790C14147B}"/>
          </ac:picMkLst>
        </pc:picChg>
        <pc:cxnChg chg="add mod">
          <ac:chgData name="Leventhal, Brian C - leventbc" userId="3adb2060-2beb-4a7d-9680-0848e8f14df8" providerId="ADAL" clId="{293AD48A-53C2-4109-9B90-6D5E8070BEF6}" dt="2022-01-22T17:56:44.202" v="702" actId="164"/>
          <ac:cxnSpMkLst>
            <pc:docMk/>
            <pc:sldMk cId="3532251258" sldId="256"/>
            <ac:cxnSpMk id="9" creationId="{37C19746-03DD-49DA-B242-4D8411C4F60F}"/>
          </ac:cxnSpMkLst>
        </pc:cxnChg>
      </pc:sldChg>
      <pc:sldChg chg="del">
        <pc:chgData name="Leventhal, Brian C - leventbc" userId="3adb2060-2beb-4a7d-9680-0848e8f14df8" providerId="ADAL" clId="{293AD48A-53C2-4109-9B90-6D5E8070BEF6}" dt="2022-01-22T17:26:53.405" v="5" actId="47"/>
        <pc:sldMkLst>
          <pc:docMk/>
          <pc:sldMk cId="2268757999" sldId="258"/>
        </pc:sldMkLst>
      </pc:sldChg>
      <pc:sldChg chg="del">
        <pc:chgData name="Leventhal, Brian C - leventbc" userId="3adb2060-2beb-4a7d-9680-0848e8f14df8" providerId="ADAL" clId="{293AD48A-53C2-4109-9B90-6D5E8070BEF6}" dt="2022-01-22T17:26:58.001" v="8" actId="47"/>
        <pc:sldMkLst>
          <pc:docMk/>
          <pc:sldMk cId="99808946" sldId="270"/>
        </pc:sldMkLst>
      </pc:sldChg>
      <pc:sldChg chg="del">
        <pc:chgData name="Leventhal, Brian C - leventbc" userId="3adb2060-2beb-4a7d-9680-0848e8f14df8" providerId="ADAL" clId="{293AD48A-53C2-4109-9B90-6D5E8070BEF6}" dt="2022-01-22T17:26:44.776" v="0" actId="47"/>
        <pc:sldMkLst>
          <pc:docMk/>
          <pc:sldMk cId="3987835201" sldId="271"/>
        </pc:sldMkLst>
      </pc:sldChg>
      <pc:sldChg chg="del">
        <pc:chgData name="Leventhal, Brian C - leventbc" userId="3adb2060-2beb-4a7d-9680-0848e8f14df8" providerId="ADAL" clId="{293AD48A-53C2-4109-9B90-6D5E8070BEF6}" dt="2022-01-22T17:26:45.215" v="1" actId="47"/>
        <pc:sldMkLst>
          <pc:docMk/>
          <pc:sldMk cId="3061064832" sldId="272"/>
        </pc:sldMkLst>
      </pc:sldChg>
      <pc:sldChg chg="del">
        <pc:chgData name="Leventhal, Brian C - leventbc" userId="3adb2060-2beb-4a7d-9680-0848e8f14df8" providerId="ADAL" clId="{293AD48A-53C2-4109-9B90-6D5E8070BEF6}" dt="2022-01-22T17:26:45.416" v="2" actId="47"/>
        <pc:sldMkLst>
          <pc:docMk/>
          <pc:sldMk cId="924156362" sldId="273"/>
        </pc:sldMkLst>
      </pc:sldChg>
      <pc:sldChg chg="del">
        <pc:chgData name="Leventhal, Brian C - leventbc" userId="3adb2060-2beb-4a7d-9680-0848e8f14df8" providerId="ADAL" clId="{293AD48A-53C2-4109-9B90-6D5E8070BEF6}" dt="2022-01-22T17:26:45.594" v="3" actId="47"/>
        <pc:sldMkLst>
          <pc:docMk/>
          <pc:sldMk cId="2451656643" sldId="274"/>
        </pc:sldMkLst>
      </pc:sldChg>
      <pc:sldChg chg="addSp delSp modSp mod modTransition addAnim delAnim modAnim">
        <pc:chgData name="Leventhal, Brian C - leventbc" userId="3adb2060-2beb-4a7d-9680-0848e8f14df8" providerId="ADAL" clId="{293AD48A-53C2-4109-9B90-6D5E8070BEF6}" dt="2022-01-22T17:53:17.180" v="513"/>
        <pc:sldMkLst>
          <pc:docMk/>
          <pc:sldMk cId="2322221250" sldId="275"/>
        </pc:sldMkLst>
        <pc:spChg chg="add del mod">
          <ac:chgData name="Leventhal, Brian C - leventbc" userId="3adb2060-2beb-4a7d-9680-0848e8f14df8" providerId="ADAL" clId="{293AD48A-53C2-4109-9B90-6D5E8070BEF6}" dt="2022-01-22T17:43:13.546" v="415" actId="478"/>
          <ac:spMkLst>
            <pc:docMk/>
            <pc:sldMk cId="2322221250" sldId="275"/>
            <ac:spMk id="4" creationId="{5AFAAA32-8329-479F-8DA5-354A9D0A84BB}"/>
          </ac:spMkLst>
        </pc:spChg>
        <pc:spChg chg="add mod">
          <ac:chgData name="Leventhal, Brian C - leventbc" userId="3adb2060-2beb-4a7d-9680-0848e8f14df8" providerId="ADAL" clId="{293AD48A-53C2-4109-9B90-6D5E8070BEF6}" dt="2022-01-22T17:52:44.391" v="472"/>
          <ac:spMkLst>
            <pc:docMk/>
            <pc:sldMk cId="2322221250" sldId="275"/>
            <ac:spMk id="5" creationId="{23B23A8C-6F28-4EB8-91A9-74ECFF0BE0E1}"/>
          </ac:spMkLst>
        </pc:spChg>
        <pc:spChg chg="add del mod">
          <ac:chgData name="Leventhal, Brian C - leventbc" userId="3adb2060-2beb-4a7d-9680-0848e8f14df8" providerId="ADAL" clId="{293AD48A-53C2-4109-9B90-6D5E8070BEF6}" dt="2022-01-22T17:51:50.016" v="470" actId="478"/>
          <ac:spMkLst>
            <pc:docMk/>
            <pc:sldMk cId="2322221250" sldId="275"/>
            <ac:spMk id="6" creationId="{10876DA7-4CE9-43CE-9A79-047574841CBB}"/>
          </ac:spMkLst>
        </pc:spChg>
        <pc:spChg chg="mod">
          <ac:chgData name="Leventhal, Brian C - leventbc" userId="3adb2060-2beb-4a7d-9680-0848e8f14df8" providerId="ADAL" clId="{293AD48A-53C2-4109-9B90-6D5E8070BEF6}" dt="2022-01-22T17:32:53.326" v="315" actId="164"/>
          <ac:spMkLst>
            <pc:docMk/>
            <pc:sldMk cId="2322221250" sldId="275"/>
            <ac:spMk id="15" creationId="{432F5CC0-28D6-41F3-967A-43034C0E99EE}"/>
          </ac:spMkLst>
        </pc:spChg>
        <pc:spChg chg="mod">
          <ac:chgData name="Leventhal, Brian C - leventbc" userId="3adb2060-2beb-4a7d-9680-0848e8f14df8" providerId="ADAL" clId="{293AD48A-53C2-4109-9B90-6D5E8070BEF6}" dt="2022-01-22T17:32:53.326" v="315" actId="164"/>
          <ac:spMkLst>
            <pc:docMk/>
            <pc:sldMk cId="2322221250" sldId="275"/>
            <ac:spMk id="17" creationId="{4E54E86E-7836-4C72-98F8-F17202A7F02E}"/>
          </ac:spMkLst>
        </pc:spChg>
        <pc:spChg chg="mod">
          <ac:chgData name="Leventhal, Brian C - leventbc" userId="3adb2060-2beb-4a7d-9680-0848e8f14df8" providerId="ADAL" clId="{293AD48A-53C2-4109-9B90-6D5E8070BEF6}" dt="2022-01-22T17:31:32.758" v="303" actId="962"/>
          <ac:spMkLst>
            <pc:docMk/>
            <pc:sldMk cId="2322221250" sldId="275"/>
            <ac:spMk id="21" creationId="{ECC56A54-1E75-4586-B522-903F3B920BB5}"/>
          </ac:spMkLst>
        </pc:spChg>
        <pc:spChg chg="mod">
          <ac:chgData name="Leventhal, Brian C - leventbc" userId="3adb2060-2beb-4a7d-9680-0848e8f14df8" providerId="ADAL" clId="{293AD48A-53C2-4109-9B90-6D5E8070BEF6}" dt="2022-01-22T17:42:08.584" v="373" actId="962"/>
          <ac:spMkLst>
            <pc:docMk/>
            <pc:sldMk cId="2322221250" sldId="275"/>
            <ac:spMk id="24" creationId="{2C685A67-02B5-4FAD-A067-72EF7E4454E9}"/>
          </ac:spMkLst>
        </pc:spChg>
        <pc:spChg chg="mod">
          <ac:chgData name="Leventhal, Brian C - leventbc" userId="3adb2060-2beb-4a7d-9680-0848e8f14df8" providerId="ADAL" clId="{293AD48A-53C2-4109-9B90-6D5E8070BEF6}" dt="2022-01-22T17:42:05.723" v="372" actId="962"/>
          <ac:spMkLst>
            <pc:docMk/>
            <pc:sldMk cId="2322221250" sldId="275"/>
            <ac:spMk id="25" creationId="{C7D1DCEF-DC27-44B1-93BD-0964D82E7504}"/>
          </ac:spMkLst>
        </pc:spChg>
        <pc:spChg chg="mod">
          <ac:chgData name="Leventhal, Brian C - leventbc" userId="3adb2060-2beb-4a7d-9680-0848e8f14df8" providerId="ADAL" clId="{293AD48A-53C2-4109-9B90-6D5E8070BEF6}" dt="2022-01-22T17:40:25.317" v="362"/>
          <ac:spMkLst>
            <pc:docMk/>
            <pc:sldMk cId="2322221250" sldId="275"/>
            <ac:spMk id="27" creationId="{F48E63AB-4832-4D0D-9F8B-EFA8ABE3DC78}"/>
          </ac:spMkLst>
        </pc:spChg>
        <pc:spChg chg="mod">
          <ac:chgData name="Leventhal, Brian C - leventbc" userId="3adb2060-2beb-4a7d-9680-0848e8f14df8" providerId="ADAL" clId="{293AD48A-53C2-4109-9B90-6D5E8070BEF6}" dt="2022-01-22T17:40:25.317" v="362"/>
          <ac:spMkLst>
            <pc:docMk/>
            <pc:sldMk cId="2322221250" sldId="275"/>
            <ac:spMk id="28" creationId="{4EDE5970-C5E5-41FE-AC98-D528EA60C701}"/>
          </ac:spMkLst>
        </pc:spChg>
        <pc:spChg chg="mod">
          <ac:chgData name="Leventhal, Brian C - leventbc" userId="3adb2060-2beb-4a7d-9680-0848e8f14df8" providerId="ADAL" clId="{293AD48A-53C2-4109-9B90-6D5E8070BEF6}" dt="2022-01-22T17:32:33.363" v="313" actId="962"/>
          <ac:spMkLst>
            <pc:docMk/>
            <pc:sldMk cId="2322221250" sldId="275"/>
            <ac:spMk id="30" creationId="{856B8AB2-93E8-4651-A912-379DE4945731}"/>
          </ac:spMkLst>
        </pc:spChg>
        <pc:spChg chg="mod">
          <ac:chgData name="Leventhal, Brian C - leventbc" userId="3adb2060-2beb-4a7d-9680-0848e8f14df8" providerId="ADAL" clId="{293AD48A-53C2-4109-9B90-6D5E8070BEF6}" dt="2022-01-22T17:32:26.870" v="312" actId="962"/>
          <ac:spMkLst>
            <pc:docMk/>
            <pc:sldMk cId="2322221250" sldId="275"/>
            <ac:spMk id="31" creationId="{AD0B19EE-DA59-4741-983F-61243645B3F4}"/>
          </ac:spMkLst>
        </pc:spChg>
        <pc:spChg chg="mod">
          <ac:chgData name="Leventhal, Brian C - leventbc" userId="3adb2060-2beb-4a7d-9680-0848e8f14df8" providerId="ADAL" clId="{293AD48A-53C2-4109-9B90-6D5E8070BEF6}" dt="2022-01-22T17:31:49.271" v="306" actId="962"/>
          <ac:spMkLst>
            <pc:docMk/>
            <pc:sldMk cId="2322221250" sldId="275"/>
            <ac:spMk id="34" creationId="{161D360A-ACBF-42DC-A75E-92D68F448FA2}"/>
          </ac:spMkLst>
        </pc:spChg>
        <pc:spChg chg="mod">
          <ac:chgData name="Leventhal, Brian C - leventbc" userId="3adb2060-2beb-4a7d-9680-0848e8f14df8" providerId="ADAL" clId="{293AD48A-53C2-4109-9B90-6D5E8070BEF6}" dt="2022-01-22T17:31:44.005" v="305" actId="962"/>
          <ac:spMkLst>
            <pc:docMk/>
            <pc:sldMk cId="2322221250" sldId="275"/>
            <ac:spMk id="35" creationId="{F7C2CEA5-EC33-4944-8FFC-D6FACEA41C48}"/>
          </ac:spMkLst>
        </pc:spChg>
        <pc:spChg chg="mod">
          <ac:chgData name="Leventhal, Brian C - leventbc" userId="3adb2060-2beb-4a7d-9680-0848e8f14df8" providerId="ADAL" clId="{293AD48A-53C2-4109-9B90-6D5E8070BEF6}" dt="2022-01-22T17:32:21.584" v="311" actId="962"/>
          <ac:spMkLst>
            <pc:docMk/>
            <pc:sldMk cId="2322221250" sldId="275"/>
            <ac:spMk id="37" creationId="{E212F742-7841-497D-BA9C-22CBB64AA7A2}"/>
          </ac:spMkLst>
        </pc:spChg>
        <pc:spChg chg="mod">
          <ac:chgData name="Leventhal, Brian C - leventbc" userId="3adb2060-2beb-4a7d-9680-0848e8f14df8" providerId="ADAL" clId="{293AD48A-53C2-4109-9B90-6D5E8070BEF6}" dt="2022-01-22T17:32:08.157" v="309" actId="962"/>
          <ac:spMkLst>
            <pc:docMk/>
            <pc:sldMk cId="2322221250" sldId="275"/>
            <ac:spMk id="38" creationId="{96A919B4-423A-4A76-BB1F-7D95177BD4A4}"/>
          </ac:spMkLst>
        </pc:spChg>
        <pc:spChg chg="mod">
          <ac:chgData name="Leventhal, Brian C - leventbc" userId="3adb2060-2beb-4a7d-9680-0848e8f14df8" providerId="ADAL" clId="{293AD48A-53C2-4109-9B90-6D5E8070BEF6}" dt="2022-01-22T17:31:28.251" v="302" actId="962"/>
          <ac:spMkLst>
            <pc:docMk/>
            <pc:sldMk cId="2322221250" sldId="275"/>
            <ac:spMk id="39" creationId="{D9DCBEA4-F405-49E1-9701-0B6E48097856}"/>
          </ac:spMkLst>
        </pc:spChg>
        <pc:spChg chg="mod">
          <ac:chgData name="Leventhal, Brian C - leventbc" userId="3adb2060-2beb-4a7d-9680-0848e8f14df8" providerId="ADAL" clId="{293AD48A-53C2-4109-9B90-6D5E8070BEF6}" dt="2022-01-22T17:32:02.452" v="308" actId="962"/>
          <ac:spMkLst>
            <pc:docMk/>
            <pc:sldMk cId="2322221250" sldId="275"/>
            <ac:spMk id="40" creationId="{80E2787B-E170-46D6-97E4-B7AC2D4C53CC}"/>
          </ac:spMkLst>
        </pc:spChg>
        <pc:spChg chg="mod">
          <ac:chgData name="Leventhal, Brian C - leventbc" userId="3adb2060-2beb-4a7d-9680-0848e8f14df8" providerId="ADAL" clId="{293AD48A-53C2-4109-9B90-6D5E8070BEF6}" dt="2022-01-22T17:42:00.283" v="371" actId="962"/>
          <ac:spMkLst>
            <pc:docMk/>
            <pc:sldMk cId="2322221250" sldId="275"/>
            <ac:spMk id="41" creationId="{D54A8CFB-368A-409E-8E36-9FE08EDD2C61}"/>
          </ac:spMkLst>
        </pc:spChg>
        <pc:spChg chg="mod">
          <ac:chgData name="Leventhal, Brian C - leventbc" userId="3adb2060-2beb-4a7d-9680-0848e8f14df8" providerId="ADAL" clId="{293AD48A-53C2-4109-9B90-6D5E8070BEF6}" dt="2022-01-22T17:42:46.715" v="394" actId="20577"/>
          <ac:spMkLst>
            <pc:docMk/>
            <pc:sldMk cId="2322221250" sldId="275"/>
            <ac:spMk id="43" creationId="{69771B9C-1C75-46C3-888F-7D981A68D0C7}"/>
          </ac:spMkLst>
        </pc:spChg>
        <pc:spChg chg="mod">
          <ac:chgData name="Leventhal, Brian C - leventbc" userId="3adb2060-2beb-4a7d-9680-0848e8f14df8" providerId="ADAL" clId="{293AD48A-53C2-4109-9B90-6D5E8070BEF6}" dt="2022-01-22T17:30:00.123" v="292" actId="20577"/>
          <ac:spMkLst>
            <pc:docMk/>
            <pc:sldMk cId="2322221250" sldId="275"/>
            <ac:spMk id="46" creationId="{7EB913AC-5B2E-4EB8-992E-673CEA2A9273}"/>
          </ac:spMkLst>
        </pc:spChg>
        <pc:spChg chg="add del mod topLvl">
          <ac:chgData name="Leventhal, Brian C - leventbc" userId="3adb2060-2beb-4a7d-9680-0848e8f14df8" providerId="ADAL" clId="{293AD48A-53C2-4109-9B90-6D5E8070BEF6}" dt="2022-01-22T17:49:03.019" v="460" actId="478"/>
          <ac:spMkLst>
            <pc:docMk/>
            <pc:sldMk cId="2322221250" sldId="275"/>
            <ac:spMk id="47" creationId="{BF418CE6-E919-4233-B06B-AC43D5E7EEA1}"/>
          </ac:spMkLst>
        </pc:spChg>
        <pc:spChg chg="mod topLvl">
          <ac:chgData name="Leventhal, Brian C - leventbc" userId="3adb2060-2beb-4a7d-9680-0848e8f14df8" providerId="ADAL" clId="{293AD48A-53C2-4109-9B90-6D5E8070BEF6}" dt="2022-01-22T17:49:09.967" v="462" actId="1076"/>
          <ac:spMkLst>
            <pc:docMk/>
            <pc:sldMk cId="2322221250" sldId="275"/>
            <ac:spMk id="48" creationId="{8729A9BD-7973-4549-A1BC-40613FE76521}"/>
          </ac:spMkLst>
        </pc:spChg>
        <pc:spChg chg="mod">
          <ac:chgData name="Leventhal, Brian C - leventbc" userId="3adb2060-2beb-4a7d-9680-0848e8f14df8" providerId="ADAL" clId="{293AD48A-53C2-4109-9B90-6D5E8070BEF6}" dt="2022-01-22T17:43:16.275" v="416"/>
          <ac:spMkLst>
            <pc:docMk/>
            <pc:sldMk cId="2322221250" sldId="275"/>
            <ac:spMk id="52" creationId="{EF5B8417-0C37-4D78-BFEC-1D1962F9DFD3}"/>
          </ac:spMkLst>
        </pc:spChg>
        <pc:spChg chg="mod">
          <ac:chgData name="Leventhal, Brian C - leventbc" userId="3adb2060-2beb-4a7d-9680-0848e8f14df8" providerId="ADAL" clId="{293AD48A-53C2-4109-9B90-6D5E8070BEF6}" dt="2022-01-22T17:43:16.275" v="416"/>
          <ac:spMkLst>
            <pc:docMk/>
            <pc:sldMk cId="2322221250" sldId="275"/>
            <ac:spMk id="53" creationId="{7DCD2660-15A2-462F-AA66-14BE5A7491C5}"/>
          </ac:spMkLst>
        </pc:spChg>
        <pc:grpChg chg="add mod">
          <ac:chgData name="Leventhal, Brian C - leventbc" userId="3adb2060-2beb-4a7d-9680-0848e8f14df8" providerId="ADAL" clId="{293AD48A-53C2-4109-9B90-6D5E8070BEF6}" dt="2022-01-22T17:33:08.848" v="316" actId="962"/>
          <ac:grpSpMkLst>
            <pc:docMk/>
            <pc:sldMk cId="2322221250" sldId="275"/>
            <ac:grpSpMk id="3" creationId="{80F94AF6-7E7D-4CE1-B920-E6757F3FF50B}"/>
          </ac:grpSpMkLst>
        </pc:grpChg>
        <pc:grpChg chg="add mod">
          <ac:chgData name="Leventhal, Brian C - leventbc" userId="3adb2060-2beb-4a7d-9680-0848e8f14df8" providerId="ADAL" clId="{293AD48A-53C2-4109-9B90-6D5E8070BEF6}" dt="2022-01-22T17:35:03.759" v="346" actId="1076"/>
          <ac:grpSpMkLst>
            <pc:docMk/>
            <pc:sldMk cId="2322221250" sldId="275"/>
            <ac:grpSpMk id="23" creationId="{1F27A348-AE73-4759-A176-DA02C2101BCC}"/>
          </ac:grpSpMkLst>
        </pc:grpChg>
        <pc:grpChg chg="add del mod">
          <ac:chgData name="Leventhal, Brian C - leventbc" userId="3adb2060-2beb-4a7d-9680-0848e8f14df8" providerId="ADAL" clId="{293AD48A-53C2-4109-9B90-6D5E8070BEF6}" dt="2022-01-22T17:40:29.572" v="363" actId="478"/>
          <ac:grpSpMkLst>
            <pc:docMk/>
            <pc:sldMk cId="2322221250" sldId="275"/>
            <ac:grpSpMk id="26" creationId="{59AFAD4B-E2FD-4688-8002-BDFB6DEF64A1}"/>
          </ac:grpSpMkLst>
        </pc:grpChg>
        <pc:grpChg chg="add mod">
          <ac:chgData name="Leventhal, Brian C - leventbc" userId="3adb2060-2beb-4a7d-9680-0848e8f14df8" providerId="ADAL" clId="{293AD48A-53C2-4109-9B90-6D5E8070BEF6}" dt="2022-01-22T17:42:32.880" v="380" actId="1076"/>
          <ac:grpSpMkLst>
            <pc:docMk/>
            <pc:sldMk cId="2322221250" sldId="275"/>
            <ac:grpSpMk id="29" creationId="{937AB92C-56A0-4DAE-A0B4-19DA1F80DCB3}"/>
          </ac:grpSpMkLst>
        </pc:grpChg>
        <pc:grpChg chg="mod">
          <ac:chgData name="Leventhal, Brian C - leventbc" userId="3adb2060-2beb-4a7d-9680-0848e8f14df8" providerId="ADAL" clId="{293AD48A-53C2-4109-9B90-6D5E8070BEF6}" dt="2022-01-22T17:31:40.216" v="304" actId="962"/>
          <ac:grpSpMkLst>
            <pc:docMk/>
            <pc:sldMk cId="2322221250" sldId="275"/>
            <ac:grpSpMk id="32" creationId="{4B0568CF-DD96-45FE-A193-5A19D97F51EF}"/>
          </ac:grpSpMkLst>
        </pc:grpChg>
        <pc:grpChg chg="mod">
          <ac:chgData name="Leventhal, Brian C - leventbc" userId="3adb2060-2beb-4a7d-9680-0848e8f14df8" providerId="ADAL" clId="{293AD48A-53C2-4109-9B90-6D5E8070BEF6}" dt="2022-01-22T17:31:56.710" v="307" actId="962"/>
          <ac:grpSpMkLst>
            <pc:docMk/>
            <pc:sldMk cId="2322221250" sldId="275"/>
            <ac:grpSpMk id="36" creationId="{BF59F198-9C27-4E0F-AB1E-D0BE8F61643A}"/>
          </ac:grpSpMkLst>
        </pc:grpChg>
        <pc:grpChg chg="del">
          <ac:chgData name="Leventhal, Brian C - leventbc" userId="3adb2060-2beb-4a7d-9680-0848e8f14df8" providerId="ADAL" clId="{293AD48A-53C2-4109-9B90-6D5E8070BEF6}" dt="2022-01-22T17:30:04.008" v="293" actId="478"/>
          <ac:grpSpMkLst>
            <pc:docMk/>
            <pc:sldMk cId="2322221250" sldId="275"/>
            <ac:grpSpMk id="42" creationId="{5F124FF3-4EE5-4A00-AAC4-F58DEFA29F18}"/>
          </ac:grpSpMkLst>
        </pc:grpChg>
        <pc:grpChg chg="add del mod">
          <ac:chgData name="Leventhal, Brian C - leventbc" userId="3adb2060-2beb-4a7d-9680-0848e8f14df8" providerId="ADAL" clId="{293AD48A-53C2-4109-9B90-6D5E8070BEF6}" dt="2022-01-22T17:49:03.019" v="460" actId="478"/>
          <ac:grpSpMkLst>
            <pc:docMk/>
            <pc:sldMk cId="2322221250" sldId="275"/>
            <ac:grpSpMk id="45" creationId="{DB2EEDD4-EF64-41F2-A575-A4724FFB364F}"/>
          </ac:grpSpMkLst>
        </pc:grpChg>
        <pc:grpChg chg="add del mod">
          <ac:chgData name="Leventhal, Brian C - leventbc" userId="3adb2060-2beb-4a7d-9680-0848e8f14df8" providerId="ADAL" clId="{293AD48A-53C2-4109-9B90-6D5E8070BEF6}" dt="2022-01-22T17:43:21.628" v="419"/>
          <ac:grpSpMkLst>
            <pc:docMk/>
            <pc:sldMk cId="2322221250" sldId="275"/>
            <ac:grpSpMk id="49" creationId="{A2EBFF33-1AC5-49E3-B9D4-E9E8E6596628}"/>
          </ac:grpSpMkLst>
        </pc:grpChg>
        <pc:grpChg chg="mod">
          <ac:chgData name="Leventhal, Brian C - leventbc" userId="3adb2060-2beb-4a7d-9680-0848e8f14df8" providerId="ADAL" clId="{293AD48A-53C2-4109-9B90-6D5E8070BEF6}" dt="2022-01-22T17:32:13.963" v="310" actId="962"/>
          <ac:grpSpMkLst>
            <pc:docMk/>
            <pc:sldMk cId="2322221250" sldId="275"/>
            <ac:grpSpMk id="50" creationId="{668DB86D-2A6B-4174-93BD-2E026200D7CA}"/>
          </ac:grpSpMkLst>
        </pc:grpChg>
        <pc:grpChg chg="mod">
          <ac:chgData name="Leventhal, Brian C - leventbc" userId="3adb2060-2beb-4a7d-9680-0848e8f14df8" providerId="ADAL" clId="{293AD48A-53C2-4109-9B90-6D5E8070BEF6}" dt="2022-01-22T17:33:44.233" v="319" actId="1076"/>
          <ac:grpSpMkLst>
            <pc:docMk/>
            <pc:sldMk cId="2322221250" sldId="275"/>
            <ac:grpSpMk id="51" creationId="{B33F6493-5930-4A4F-9E40-C41B8EDB2956}"/>
          </ac:grpSpMkLst>
        </pc:grpChg>
        <pc:picChg chg="del">
          <ac:chgData name="Leventhal, Brian C - leventbc" userId="3adb2060-2beb-4a7d-9680-0848e8f14df8" providerId="ADAL" clId="{293AD48A-53C2-4109-9B90-6D5E8070BEF6}" dt="2022-01-22T17:27:04.275" v="9" actId="478"/>
          <ac:picMkLst>
            <pc:docMk/>
            <pc:sldMk cId="2322221250" sldId="275"/>
            <ac:picMk id="2" creationId="{F9CE24F6-FA8C-4A2A-ACEA-DF0975668A35}"/>
          </ac:picMkLst>
        </pc:picChg>
      </pc:sldChg>
      <pc:sldChg chg="new del">
        <pc:chgData name="Leventhal, Brian C - leventbc" userId="3adb2060-2beb-4a7d-9680-0848e8f14df8" providerId="ADAL" clId="{293AD48A-53C2-4109-9B90-6D5E8070BEF6}" dt="2022-01-22T17:44:33.339" v="443" actId="47"/>
        <pc:sldMkLst>
          <pc:docMk/>
          <pc:sldMk cId="517610220" sldId="276"/>
        </pc:sldMkLst>
      </pc:sldChg>
      <pc:sldChg chg="del">
        <pc:chgData name="Leventhal, Brian C - leventbc" userId="3adb2060-2beb-4a7d-9680-0848e8f14df8" providerId="ADAL" clId="{293AD48A-53C2-4109-9B90-6D5E8070BEF6}" dt="2022-01-22T17:26:54.523" v="6" actId="47"/>
        <pc:sldMkLst>
          <pc:docMk/>
          <pc:sldMk cId="1302348048" sldId="276"/>
        </pc:sldMkLst>
      </pc:sldChg>
      <pc:sldChg chg="addSp modSp new mod modClrScheme chgLayout">
        <pc:chgData name="Leventhal, Brian C - leventbc" userId="3adb2060-2beb-4a7d-9680-0848e8f14df8" providerId="ADAL" clId="{293AD48A-53C2-4109-9B90-6D5E8070BEF6}" dt="2022-01-22T17:53:10.595" v="512" actId="20577"/>
        <pc:sldMkLst>
          <pc:docMk/>
          <pc:sldMk cId="3439427495" sldId="276"/>
        </pc:sldMkLst>
        <pc:spChg chg="add mod">
          <ac:chgData name="Leventhal, Brian C - leventbc" userId="3adb2060-2beb-4a7d-9680-0848e8f14df8" providerId="ADAL" clId="{293AD48A-53C2-4109-9B90-6D5E8070BEF6}" dt="2022-01-22T17:53:10.595" v="512" actId="20577"/>
          <ac:spMkLst>
            <pc:docMk/>
            <pc:sldMk cId="3439427495" sldId="276"/>
            <ac:spMk id="2" creationId="{8370E978-A7DF-4C96-AB2D-33A6E3FE7E78}"/>
          </ac:spMkLst>
        </pc:spChg>
        <pc:spChg chg="add mod">
          <ac:chgData name="Leventhal, Brian C - leventbc" userId="3adb2060-2beb-4a7d-9680-0848e8f14df8" providerId="ADAL" clId="{293AD48A-53C2-4109-9B90-6D5E8070BEF6}" dt="2022-01-22T17:53:05.263" v="473" actId="700"/>
          <ac:spMkLst>
            <pc:docMk/>
            <pc:sldMk cId="3439427495" sldId="276"/>
            <ac:spMk id="3" creationId="{C888044E-378F-4D43-86F8-1A5C4D450EF3}"/>
          </ac:spMkLst>
        </pc:spChg>
      </pc:sldChg>
      <pc:sldChg chg="del">
        <pc:chgData name="Leventhal, Brian C - leventbc" userId="3adb2060-2beb-4a7d-9680-0848e8f14df8" providerId="ADAL" clId="{293AD48A-53C2-4109-9B90-6D5E8070BEF6}" dt="2022-01-22T17:26:55.025" v="7" actId="47"/>
        <pc:sldMkLst>
          <pc:docMk/>
          <pc:sldMk cId="1232998093" sldId="277"/>
        </pc:sldMkLst>
      </pc:sldChg>
      <pc:sldChg chg="del">
        <pc:chgData name="Leventhal, Brian C - leventbc" userId="3adb2060-2beb-4a7d-9680-0848e8f14df8" providerId="ADAL" clId="{293AD48A-53C2-4109-9B90-6D5E8070BEF6}" dt="2022-01-22T17:26:46.581" v="4" actId="47"/>
        <pc:sldMkLst>
          <pc:docMk/>
          <pc:sldMk cId="860536581" sldId="278"/>
        </pc:sldMkLst>
      </pc:sldChg>
    </pc:docChg>
  </pc:docChgLst>
  <pc:docChgLst>
    <pc:chgData name="Leventhal, Brian C - leventbc" userId="3adb2060-2beb-4a7d-9680-0848e8f14df8" providerId="ADAL" clId="{36937CC7-77EB-4792-9A42-0BE2888345F6}"/>
    <pc:docChg chg="undo custSel delSld modSld">
      <pc:chgData name="Leventhal, Brian C - leventbc" userId="3adb2060-2beb-4a7d-9680-0848e8f14df8" providerId="ADAL" clId="{36937CC7-77EB-4792-9A42-0BE2888345F6}" dt="2022-10-19T12:10:26.091" v="96" actId="6549"/>
      <pc:docMkLst>
        <pc:docMk/>
      </pc:docMkLst>
      <pc:sldChg chg="modSp mod">
        <pc:chgData name="Leventhal, Brian C - leventbc" userId="3adb2060-2beb-4a7d-9680-0848e8f14df8" providerId="ADAL" clId="{36937CC7-77EB-4792-9A42-0BE2888345F6}" dt="2022-10-19T11:59:51.643" v="1" actId="20577"/>
        <pc:sldMkLst>
          <pc:docMk/>
          <pc:sldMk cId="3532251258" sldId="256"/>
        </pc:sldMkLst>
        <pc:spChg chg="mod">
          <ac:chgData name="Leventhal, Brian C - leventbc" userId="3adb2060-2beb-4a7d-9680-0848e8f14df8" providerId="ADAL" clId="{36937CC7-77EB-4792-9A42-0BE2888345F6}" dt="2022-10-19T11:59:51.643" v="1" actId="20577"/>
          <ac:spMkLst>
            <pc:docMk/>
            <pc:sldMk cId="3532251258" sldId="256"/>
            <ac:spMk id="4" creationId="{DB47CE4F-CA2E-40E2-8A42-6DD4522E5F83}"/>
          </ac:spMkLst>
        </pc:spChg>
      </pc:sldChg>
      <pc:sldChg chg="addSp delSp modSp mod">
        <pc:chgData name="Leventhal, Brian C - leventbc" userId="3adb2060-2beb-4a7d-9680-0848e8f14df8" providerId="ADAL" clId="{36937CC7-77EB-4792-9A42-0BE2888345F6}" dt="2022-10-19T12:04:55.251" v="54" actId="1076"/>
        <pc:sldMkLst>
          <pc:docMk/>
          <pc:sldMk cId="2322221250" sldId="275"/>
        </pc:sldMkLst>
        <pc:spChg chg="mod">
          <ac:chgData name="Leventhal, Brian C - leventbc" userId="3adb2060-2beb-4a7d-9680-0848e8f14df8" providerId="ADAL" clId="{36937CC7-77EB-4792-9A42-0BE2888345F6}" dt="2022-10-19T12:03:38.800" v="40"/>
          <ac:spMkLst>
            <pc:docMk/>
            <pc:sldMk cId="2322221250" sldId="275"/>
            <ac:spMk id="21" creationId="{ECC56A54-1E75-4586-B522-903F3B920BB5}"/>
          </ac:spMkLst>
        </pc:spChg>
        <pc:spChg chg="mod">
          <ac:chgData name="Leventhal, Brian C - leventbc" userId="3adb2060-2beb-4a7d-9680-0848e8f14df8" providerId="ADAL" clId="{36937CC7-77EB-4792-9A42-0BE2888345F6}" dt="2022-10-19T12:04:00.304" v="43" actId="1076"/>
          <ac:spMkLst>
            <pc:docMk/>
            <pc:sldMk cId="2322221250" sldId="275"/>
            <ac:spMk id="24" creationId="{2C685A67-02B5-4FAD-A067-72EF7E4454E9}"/>
          </ac:spMkLst>
        </pc:spChg>
        <pc:spChg chg="mod">
          <ac:chgData name="Leventhal, Brian C - leventbc" userId="3adb2060-2beb-4a7d-9680-0848e8f14df8" providerId="ADAL" clId="{36937CC7-77EB-4792-9A42-0BE2888345F6}" dt="2022-10-19T12:04:08.408" v="45"/>
          <ac:spMkLst>
            <pc:docMk/>
            <pc:sldMk cId="2322221250" sldId="275"/>
            <ac:spMk id="34" creationId="{161D360A-ACBF-42DC-A75E-92D68F448FA2}"/>
          </ac:spMkLst>
        </pc:spChg>
        <pc:spChg chg="mod">
          <ac:chgData name="Leventhal, Brian C - leventbc" userId="3adb2060-2beb-4a7d-9680-0848e8f14df8" providerId="ADAL" clId="{36937CC7-77EB-4792-9A42-0BE2888345F6}" dt="2022-10-19T12:02:58.784" v="34"/>
          <ac:spMkLst>
            <pc:docMk/>
            <pc:sldMk cId="2322221250" sldId="275"/>
            <ac:spMk id="37" creationId="{E212F742-7841-497D-BA9C-22CBB64AA7A2}"/>
          </ac:spMkLst>
        </pc:spChg>
        <pc:spChg chg="mod">
          <ac:chgData name="Leventhal, Brian C - leventbc" userId="3adb2060-2beb-4a7d-9680-0848e8f14df8" providerId="ADAL" clId="{36937CC7-77EB-4792-9A42-0BE2888345F6}" dt="2022-10-19T12:03:10.248" v="36"/>
          <ac:spMkLst>
            <pc:docMk/>
            <pc:sldMk cId="2322221250" sldId="275"/>
            <ac:spMk id="38" creationId="{96A919B4-423A-4A76-BB1F-7D95177BD4A4}"/>
          </ac:spMkLst>
        </pc:spChg>
        <pc:spChg chg="mod">
          <ac:chgData name="Leventhal, Brian C - leventbc" userId="3adb2060-2beb-4a7d-9680-0848e8f14df8" providerId="ADAL" clId="{36937CC7-77EB-4792-9A42-0BE2888345F6}" dt="2022-10-19T12:04:24.820" v="47" actId="1076"/>
          <ac:spMkLst>
            <pc:docMk/>
            <pc:sldMk cId="2322221250" sldId="275"/>
            <ac:spMk id="41" creationId="{D54A8CFB-368A-409E-8E36-9FE08EDD2C61}"/>
          </ac:spMkLst>
        </pc:spChg>
        <pc:spChg chg="mod">
          <ac:chgData name="Leventhal, Brian C - leventbc" userId="3adb2060-2beb-4a7d-9680-0848e8f14df8" providerId="ADAL" clId="{36937CC7-77EB-4792-9A42-0BE2888345F6}" dt="2022-10-19T12:04:34.081" v="49"/>
          <ac:spMkLst>
            <pc:docMk/>
            <pc:sldMk cId="2322221250" sldId="275"/>
            <ac:spMk id="44" creationId="{58EC63F8-1706-2AC2-F807-4D17825C46A7}"/>
          </ac:spMkLst>
        </pc:spChg>
        <pc:spChg chg="mod">
          <ac:chgData name="Leventhal, Brian C - leventbc" userId="3adb2060-2beb-4a7d-9680-0848e8f14df8" providerId="ADAL" clId="{36937CC7-77EB-4792-9A42-0BE2888345F6}" dt="2022-10-19T12:03:24.562" v="38" actId="1076"/>
          <ac:spMkLst>
            <pc:docMk/>
            <pc:sldMk cId="2322221250" sldId="275"/>
            <ac:spMk id="47" creationId="{BF418CE6-E919-4233-B06B-AC43D5E7EEA1}"/>
          </ac:spMkLst>
        </pc:spChg>
        <pc:spChg chg="mod">
          <ac:chgData name="Leventhal, Brian C - leventbc" userId="3adb2060-2beb-4a7d-9680-0848e8f14df8" providerId="ADAL" clId="{36937CC7-77EB-4792-9A42-0BE2888345F6}" dt="2022-10-19T12:04:55.251" v="54" actId="1076"/>
          <ac:spMkLst>
            <pc:docMk/>
            <pc:sldMk cId="2322221250" sldId="275"/>
            <ac:spMk id="52" creationId="{08016A90-AC8F-C13E-B551-9F9EC76381D3}"/>
          </ac:spMkLst>
        </pc:spChg>
        <pc:graphicFrameChg chg="add del mod">
          <ac:chgData name="Leventhal, Brian C - leventbc" userId="3adb2060-2beb-4a7d-9680-0848e8f14df8" providerId="ADAL" clId="{36937CC7-77EB-4792-9A42-0BE2888345F6}" dt="2022-10-19T12:04:43.886" v="51"/>
          <ac:graphicFrameMkLst>
            <pc:docMk/>
            <pc:sldMk cId="2322221250" sldId="275"/>
            <ac:graphicFrameMk id="2" creationId="{295EAF6C-377D-0040-6095-988098C060DA}"/>
          </ac:graphicFrameMkLst>
        </pc:graphicFrameChg>
      </pc:sldChg>
      <pc:sldChg chg="modSp mod">
        <pc:chgData name="Leventhal, Brian C - leventbc" userId="3adb2060-2beb-4a7d-9680-0848e8f14df8" providerId="ADAL" clId="{36937CC7-77EB-4792-9A42-0BE2888345F6}" dt="2022-10-19T12:02:01.465" v="32" actId="1076"/>
        <pc:sldMkLst>
          <pc:docMk/>
          <pc:sldMk cId="2409825818" sldId="276"/>
        </pc:sldMkLst>
        <pc:spChg chg="mod">
          <ac:chgData name="Leventhal, Brian C - leventbc" userId="3adb2060-2beb-4a7d-9680-0848e8f14df8" providerId="ADAL" clId="{36937CC7-77EB-4792-9A42-0BE2888345F6}" dt="2022-10-19T12:00:31.081" v="8" actId="1076"/>
          <ac:spMkLst>
            <pc:docMk/>
            <pc:sldMk cId="2409825818" sldId="276"/>
            <ac:spMk id="24" creationId="{2C685A67-02B5-4FAD-A067-72EF7E4454E9}"/>
          </ac:spMkLst>
        </pc:spChg>
        <pc:spChg chg="mod">
          <ac:chgData name="Leventhal, Brian C - leventbc" userId="3adb2060-2beb-4a7d-9680-0848e8f14df8" providerId="ADAL" clId="{36937CC7-77EB-4792-9A42-0BE2888345F6}" dt="2022-10-19T12:00:22.577" v="6"/>
          <ac:spMkLst>
            <pc:docMk/>
            <pc:sldMk cId="2409825818" sldId="276"/>
            <ac:spMk id="25" creationId="{C7D1DCEF-DC27-44B1-93BD-0964D82E7504}"/>
          </ac:spMkLst>
        </pc:spChg>
        <pc:spChg chg="mod">
          <ac:chgData name="Leventhal, Brian C - leventbc" userId="3adb2060-2beb-4a7d-9680-0848e8f14df8" providerId="ADAL" clId="{36937CC7-77EB-4792-9A42-0BE2888345F6}" dt="2022-10-19T12:00:43.165" v="12"/>
          <ac:spMkLst>
            <pc:docMk/>
            <pc:sldMk cId="2409825818" sldId="276"/>
            <ac:spMk id="34" creationId="{161D360A-ACBF-42DC-A75E-92D68F448FA2}"/>
          </ac:spMkLst>
        </pc:spChg>
        <pc:spChg chg="mod">
          <ac:chgData name="Leventhal, Brian C - leventbc" userId="3adb2060-2beb-4a7d-9680-0848e8f14df8" providerId="ADAL" clId="{36937CC7-77EB-4792-9A42-0BE2888345F6}" dt="2022-10-19T12:00:43.165" v="12"/>
          <ac:spMkLst>
            <pc:docMk/>
            <pc:sldMk cId="2409825818" sldId="276"/>
            <ac:spMk id="35" creationId="{F7C2CEA5-EC33-4944-8FFC-D6FACEA41C48}"/>
          </ac:spMkLst>
        </pc:spChg>
        <pc:spChg chg="mod">
          <ac:chgData name="Leventhal, Brian C - leventbc" userId="3adb2060-2beb-4a7d-9680-0848e8f14df8" providerId="ADAL" clId="{36937CC7-77EB-4792-9A42-0BE2888345F6}" dt="2022-10-19T12:00:05.547" v="3"/>
          <ac:spMkLst>
            <pc:docMk/>
            <pc:sldMk cId="2409825818" sldId="276"/>
            <ac:spMk id="37" creationId="{E212F742-7841-497D-BA9C-22CBB64AA7A2}"/>
          </ac:spMkLst>
        </pc:spChg>
        <pc:spChg chg="mod">
          <ac:chgData name="Leventhal, Brian C - leventbc" userId="3adb2060-2beb-4a7d-9680-0848e8f14df8" providerId="ADAL" clId="{36937CC7-77EB-4792-9A42-0BE2888345F6}" dt="2022-10-19T12:00:14.587" v="5"/>
          <ac:spMkLst>
            <pc:docMk/>
            <pc:sldMk cId="2409825818" sldId="276"/>
            <ac:spMk id="39" creationId="{D9DCBEA4-F405-49E1-9701-0B6E48097856}"/>
          </ac:spMkLst>
        </pc:spChg>
        <pc:spChg chg="mod">
          <ac:chgData name="Leventhal, Brian C - leventbc" userId="3adb2060-2beb-4a7d-9680-0848e8f14df8" providerId="ADAL" clId="{36937CC7-77EB-4792-9A42-0BE2888345F6}" dt="2022-10-19T12:01:15.463" v="19"/>
          <ac:spMkLst>
            <pc:docMk/>
            <pc:sldMk cId="2409825818" sldId="276"/>
            <ac:spMk id="40" creationId="{80E2787B-E170-46D6-97E4-B7AC2D4C53CC}"/>
          </ac:spMkLst>
        </pc:spChg>
        <pc:spChg chg="mod">
          <ac:chgData name="Leventhal, Brian C - leventbc" userId="3adb2060-2beb-4a7d-9680-0848e8f14df8" providerId="ADAL" clId="{36937CC7-77EB-4792-9A42-0BE2888345F6}" dt="2022-10-19T12:00:55.409" v="16" actId="1076"/>
          <ac:spMkLst>
            <pc:docMk/>
            <pc:sldMk cId="2409825818" sldId="276"/>
            <ac:spMk id="41" creationId="{D54A8CFB-368A-409E-8E36-9FE08EDD2C61}"/>
          </ac:spMkLst>
        </pc:spChg>
        <pc:spChg chg="mod">
          <ac:chgData name="Leventhal, Brian C - leventbc" userId="3adb2060-2beb-4a7d-9680-0848e8f14df8" providerId="ADAL" clId="{36937CC7-77EB-4792-9A42-0BE2888345F6}" dt="2022-10-19T12:00:52.286" v="14" actId="20577"/>
          <ac:spMkLst>
            <pc:docMk/>
            <pc:sldMk cId="2409825818" sldId="276"/>
            <ac:spMk id="43" creationId="{69771B9C-1C75-46C3-888F-7D981A68D0C7}"/>
          </ac:spMkLst>
        </pc:spChg>
        <pc:spChg chg="mod">
          <ac:chgData name="Leventhal, Brian C - leventbc" userId="3adb2060-2beb-4a7d-9680-0848e8f14df8" providerId="ADAL" clId="{36937CC7-77EB-4792-9A42-0BE2888345F6}" dt="2022-10-19T12:01:46.248" v="28"/>
          <ac:spMkLst>
            <pc:docMk/>
            <pc:sldMk cId="2409825818" sldId="276"/>
            <ac:spMk id="46" creationId="{9E47718D-69E7-FE61-563F-D2151096004D}"/>
          </ac:spMkLst>
        </pc:spChg>
        <pc:spChg chg="mod">
          <ac:chgData name="Leventhal, Brian C - leventbc" userId="3adb2060-2beb-4a7d-9680-0848e8f14df8" providerId="ADAL" clId="{36937CC7-77EB-4792-9A42-0BE2888345F6}" dt="2022-10-19T12:01:27.257" v="22" actId="1076"/>
          <ac:spMkLst>
            <pc:docMk/>
            <pc:sldMk cId="2409825818" sldId="276"/>
            <ac:spMk id="47" creationId="{BF418CE6-E919-4233-B06B-AC43D5E7EEA1}"/>
          </ac:spMkLst>
        </pc:spChg>
        <pc:spChg chg="mod">
          <ac:chgData name="Leventhal, Brian C - leventbc" userId="3adb2060-2beb-4a7d-9680-0848e8f14df8" providerId="ADAL" clId="{36937CC7-77EB-4792-9A42-0BE2888345F6}" dt="2022-10-19T12:01:23.886" v="20"/>
          <ac:spMkLst>
            <pc:docMk/>
            <pc:sldMk cId="2409825818" sldId="276"/>
            <ac:spMk id="48" creationId="{8729A9BD-7973-4549-A1BC-40613FE76521}"/>
          </ac:spMkLst>
        </pc:spChg>
        <pc:spChg chg="mod">
          <ac:chgData name="Leventhal, Brian C - leventbc" userId="3adb2060-2beb-4a7d-9680-0848e8f14df8" providerId="ADAL" clId="{36937CC7-77EB-4792-9A42-0BE2888345F6}" dt="2022-10-19T12:01:53.967" v="30"/>
          <ac:spMkLst>
            <pc:docMk/>
            <pc:sldMk cId="2409825818" sldId="276"/>
            <ac:spMk id="52" creationId="{08016A90-AC8F-C13E-B551-9F9EC76381D3}"/>
          </ac:spMkLst>
        </pc:spChg>
        <pc:spChg chg="mod">
          <ac:chgData name="Leventhal, Brian C - leventbc" userId="3adb2060-2beb-4a7d-9680-0848e8f14df8" providerId="ADAL" clId="{36937CC7-77EB-4792-9A42-0BE2888345F6}" dt="2022-10-19T12:01:56.890" v="31" actId="20577"/>
          <ac:spMkLst>
            <pc:docMk/>
            <pc:sldMk cId="2409825818" sldId="276"/>
            <ac:spMk id="53" creationId="{AE056908-0027-2E23-2597-92AF0EB1E1CC}"/>
          </ac:spMkLst>
        </pc:spChg>
        <pc:grpChg chg="mod">
          <ac:chgData name="Leventhal, Brian C - leventbc" userId="3adb2060-2beb-4a7d-9680-0848e8f14df8" providerId="ADAL" clId="{36937CC7-77EB-4792-9A42-0BE2888345F6}" dt="2022-10-19T12:00:34.320" v="9" actId="1076"/>
          <ac:grpSpMkLst>
            <pc:docMk/>
            <pc:sldMk cId="2409825818" sldId="276"/>
            <ac:grpSpMk id="23" creationId="{1F27A348-AE73-4759-A176-DA02C2101BCC}"/>
          </ac:grpSpMkLst>
        </pc:grpChg>
        <pc:grpChg chg="mod">
          <ac:chgData name="Leventhal, Brian C - leventbc" userId="3adb2060-2beb-4a7d-9680-0848e8f14df8" providerId="ADAL" clId="{36937CC7-77EB-4792-9A42-0BE2888345F6}" dt="2022-10-19T12:01:00.238" v="17" actId="1076"/>
          <ac:grpSpMkLst>
            <pc:docMk/>
            <pc:sldMk cId="2409825818" sldId="276"/>
            <ac:grpSpMk id="29" creationId="{937AB92C-56A0-4DAE-A0B4-19DA1F80DCB3}"/>
          </ac:grpSpMkLst>
        </pc:grpChg>
        <pc:grpChg chg="mod">
          <ac:chgData name="Leventhal, Brian C - leventbc" userId="3adb2060-2beb-4a7d-9680-0848e8f14df8" providerId="ADAL" clId="{36937CC7-77EB-4792-9A42-0BE2888345F6}" dt="2022-10-19T12:00:43.165" v="12"/>
          <ac:grpSpMkLst>
            <pc:docMk/>
            <pc:sldMk cId="2409825818" sldId="276"/>
            <ac:grpSpMk id="32" creationId="{4B0568CF-DD96-45FE-A193-5A19D97F51EF}"/>
          </ac:grpSpMkLst>
        </pc:grpChg>
        <pc:grpChg chg="mod">
          <ac:chgData name="Leventhal, Brian C - leventbc" userId="3adb2060-2beb-4a7d-9680-0848e8f14df8" providerId="ADAL" clId="{36937CC7-77EB-4792-9A42-0BE2888345F6}" dt="2022-10-19T12:01:35.684" v="23" actId="1076"/>
          <ac:grpSpMkLst>
            <pc:docMk/>
            <pc:sldMk cId="2409825818" sldId="276"/>
            <ac:grpSpMk id="45" creationId="{DB2EEDD4-EF64-41F2-A575-A4724FFB364F}"/>
          </ac:grpSpMkLst>
        </pc:grpChg>
        <pc:grpChg chg="mod">
          <ac:chgData name="Leventhal, Brian C - leventbc" userId="3adb2060-2beb-4a7d-9680-0848e8f14df8" providerId="ADAL" clId="{36937CC7-77EB-4792-9A42-0BE2888345F6}" dt="2022-10-19T12:02:01.465" v="32" actId="1076"/>
          <ac:grpSpMkLst>
            <pc:docMk/>
            <pc:sldMk cId="2409825818" sldId="276"/>
            <ac:grpSpMk id="49" creationId="{124D706F-B23C-78B1-661D-9853BA78A6BF}"/>
          </ac:grpSpMkLst>
        </pc:grpChg>
      </pc:sldChg>
      <pc:sldChg chg="modSp mod">
        <pc:chgData name="Leventhal, Brian C - leventbc" userId="3adb2060-2beb-4a7d-9680-0848e8f14df8" providerId="ADAL" clId="{36937CC7-77EB-4792-9A42-0BE2888345F6}" dt="2022-10-19T12:08:23.574" v="90"/>
        <pc:sldMkLst>
          <pc:docMk/>
          <pc:sldMk cId="4153757410" sldId="277"/>
        </pc:sldMkLst>
        <pc:spChg chg="mod">
          <ac:chgData name="Leventhal, Brian C - leventbc" userId="3adb2060-2beb-4a7d-9680-0848e8f14df8" providerId="ADAL" clId="{36937CC7-77EB-4792-9A42-0BE2888345F6}" dt="2022-10-19T12:08:23.574" v="90"/>
          <ac:spMkLst>
            <pc:docMk/>
            <pc:sldMk cId="4153757410" sldId="277"/>
            <ac:spMk id="5" creationId="{23B23A8C-6F28-4EB8-91A9-74ECFF0BE0E1}"/>
          </ac:spMkLst>
        </pc:spChg>
        <pc:spChg chg="mod">
          <ac:chgData name="Leventhal, Brian C - leventbc" userId="3adb2060-2beb-4a7d-9680-0848e8f14df8" providerId="ADAL" clId="{36937CC7-77EB-4792-9A42-0BE2888345F6}" dt="2022-10-19T12:06:03.725" v="75"/>
          <ac:spMkLst>
            <pc:docMk/>
            <pc:sldMk cId="4153757410" sldId="277"/>
            <ac:spMk id="21" creationId="{ECC56A54-1E75-4586-B522-903F3B920BB5}"/>
          </ac:spMkLst>
        </pc:spChg>
        <pc:spChg chg="mod">
          <ac:chgData name="Leventhal, Brian C - leventbc" userId="3adb2060-2beb-4a7d-9680-0848e8f14df8" providerId="ADAL" clId="{36937CC7-77EB-4792-9A42-0BE2888345F6}" dt="2022-10-19T12:06:27.203" v="77"/>
          <ac:spMkLst>
            <pc:docMk/>
            <pc:sldMk cId="4153757410" sldId="277"/>
            <ac:spMk id="24" creationId="{2C685A67-02B5-4FAD-A067-72EF7E4454E9}"/>
          </ac:spMkLst>
        </pc:spChg>
        <pc:spChg chg="mod">
          <ac:chgData name="Leventhal, Brian C - leventbc" userId="3adb2060-2beb-4a7d-9680-0848e8f14df8" providerId="ADAL" clId="{36937CC7-77EB-4792-9A42-0BE2888345F6}" dt="2022-10-19T12:06:38.935" v="79"/>
          <ac:spMkLst>
            <pc:docMk/>
            <pc:sldMk cId="4153757410" sldId="277"/>
            <ac:spMk id="34" creationId="{161D360A-ACBF-42DC-A75E-92D68F448FA2}"/>
          </ac:spMkLst>
        </pc:spChg>
        <pc:spChg chg="mod">
          <ac:chgData name="Leventhal, Brian C - leventbc" userId="3adb2060-2beb-4a7d-9680-0848e8f14df8" providerId="ADAL" clId="{36937CC7-77EB-4792-9A42-0BE2888345F6}" dt="2022-10-19T12:05:16.992" v="57" actId="1076"/>
          <ac:spMkLst>
            <pc:docMk/>
            <pc:sldMk cId="4153757410" sldId="277"/>
            <ac:spMk id="37" creationId="{E212F742-7841-497D-BA9C-22CBB64AA7A2}"/>
          </ac:spMkLst>
        </pc:spChg>
        <pc:spChg chg="mod">
          <ac:chgData name="Leventhal, Brian C - leventbc" userId="3adb2060-2beb-4a7d-9680-0848e8f14df8" providerId="ADAL" clId="{36937CC7-77EB-4792-9A42-0BE2888345F6}" dt="2022-10-19T12:07:23.001" v="84"/>
          <ac:spMkLst>
            <pc:docMk/>
            <pc:sldMk cId="4153757410" sldId="277"/>
            <ac:spMk id="38" creationId="{96A919B4-423A-4A76-BB1F-7D95177BD4A4}"/>
          </ac:spMkLst>
        </pc:spChg>
        <pc:spChg chg="mod">
          <ac:chgData name="Leventhal, Brian C - leventbc" userId="3adb2060-2beb-4a7d-9680-0848e8f14df8" providerId="ADAL" clId="{36937CC7-77EB-4792-9A42-0BE2888345F6}" dt="2022-10-19T12:07:13.169" v="82" actId="1076"/>
          <ac:spMkLst>
            <pc:docMk/>
            <pc:sldMk cId="4153757410" sldId="277"/>
            <ac:spMk id="41" creationId="{D54A8CFB-368A-409E-8E36-9FE08EDD2C61}"/>
          </ac:spMkLst>
        </pc:spChg>
        <pc:spChg chg="mod">
          <ac:chgData name="Leventhal, Brian C - leventbc" userId="3adb2060-2beb-4a7d-9680-0848e8f14df8" providerId="ADAL" clId="{36937CC7-77EB-4792-9A42-0BE2888345F6}" dt="2022-10-19T12:05:30.225" v="68" actId="20577"/>
          <ac:spMkLst>
            <pc:docMk/>
            <pc:sldMk cId="4153757410" sldId="277"/>
            <ac:spMk id="44" creationId="{58EC63F8-1706-2AC2-F807-4D17825C46A7}"/>
          </ac:spMkLst>
        </pc:spChg>
        <pc:spChg chg="mod">
          <ac:chgData name="Leventhal, Brian C - leventbc" userId="3adb2060-2beb-4a7d-9680-0848e8f14df8" providerId="ADAL" clId="{36937CC7-77EB-4792-9A42-0BE2888345F6}" dt="2022-10-19T12:07:39.165" v="88" actId="20577"/>
          <ac:spMkLst>
            <pc:docMk/>
            <pc:sldMk cId="4153757410" sldId="277"/>
            <ac:spMk id="47" creationId="{BF418CE6-E919-4233-B06B-AC43D5E7EEA1}"/>
          </ac:spMkLst>
        </pc:spChg>
        <pc:spChg chg="mod">
          <ac:chgData name="Leventhal, Brian C - leventbc" userId="3adb2060-2beb-4a7d-9680-0848e8f14df8" providerId="ADAL" clId="{36937CC7-77EB-4792-9A42-0BE2888345F6}" dt="2022-10-19T12:05:47.947" v="71" actId="1076"/>
          <ac:spMkLst>
            <pc:docMk/>
            <pc:sldMk cId="4153757410" sldId="277"/>
            <ac:spMk id="52" creationId="{08016A90-AC8F-C13E-B551-9F9EC76381D3}"/>
          </ac:spMkLst>
        </pc:spChg>
      </pc:sldChg>
      <pc:sldChg chg="delSp modSp mod delAnim">
        <pc:chgData name="Leventhal, Brian C - leventbc" userId="3adb2060-2beb-4a7d-9680-0848e8f14df8" providerId="ADAL" clId="{36937CC7-77EB-4792-9A42-0BE2888345F6}" dt="2022-10-19T12:10:26.091" v="96" actId="6549"/>
        <pc:sldMkLst>
          <pc:docMk/>
          <pc:sldMk cId="1967798868" sldId="338"/>
        </pc:sldMkLst>
        <pc:spChg chg="mod">
          <ac:chgData name="Leventhal, Brian C - leventbc" userId="3adb2060-2beb-4a7d-9680-0848e8f14df8" providerId="ADAL" clId="{36937CC7-77EB-4792-9A42-0BE2888345F6}" dt="2022-10-19T12:10:26.091" v="96" actId="6549"/>
          <ac:spMkLst>
            <pc:docMk/>
            <pc:sldMk cId="1967798868" sldId="338"/>
            <ac:spMk id="3" creationId="{07149D18-8AAB-CEBE-1B50-BAC385E67F0A}"/>
          </ac:spMkLst>
        </pc:spChg>
        <pc:picChg chg="del">
          <ac:chgData name="Leventhal, Brian C - leventbc" userId="3adb2060-2beb-4a7d-9680-0848e8f14df8" providerId="ADAL" clId="{36937CC7-77EB-4792-9A42-0BE2888345F6}" dt="2022-10-19T12:08:28.286" v="91" actId="478"/>
          <ac:picMkLst>
            <pc:docMk/>
            <pc:sldMk cId="1967798868" sldId="338"/>
            <ac:picMk id="4" creationId="{3607A7C0-746C-70AE-33F7-5D329664DABC}"/>
          </ac:picMkLst>
        </pc:picChg>
      </pc:sldChg>
      <pc:sldChg chg="del">
        <pc:chgData name="Leventhal, Brian C - leventbc" userId="3adb2060-2beb-4a7d-9680-0848e8f14df8" providerId="ADAL" clId="{36937CC7-77EB-4792-9A42-0BE2888345F6}" dt="2022-10-19T12:08:10.826" v="89" actId="47"/>
        <pc:sldMkLst>
          <pc:docMk/>
          <pc:sldMk cId="41910609" sldId="339"/>
        </pc:sldMkLst>
      </pc:sldChg>
    </pc:docChg>
  </pc:docChgLst>
  <pc:docChgLst>
    <pc:chgData name="Leventhal, Brian C - leventbc" userId="3adb2060-2beb-4a7d-9680-0848e8f14df8" providerId="ADAL" clId="{03E27EFA-DDFF-4298-AC21-F64FCCC62131}"/>
    <pc:docChg chg="addSld modSld modMainMaster">
      <pc:chgData name="Leventhal, Brian C - leventbc" userId="3adb2060-2beb-4a7d-9680-0848e8f14df8" providerId="ADAL" clId="{03E27EFA-DDFF-4298-AC21-F64FCCC62131}" dt="2022-01-08T11:33:21.777" v="4" actId="2711"/>
      <pc:docMkLst>
        <pc:docMk/>
      </pc:docMkLst>
      <pc:sldChg chg="modSp new mod">
        <pc:chgData name="Leventhal, Brian C - leventbc" userId="3adb2060-2beb-4a7d-9680-0848e8f14df8" providerId="ADAL" clId="{03E27EFA-DDFF-4298-AC21-F64FCCC62131}" dt="2022-01-08T11:32:50.986" v="1" actId="2711"/>
        <pc:sldMkLst>
          <pc:docMk/>
          <pc:sldMk cId="3532251258" sldId="256"/>
        </pc:sldMkLst>
        <pc:spChg chg="mod">
          <ac:chgData name="Leventhal, Brian C - leventbc" userId="3adb2060-2beb-4a7d-9680-0848e8f14df8" providerId="ADAL" clId="{03E27EFA-DDFF-4298-AC21-F64FCCC62131}" dt="2022-01-08T11:32:50.986" v="1" actId="2711"/>
          <ac:spMkLst>
            <pc:docMk/>
            <pc:sldMk cId="3532251258" sldId="256"/>
            <ac:spMk id="2" creationId="{FDFE34BE-AA60-4F21-A76E-6A12B90B149E}"/>
          </ac:spMkLst>
        </pc:spChg>
      </pc:sldChg>
      <pc:sldMasterChg chg="modSp mod">
        <pc:chgData name="Leventhal, Brian C - leventbc" userId="3adb2060-2beb-4a7d-9680-0848e8f14df8" providerId="ADAL" clId="{03E27EFA-DDFF-4298-AC21-F64FCCC62131}" dt="2022-01-08T11:33:21.777" v="4" actId="2711"/>
        <pc:sldMasterMkLst>
          <pc:docMk/>
          <pc:sldMasterMk cId="415177996" sldId="2147483648"/>
        </pc:sldMasterMkLst>
        <pc:spChg chg="mod">
          <ac:chgData name="Leventhal, Brian C - leventbc" userId="3adb2060-2beb-4a7d-9680-0848e8f14df8" providerId="ADAL" clId="{03E27EFA-DDFF-4298-AC21-F64FCCC62131}" dt="2022-01-08T11:33:15.637" v="3" actId="2711"/>
          <ac:spMkLst>
            <pc:docMk/>
            <pc:sldMasterMk cId="415177996" sldId="2147483648"/>
            <ac:spMk id="2" creationId="{6E2297AB-E074-4BBF-ADB9-96BBF73AE781}"/>
          </ac:spMkLst>
        </pc:spChg>
        <pc:spChg chg="mod">
          <ac:chgData name="Leventhal, Brian C - leventbc" userId="3adb2060-2beb-4a7d-9680-0848e8f14df8" providerId="ADAL" clId="{03E27EFA-DDFF-4298-AC21-F64FCCC62131}" dt="2022-01-08T11:33:21.777" v="4" actId="2711"/>
          <ac:spMkLst>
            <pc:docMk/>
            <pc:sldMasterMk cId="415177996" sldId="2147483648"/>
            <ac:spMk id="3" creationId="{7285CBF5-AA50-4F11-8FFE-22E92F8341C0}"/>
          </ac:spMkLst>
        </pc:spChg>
      </pc:sldMasterChg>
    </pc:docChg>
  </pc:docChgLst>
  <pc:docChgLst>
    <pc:chgData name="Leventhal, Brian C - leventbc" userId="3adb2060-2beb-4a7d-9680-0848e8f14df8" providerId="ADAL" clId="{F1487AA8-04F9-4333-8CF1-170D28BFEF39}"/>
    <pc:docChg chg="undo custSel addSld modSld">
      <pc:chgData name="Leventhal, Brian C - leventbc" userId="3adb2060-2beb-4a7d-9680-0848e8f14df8" providerId="ADAL" clId="{F1487AA8-04F9-4333-8CF1-170D28BFEF39}" dt="2022-10-19T11:29:22.284" v="111" actId="20577"/>
      <pc:docMkLst>
        <pc:docMk/>
      </pc:docMkLst>
      <pc:sldChg chg="modSp mod">
        <pc:chgData name="Leventhal, Brian C - leventbc" userId="3adb2060-2beb-4a7d-9680-0848e8f14df8" providerId="ADAL" clId="{F1487AA8-04F9-4333-8CF1-170D28BFEF39}" dt="2022-10-19T11:20:46.586" v="61" actId="1076"/>
        <pc:sldMkLst>
          <pc:docMk/>
          <pc:sldMk cId="2322221250" sldId="275"/>
        </pc:sldMkLst>
        <pc:spChg chg="mod">
          <ac:chgData name="Leventhal, Brian C - leventbc" userId="3adb2060-2beb-4a7d-9680-0848e8f14df8" providerId="ADAL" clId="{F1487AA8-04F9-4333-8CF1-170D28BFEF39}" dt="2022-10-19T11:18:42.591" v="46"/>
          <ac:spMkLst>
            <pc:docMk/>
            <pc:sldMk cId="2322221250" sldId="275"/>
            <ac:spMk id="21" creationId="{ECC56A54-1E75-4586-B522-903F3B920BB5}"/>
          </ac:spMkLst>
        </pc:spChg>
        <pc:spChg chg="mod">
          <ac:chgData name="Leventhal, Brian C - leventbc" userId="3adb2060-2beb-4a7d-9680-0848e8f14df8" providerId="ADAL" clId="{F1487AA8-04F9-4333-8CF1-170D28BFEF39}" dt="2022-10-19T11:19:01.763" v="50" actId="1076"/>
          <ac:spMkLst>
            <pc:docMk/>
            <pc:sldMk cId="2322221250" sldId="275"/>
            <ac:spMk id="24" creationId="{2C685A67-02B5-4FAD-A067-72EF7E4454E9}"/>
          </ac:spMkLst>
        </pc:spChg>
        <pc:spChg chg="mod">
          <ac:chgData name="Leventhal, Brian C - leventbc" userId="3adb2060-2beb-4a7d-9680-0848e8f14df8" providerId="ADAL" clId="{F1487AA8-04F9-4333-8CF1-170D28BFEF39}" dt="2022-10-19T11:19:58.074" v="52"/>
          <ac:spMkLst>
            <pc:docMk/>
            <pc:sldMk cId="2322221250" sldId="275"/>
            <ac:spMk id="34" creationId="{161D360A-ACBF-42DC-A75E-92D68F448FA2}"/>
          </ac:spMkLst>
        </pc:spChg>
        <pc:spChg chg="mod">
          <ac:chgData name="Leventhal, Brian C - leventbc" userId="3adb2060-2beb-4a7d-9680-0848e8f14df8" providerId="ADAL" clId="{F1487AA8-04F9-4333-8CF1-170D28BFEF39}" dt="2022-10-19T11:17:47.688" v="34"/>
          <ac:spMkLst>
            <pc:docMk/>
            <pc:sldMk cId="2322221250" sldId="275"/>
            <ac:spMk id="37" creationId="{E212F742-7841-497D-BA9C-22CBB64AA7A2}"/>
          </ac:spMkLst>
        </pc:spChg>
        <pc:spChg chg="mod">
          <ac:chgData name="Leventhal, Brian C - leventbc" userId="3adb2060-2beb-4a7d-9680-0848e8f14df8" providerId="ADAL" clId="{F1487AA8-04F9-4333-8CF1-170D28BFEF39}" dt="2022-10-19T11:18:01.639" v="36"/>
          <ac:spMkLst>
            <pc:docMk/>
            <pc:sldMk cId="2322221250" sldId="275"/>
            <ac:spMk id="38" creationId="{96A919B4-423A-4A76-BB1F-7D95177BD4A4}"/>
          </ac:spMkLst>
        </pc:spChg>
        <pc:spChg chg="mod">
          <ac:chgData name="Leventhal, Brian C - leventbc" userId="3adb2060-2beb-4a7d-9680-0848e8f14df8" providerId="ADAL" clId="{F1487AA8-04F9-4333-8CF1-170D28BFEF39}" dt="2022-10-19T11:20:13.666" v="54" actId="1076"/>
          <ac:spMkLst>
            <pc:docMk/>
            <pc:sldMk cId="2322221250" sldId="275"/>
            <ac:spMk id="41" creationId="{D54A8CFB-368A-409E-8E36-9FE08EDD2C61}"/>
          </ac:spMkLst>
        </pc:spChg>
        <pc:spChg chg="mod">
          <ac:chgData name="Leventhal, Brian C - leventbc" userId="3adb2060-2beb-4a7d-9680-0848e8f14df8" providerId="ADAL" clId="{F1487AA8-04F9-4333-8CF1-170D28BFEF39}" dt="2022-10-19T11:20:31.648" v="58"/>
          <ac:spMkLst>
            <pc:docMk/>
            <pc:sldMk cId="2322221250" sldId="275"/>
            <ac:spMk id="44" creationId="{58EC63F8-1706-2AC2-F807-4D17825C46A7}"/>
          </ac:spMkLst>
        </pc:spChg>
        <pc:spChg chg="mod">
          <ac:chgData name="Leventhal, Brian C - leventbc" userId="3adb2060-2beb-4a7d-9680-0848e8f14df8" providerId="ADAL" clId="{F1487AA8-04F9-4333-8CF1-170D28BFEF39}" dt="2022-10-19T11:18:30.073" v="43" actId="1076"/>
          <ac:spMkLst>
            <pc:docMk/>
            <pc:sldMk cId="2322221250" sldId="275"/>
            <ac:spMk id="47" creationId="{BF418CE6-E919-4233-B06B-AC43D5E7EEA1}"/>
          </ac:spMkLst>
        </pc:spChg>
        <pc:spChg chg="mod">
          <ac:chgData name="Leventhal, Brian C - leventbc" userId="3adb2060-2beb-4a7d-9680-0848e8f14df8" providerId="ADAL" clId="{F1487AA8-04F9-4333-8CF1-170D28BFEF39}" dt="2022-10-19T11:20:46.586" v="61" actId="1076"/>
          <ac:spMkLst>
            <pc:docMk/>
            <pc:sldMk cId="2322221250" sldId="275"/>
            <ac:spMk id="52" creationId="{08016A90-AC8F-C13E-B551-9F9EC76381D3}"/>
          </ac:spMkLst>
        </pc:spChg>
      </pc:sldChg>
      <pc:sldChg chg="modSp mod">
        <pc:chgData name="Leventhal, Brian C - leventbc" userId="3adb2060-2beb-4a7d-9680-0848e8f14df8" providerId="ADAL" clId="{F1487AA8-04F9-4333-8CF1-170D28BFEF39}" dt="2022-10-19T11:17:24.239" v="32" actId="1076"/>
        <pc:sldMkLst>
          <pc:docMk/>
          <pc:sldMk cId="2409825818" sldId="276"/>
        </pc:sldMkLst>
        <pc:spChg chg="mod">
          <ac:chgData name="Leventhal, Brian C - leventbc" userId="3adb2060-2beb-4a7d-9680-0848e8f14df8" providerId="ADAL" clId="{F1487AA8-04F9-4333-8CF1-170D28BFEF39}" dt="2022-10-19T11:15:17.989" v="11" actId="1076"/>
          <ac:spMkLst>
            <pc:docMk/>
            <pc:sldMk cId="2409825818" sldId="276"/>
            <ac:spMk id="24" creationId="{2C685A67-02B5-4FAD-A067-72EF7E4454E9}"/>
          </ac:spMkLst>
        </pc:spChg>
        <pc:spChg chg="mod">
          <ac:chgData name="Leventhal, Brian C - leventbc" userId="3adb2060-2beb-4a7d-9680-0848e8f14df8" providerId="ADAL" clId="{F1487AA8-04F9-4333-8CF1-170D28BFEF39}" dt="2022-10-19T11:15:12.173" v="9"/>
          <ac:spMkLst>
            <pc:docMk/>
            <pc:sldMk cId="2409825818" sldId="276"/>
            <ac:spMk id="25" creationId="{C7D1DCEF-DC27-44B1-93BD-0964D82E7504}"/>
          </ac:spMkLst>
        </pc:spChg>
        <pc:spChg chg="mod">
          <ac:chgData name="Leventhal, Brian C - leventbc" userId="3adb2060-2beb-4a7d-9680-0848e8f14df8" providerId="ADAL" clId="{F1487AA8-04F9-4333-8CF1-170D28BFEF39}" dt="2022-10-18T17:32:50.681" v="1"/>
          <ac:spMkLst>
            <pc:docMk/>
            <pc:sldMk cId="2409825818" sldId="276"/>
            <ac:spMk id="30" creationId="{856B8AB2-93E8-4651-A912-379DE4945731}"/>
          </ac:spMkLst>
        </pc:spChg>
        <pc:spChg chg="mod">
          <ac:chgData name="Leventhal, Brian C - leventbc" userId="3adb2060-2beb-4a7d-9680-0848e8f14df8" providerId="ADAL" clId="{F1487AA8-04F9-4333-8CF1-170D28BFEF39}" dt="2022-10-18T17:32:50.681" v="1"/>
          <ac:spMkLst>
            <pc:docMk/>
            <pc:sldMk cId="2409825818" sldId="276"/>
            <ac:spMk id="31" creationId="{AD0B19EE-DA59-4741-983F-61243645B3F4}"/>
          </ac:spMkLst>
        </pc:spChg>
        <pc:spChg chg="mod">
          <ac:chgData name="Leventhal, Brian C - leventbc" userId="3adb2060-2beb-4a7d-9680-0848e8f14df8" providerId="ADAL" clId="{F1487AA8-04F9-4333-8CF1-170D28BFEF39}" dt="2022-10-19T11:15:46.861" v="14"/>
          <ac:spMkLst>
            <pc:docMk/>
            <pc:sldMk cId="2409825818" sldId="276"/>
            <ac:spMk id="35" creationId="{F7C2CEA5-EC33-4944-8FFC-D6FACEA41C48}"/>
          </ac:spMkLst>
        </pc:spChg>
        <pc:spChg chg="mod">
          <ac:chgData name="Leventhal, Brian C - leventbc" userId="3adb2060-2beb-4a7d-9680-0848e8f14df8" providerId="ADAL" clId="{F1487AA8-04F9-4333-8CF1-170D28BFEF39}" dt="2022-10-18T17:32:50.681" v="1"/>
          <ac:spMkLst>
            <pc:docMk/>
            <pc:sldMk cId="2409825818" sldId="276"/>
            <ac:spMk id="37" creationId="{E212F742-7841-497D-BA9C-22CBB64AA7A2}"/>
          </ac:spMkLst>
        </pc:spChg>
        <pc:spChg chg="mod">
          <ac:chgData name="Leventhal, Brian C - leventbc" userId="3adb2060-2beb-4a7d-9680-0848e8f14df8" providerId="ADAL" clId="{F1487AA8-04F9-4333-8CF1-170D28BFEF39}" dt="2022-10-18T17:33:09.831" v="5" actId="114"/>
          <ac:spMkLst>
            <pc:docMk/>
            <pc:sldMk cId="2409825818" sldId="276"/>
            <ac:spMk id="39" creationId="{D9DCBEA4-F405-49E1-9701-0B6E48097856}"/>
          </ac:spMkLst>
        </pc:spChg>
        <pc:spChg chg="mod">
          <ac:chgData name="Leventhal, Brian C - leventbc" userId="3adb2060-2beb-4a7d-9680-0848e8f14df8" providerId="ADAL" clId="{F1487AA8-04F9-4333-8CF1-170D28BFEF39}" dt="2022-10-19T11:16:25.676" v="24"/>
          <ac:spMkLst>
            <pc:docMk/>
            <pc:sldMk cId="2409825818" sldId="276"/>
            <ac:spMk id="40" creationId="{80E2787B-E170-46D6-97E4-B7AC2D4C53CC}"/>
          </ac:spMkLst>
        </pc:spChg>
        <pc:spChg chg="mod">
          <ac:chgData name="Leventhal, Brian C - leventbc" userId="3adb2060-2beb-4a7d-9680-0848e8f14df8" providerId="ADAL" clId="{F1487AA8-04F9-4333-8CF1-170D28BFEF39}" dt="2022-10-19T11:16:01.287" v="16"/>
          <ac:spMkLst>
            <pc:docMk/>
            <pc:sldMk cId="2409825818" sldId="276"/>
            <ac:spMk id="41" creationId="{D54A8CFB-368A-409E-8E36-9FE08EDD2C61}"/>
          </ac:spMkLst>
        </pc:spChg>
        <pc:spChg chg="mod">
          <ac:chgData name="Leventhal, Brian C - leventbc" userId="3adb2060-2beb-4a7d-9680-0848e8f14df8" providerId="ADAL" clId="{F1487AA8-04F9-4333-8CF1-170D28BFEF39}" dt="2022-10-19T11:16:02.243" v="17" actId="20577"/>
          <ac:spMkLst>
            <pc:docMk/>
            <pc:sldMk cId="2409825818" sldId="276"/>
            <ac:spMk id="43" creationId="{69771B9C-1C75-46C3-888F-7D981A68D0C7}"/>
          </ac:spMkLst>
        </pc:spChg>
        <pc:spChg chg="mod">
          <ac:chgData name="Leventhal, Brian C - leventbc" userId="3adb2060-2beb-4a7d-9680-0848e8f14df8" providerId="ADAL" clId="{F1487AA8-04F9-4333-8CF1-170D28BFEF39}" dt="2022-10-19T11:16:57.202" v="30"/>
          <ac:spMkLst>
            <pc:docMk/>
            <pc:sldMk cId="2409825818" sldId="276"/>
            <ac:spMk id="46" creationId="{9E47718D-69E7-FE61-563F-D2151096004D}"/>
          </ac:spMkLst>
        </pc:spChg>
        <pc:spChg chg="mod">
          <ac:chgData name="Leventhal, Brian C - leventbc" userId="3adb2060-2beb-4a7d-9680-0848e8f14df8" providerId="ADAL" clId="{F1487AA8-04F9-4333-8CF1-170D28BFEF39}" dt="2022-10-19T11:16:35.852" v="26"/>
          <ac:spMkLst>
            <pc:docMk/>
            <pc:sldMk cId="2409825818" sldId="276"/>
            <ac:spMk id="47" creationId="{BF418CE6-E919-4233-B06B-AC43D5E7EEA1}"/>
          </ac:spMkLst>
        </pc:spChg>
        <pc:spChg chg="mod">
          <ac:chgData name="Leventhal, Brian C - leventbc" userId="3adb2060-2beb-4a7d-9680-0848e8f14df8" providerId="ADAL" clId="{F1487AA8-04F9-4333-8CF1-170D28BFEF39}" dt="2022-10-19T11:16:36.739" v="27" actId="20577"/>
          <ac:spMkLst>
            <pc:docMk/>
            <pc:sldMk cId="2409825818" sldId="276"/>
            <ac:spMk id="48" creationId="{8729A9BD-7973-4549-A1BC-40613FE76521}"/>
          </ac:spMkLst>
        </pc:spChg>
        <pc:spChg chg="mod">
          <ac:chgData name="Leventhal, Brian C - leventbc" userId="3adb2060-2beb-4a7d-9680-0848e8f14df8" providerId="ADAL" clId="{F1487AA8-04F9-4333-8CF1-170D28BFEF39}" dt="2022-10-19T11:17:15.578" v="31"/>
          <ac:spMkLst>
            <pc:docMk/>
            <pc:sldMk cId="2409825818" sldId="276"/>
            <ac:spMk id="53" creationId="{AE056908-0027-2E23-2597-92AF0EB1E1CC}"/>
          </ac:spMkLst>
        </pc:spChg>
        <pc:grpChg chg="mod">
          <ac:chgData name="Leventhal, Brian C - leventbc" userId="3adb2060-2beb-4a7d-9680-0848e8f14df8" providerId="ADAL" clId="{F1487AA8-04F9-4333-8CF1-170D28BFEF39}" dt="2022-10-19T11:15:26.164" v="12" actId="1076"/>
          <ac:grpSpMkLst>
            <pc:docMk/>
            <pc:sldMk cId="2409825818" sldId="276"/>
            <ac:grpSpMk id="23" creationId="{1F27A348-AE73-4759-A176-DA02C2101BCC}"/>
          </ac:grpSpMkLst>
        </pc:grpChg>
        <pc:grpChg chg="mod">
          <ac:chgData name="Leventhal, Brian C - leventbc" userId="3adb2060-2beb-4a7d-9680-0848e8f14df8" providerId="ADAL" clId="{F1487AA8-04F9-4333-8CF1-170D28BFEF39}" dt="2022-10-19T11:16:09.353" v="18" actId="1076"/>
          <ac:grpSpMkLst>
            <pc:docMk/>
            <pc:sldMk cId="2409825818" sldId="276"/>
            <ac:grpSpMk id="29" creationId="{937AB92C-56A0-4DAE-A0B4-19DA1F80DCB3}"/>
          </ac:grpSpMkLst>
        </pc:grpChg>
        <pc:grpChg chg="mod">
          <ac:chgData name="Leventhal, Brian C - leventbc" userId="3adb2060-2beb-4a7d-9680-0848e8f14df8" providerId="ADAL" clId="{F1487AA8-04F9-4333-8CF1-170D28BFEF39}" dt="2022-10-19T11:16:42.802" v="28" actId="1076"/>
          <ac:grpSpMkLst>
            <pc:docMk/>
            <pc:sldMk cId="2409825818" sldId="276"/>
            <ac:grpSpMk id="45" creationId="{DB2EEDD4-EF64-41F2-A575-A4724FFB364F}"/>
          </ac:grpSpMkLst>
        </pc:grpChg>
        <pc:grpChg chg="mod">
          <ac:chgData name="Leventhal, Brian C - leventbc" userId="3adb2060-2beb-4a7d-9680-0848e8f14df8" providerId="ADAL" clId="{F1487AA8-04F9-4333-8CF1-170D28BFEF39}" dt="2022-10-19T11:17:24.239" v="32" actId="1076"/>
          <ac:grpSpMkLst>
            <pc:docMk/>
            <pc:sldMk cId="2409825818" sldId="276"/>
            <ac:grpSpMk id="49" creationId="{124D706F-B23C-78B1-661D-9853BA78A6BF}"/>
          </ac:grpSpMkLst>
        </pc:grpChg>
        <pc:grpChg chg="mod">
          <ac:chgData name="Leventhal, Brian C - leventbc" userId="3adb2060-2beb-4a7d-9680-0848e8f14df8" providerId="ADAL" clId="{F1487AA8-04F9-4333-8CF1-170D28BFEF39}" dt="2022-10-18T17:32:50.681" v="1"/>
          <ac:grpSpMkLst>
            <pc:docMk/>
            <pc:sldMk cId="2409825818" sldId="276"/>
            <ac:grpSpMk id="50" creationId="{668DB86D-2A6B-4174-93BD-2E026200D7CA}"/>
          </ac:grpSpMkLst>
        </pc:grpChg>
      </pc:sldChg>
      <pc:sldChg chg="modSp mod">
        <pc:chgData name="Leventhal, Brian C - leventbc" userId="3adb2060-2beb-4a7d-9680-0848e8f14df8" providerId="ADAL" clId="{F1487AA8-04F9-4333-8CF1-170D28BFEF39}" dt="2022-10-19T11:29:18.290" v="109"/>
        <pc:sldMkLst>
          <pc:docMk/>
          <pc:sldMk cId="4153757410" sldId="277"/>
        </pc:sldMkLst>
        <pc:spChg chg="mod">
          <ac:chgData name="Leventhal, Brian C - leventbc" userId="3adb2060-2beb-4a7d-9680-0848e8f14df8" providerId="ADAL" clId="{F1487AA8-04F9-4333-8CF1-170D28BFEF39}" dt="2022-10-19T11:29:18.290" v="109"/>
          <ac:spMkLst>
            <pc:docMk/>
            <pc:sldMk cId="4153757410" sldId="277"/>
            <ac:spMk id="5" creationId="{23B23A8C-6F28-4EB8-91A9-74ECFF0BE0E1}"/>
          </ac:spMkLst>
        </pc:spChg>
        <pc:spChg chg="mod">
          <ac:chgData name="Leventhal, Brian C - leventbc" userId="3adb2060-2beb-4a7d-9680-0848e8f14df8" providerId="ADAL" clId="{F1487AA8-04F9-4333-8CF1-170D28BFEF39}" dt="2022-10-19T11:24:04.711" v="69"/>
          <ac:spMkLst>
            <pc:docMk/>
            <pc:sldMk cId="4153757410" sldId="277"/>
            <ac:spMk id="21" creationId="{ECC56A54-1E75-4586-B522-903F3B920BB5}"/>
          </ac:spMkLst>
        </pc:spChg>
        <pc:spChg chg="mod">
          <ac:chgData name="Leventhal, Brian C - leventbc" userId="3adb2060-2beb-4a7d-9680-0848e8f14df8" providerId="ADAL" clId="{F1487AA8-04F9-4333-8CF1-170D28BFEF39}" dt="2022-10-19T11:24:24.623" v="72" actId="1076"/>
          <ac:spMkLst>
            <pc:docMk/>
            <pc:sldMk cId="4153757410" sldId="277"/>
            <ac:spMk id="24" creationId="{2C685A67-02B5-4FAD-A067-72EF7E4454E9}"/>
          </ac:spMkLst>
        </pc:spChg>
        <pc:spChg chg="mod">
          <ac:chgData name="Leventhal, Brian C - leventbc" userId="3adb2060-2beb-4a7d-9680-0848e8f14df8" providerId="ADAL" clId="{F1487AA8-04F9-4333-8CF1-170D28BFEF39}" dt="2022-10-19T11:24:34.297" v="74"/>
          <ac:spMkLst>
            <pc:docMk/>
            <pc:sldMk cId="4153757410" sldId="277"/>
            <ac:spMk id="34" creationId="{161D360A-ACBF-42DC-A75E-92D68F448FA2}"/>
          </ac:spMkLst>
        </pc:spChg>
        <pc:spChg chg="mod">
          <ac:chgData name="Leventhal, Brian C - leventbc" userId="3adb2060-2beb-4a7d-9680-0848e8f14df8" providerId="ADAL" clId="{F1487AA8-04F9-4333-8CF1-170D28BFEF39}" dt="2022-10-19T11:21:06.429" v="63"/>
          <ac:spMkLst>
            <pc:docMk/>
            <pc:sldMk cId="4153757410" sldId="277"/>
            <ac:spMk id="37" creationId="{E212F742-7841-497D-BA9C-22CBB64AA7A2}"/>
          </ac:spMkLst>
        </pc:spChg>
        <pc:spChg chg="mod">
          <ac:chgData name="Leventhal, Brian C - leventbc" userId="3adb2060-2beb-4a7d-9680-0848e8f14df8" providerId="ADAL" clId="{F1487AA8-04F9-4333-8CF1-170D28BFEF39}" dt="2022-10-19T11:25:03.025" v="79"/>
          <ac:spMkLst>
            <pc:docMk/>
            <pc:sldMk cId="4153757410" sldId="277"/>
            <ac:spMk id="38" creationId="{96A919B4-423A-4A76-BB1F-7D95177BD4A4}"/>
          </ac:spMkLst>
        </pc:spChg>
        <pc:spChg chg="mod">
          <ac:chgData name="Leventhal, Brian C - leventbc" userId="3adb2060-2beb-4a7d-9680-0848e8f14df8" providerId="ADAL" clId="{F1487AA8-04F9-4333-8CF1-170D28BFEF39}" dt="2022-10-19T11:25:59.489" v="83" actId="403"/>
          <ac:spMkLst>
            <pc:docMk/>
            <pc:sldMk cId="4153757410" sldId="277"/>
            <ac:spMk id="41" creationId="{D54A8CFB-368A-409E-8E36-9FE08EDD2C61}"/>
          </ac:spMkLst>
        </pc:spChg>
        <pc:spChg chg="mod">
          <ac:chgData name="Leventhal, Brian C - leventbc" userId="3adb2060-2beb-4a7d-9680-0848e8f14df8" providerId="ADAL" clId="{F1487AA8-04F9-4333-8CF1-170D28BFEF39}" dt="2022-10-19T11:22:38.222" v="65"/>
          <ac:spMkLst>
            <pc:docMk/>
            <pc:sldMk cId="4153757410" sldId="277"/>
            <ac:spMk id="44" creationId="{58EC63F8-1706-2AC2-F807-4D17825C46A7}"/>
          </ac:spMkLst>
        </pc:spChg>
        <pc:spChg chg="mod">
          <ac:chgData name="Leventhal, Brian C - leventbc" userId="3adb2060-2beb-4a7d-9680-0848e8f14df8" providerId="ADAL" clId="{F1487AA8-04F9-4333-8CF1-170D28BFEF39}" dt="2022-10-19T11:25:52.757" v="82" actId="1076"/>
          <ac:spMkLst>
            <pc:docMk/>
            <pc:sldMk cId="4153757410" sldId="277"/>
            <ac:spMk id="47" creationId="{BF418CE6-E919-4233-B06B-AC43D5E7EEA1}"/>
          </ac:spMkLst>
        </pc:spChg>
        <pc:spChg chg="mod">
          <ac:chgData name="Leventhal, Brian C - leventbc" userId="3adb2060-2beb-4a7d-9680-0848e8f14df8" providerId="ADAL" clId="{F1487AA8-04F9-4333-8CF1-170D28BFEF39}" dt="2022-10-19T11:23:22.253" v="67" actId="1076"/>
          <ac:spMkLst>
            <pc:docMk/>
            <pc:sldMk cId="4153757410" sldId="277"/>
            <ac:spMk id="52" creationId="{08016A90-AC8F-C13E-B551-9F9EC76381D3}"/>
          </ac:spMkLst>
        </pc:spChg>
      </pc:sldChg>
      <pc:sldChg chg="modSp add mod">
        <pc:chgData name="Leventhal, Brian C - leventbc" userId="3adb2060-2beb-4a7d-9680-0848e8f14df8" providerId="ADAL" clId="{F1487AA8-04F9-4333-8CF1-170D28BFEF39}" dt="2022-10-19T11:29:22.284" v="111" actId="20577"/>
        <pc:sldMkLst>
          <pc:docMk/>
          <pc:sldMk cId="41910609" sldId="339"/>
        </pc:sldMkLst>
        <pc:spChg chg="mod">
          <ac:chgData name="Leventhal, Brian C - leventbc" userId="3adb2060-2beb-4a7d-9680-0848e8f14df8" providerId="ADAL" clId="{F1487AA8-04F9-4333-8CF1-170D28BFEF39}" dt="2022-10-19T11:29:06.683" v="108"/>
          <ac:spMkLst>
            <pc:docMk/>
            <pc:sldMk cId="41910609" sldId="339"/>
            <ac:spMk id="5" creationId="{23B23A8C-6F28-4EB8-91A9-74ECFF0BE0E1}"/>
          </ac:spMkLst>
        </pc:spChg>
        <pc:spChg chg="mod">
          <ac:chgData name="Leventhal, Brian C - leventbc" userId="3adb2060-2beb-4a7d-9680-0848e8f14df8" providerId="ADAL" clId="{F1487AA8-04F9-4333-8CF1-170D28BFEF39}" dt="2022-10-19T11:28:59.486" v="107"/>
          <ac:spMkLst>
            <pc:docMk/>
            <pc:sldMk cId="41910609" sldId="339"/>
            <ac:spMk id="19" creationId="{A6C258C3-FD31-2E5D-94B9-4B8531C41E43}"/>
          </ac:spMkLst>
        </pc:spChg>
        <pc:spChg chg="mod">
          <ac:chgData name="Leventhal, Brian C - leventbc" userId="3adb2060-2beb-4a7d-9680-0848e8f14df8" providerId="ADAL" clId="{F1487AA8-04F9-4333-8CF1-170D28BFEF39}" dt="2022-10-19T11:27:29.062" v="93"/>
          <ac:spMkLst>
            <pc:docMk/>
            <pc:sldMk cId="41910609" sldId="339"/>
            <ac:spMk id="21" creationId="{ECC56A54-1E75-4586-B522-903F3B920BB5}"/>
          </ac:spMkLst>
        </pc:spChg>
        <pc:spChg chg="mod">
          <ac:chgData name="Leventhal, Brian C - leventbc" userId="3adb2060-2beb-4a7d-9680-0848e8f14df8" providerId="ADAL" clId="{F1487AA8-04F9-4333-8CF1-170D28BFEF39}" dt="2022-10-19T11:27:54.482" v="96" actId="1076"/>
          <ac:spMkLst>
            <pc:docMk/>
            <pc:sldMk cId="41910609" sldId="339"/>
            <ac:spMk id="24" creationId="{2C685A67-02B5-4FAD-A067-72EF7E4454E9}"/>
          </ac:spMkLst>
        </pc:spChg>
        <pc:spChg chg="mod">
          <ac:chgData name="Leventhal, Brian C - leventbc" userId="3adb2060-2beb-4a7d-9680-0848e8f14df8" providerId="ADAL" clId="{F1487AA8-04F9-4333-8CF1-170D28BFEF39}" dt="2022-10-19T11:29:22.284" v="111" actId="20577"/>
          <ac:spMkLst>
            <pc:docMk/>
            <pc:sldMk cId="41910609" sldId="339"/>
            <ac:spMk id="31" creationId="{AD0B19EE-DA59-4741-983F-61243645B3F4}"/>
          </ac:spMkLst>
        </pc:spChg>
        <pc:spChg chg="mod">
          <ac:chgData name="Leventhal, Brian C - leventbc" userId="3adb2060-2beb-4a7d-9680-0848e8f14df8" providerId="ADAL" clId="{F1487AA8-04F9-4333-8CF1-170D28BFEF39}" dt="2022-10-19T11:28:06.644" v="98"/>
          <ac:spMkLst>
            <pc:docMk/>
            <pc:sldMk cId="41910609" sldId="339"/>
            <ac:spMk id="34" creationId="{161D360A-ACBF-42DC-A75E-92D68F448FA2}"/>
          </ac:spMkLst>
        </pc:spChg>
        <pc:spChg chg="mod">
          <ac:chgData name="Leventhal, Brian C - leventbc" userId="3adb2060-2beb-4a7d-9680-0848e8f14df8" providerId="ADAL" clId="{F1487AA8-04F9-4333-8CF1-170D28BFEF39}" dt="2022-10-19T11:26:31.541" v="86"/>
          <ac:spMkLst>
            <pc:docMk/>
            <pc:sldMk cId="41910609" sldId="339"/>
            <ac:spMk id="37" creationId="{E212F742-7841-497D-BA9C-22CBB64AA7A2}"/>
          </ac:spMkLst>
        </pc:spChg>
        <pc:spChg chg="mod">
          <ac:chgData name="Leventhal, Brian C - leventbc" userId="3adb2060-2beb-4a7d-9680-0848e8f14df8" providerId="ADAL" clId="{F1487AA8-04F9-4333-8CF1-170D28BFEF39}" dt="2022-10-19T11:28:32.928" v="103"/>
          <ac:spMkLst>
            <pc:docMk/>
            <pc:sldMk cId="41910609" sldId="339"/>
            <ac:spMk id="38" creationId="{96A919B4-423A-4A76-BB1F-7D95177BD4A4}"/>
          </ac:spMkLst>
        </pc:spChg>
        <pc:spChg chg="mod">
          <ac:chgData name="Leventhal, Brian C - leventbc" userId="3adb2060-2beb-4a7d-9680-0848e8f14df8" providerId="ADAL" clId="{F1487AA8-04F9-4333-8CF1-170D28BFEF39}" dt="2022-10-19T11:28:24.440" v="101" actId="1076"/>
          <ac:spMkLst>
            <pc:docMk/>
            <pc:sldMk cId="41910609" sldId="339"/>
            <ac:spMk id="41" creationId="{D54A8CFB-368A-409E-8E36-9FE08EDD2C61}"/>
          </ac:spMkLst>
        </pc:spChg>
        <pc:spChg chg="mod">
          <ac:chgData name="Leventhal, Brian C - leventbc" userId="3adb2060-2beb-4a7d-9680-0848e8f14df8" providerId="ADAL" clId="{F1487AA8-04F9-4333-8CF1-170D28BFEF39}" dt="2022-10-19T11:26:45.484" v="88"/>
          <ac:spMkLst>
            <pc:docMk/>
            <pc:sldMk cId="41910609" sldId="339"/>
            <ac:spMk id="44" creationId="{58EC63F8-1706-2AC2-F807-4D17825C46A7}"/>
          </ac:spMkLst>
        </pc:spChg>
        <pc:spChg chg="mod">
          <ac:chgData name="Leventhal, Brian C - leventbc" userId="3adb2060-2beb-4a7d-9680-0848e8f14df8" providerId="ADAL" clId="{F1487AA8-04F9-4333-8CF1-170D28BFEF39}" dt="2022-10-19T11:28:48.370" v="106" actId="1076"/>
          <ac:spMkLst>
            <pc:docMk/>
            <pc:sldMk cId="41910609" sldId="339"/>
            <ac:spMk id="47" creationId="{BF418CE6-E919-4233-B06B-AC43D5E7EEA1}"/>
          </ac:spMkLst>
        </pc:spChg>
        <pc:spChg chg="mod">
          <ac:chgData name="Leventhal, Brian C - leventbc" userId="3adb2060-2beb-4a7d-9680-0848e8f14df8" providerId="ADAL" clId="{F1487AA8-04F9-4333-8CF1-170D28BFEF39}" dt="2022-10-19T11:27:13.340" v="91" actId="1076"/>
          <ac:spMkLst>
            <pc:docMk/>
            <pc:sldMk cId="41910609" sldId="339"/>
            <ac:spMk id="52" creationId="{08016A90-AC8F-C13E-B551-9F9EC76381D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12/6/2022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slide" Target="slide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4: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1" name="Choice A">
            <a:extLst>
              <a:ext uri="{FF2B5EF4-FFF2-40B4-BE49-F238E27FC236}">
                <a16:creationId xmlns:a16="http://schemas.microsoft.com/office/drawing/2014/main" id="{B33F6493-5930-4A4F-9E40-C41B8EDB2956}"/>
              </a:ext>
            </a:extLst>
          </p:cNvPr>
          <p:cNvGrpSpPr/>
          <p:nvPr/>
        </p:nvGrpSpPr>
        <p:grpSpPr>
          <a:xfrm>
            <a:off x="108456" y="2700496"/>
            <a:ext cx="5913067" cy="1703244"/>
            <a:chOff x="763010" y="1995186"/>
            <a:chExt cx="6194397" cy="806550"/>
          </a:xfrm>
        </p:grpSpPr>
        <p:sp>
          <p:nvSpPr>
            <p:cNvPr id="21" name="Chocie A Box">
              <a:extLst>
                <a:ext uri="{FF2B5EF4-FFF2-40B4-BE49-F238E27FC236}">
                  <a16:creationId xmlns:a16="http://schemas.microsoft.com/office/drawing/2014/main" id="{ECC56A54-1E75-4586-B522-903F3B920BB5}"/>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Choice A Text">
              <a:extLst>
                <a:ext uri="{FF2B5EF4-FFF2-40B4-BE49-F238E27FC236}">
                  <a16:creationId xmlns:a16="http://schemas.microsoft.com/office/drawing/2014/main" id="{D9DCBEA4-F405-49E1-9701-0B6E48097856}"/>
                </a:ext>
              </a:extLst>
            </p:cNvPr>
            <p:cNvSpPr txBox="1"/>
            <p:nvPr/>
          </p:nvSpPr>
          <p:spPr>
            <a:xfrm>
              <a:off x="844164" y="2114260"/>
              <a:ext cx="6032087" cy="306062"/>
            </a:xfrm>
            <a:prstGeom prst="rect">
              <a:avLst/>
            </a:prstGeom>
            <a:noFill/>
          </p:spPr>
          <p:txBody>
            <a:bodyPr wrap="square">
              <a:spAutoFit/>
            </a:bodyPr>
            <a:lstStyle/>
            <a:p>
              <a:pPr algn="ctr"/>
              <a:r>
                <a:rPr lang="en-US" sz="1800" dirty="0">
                  <a:effectLst/>
                  <a:latin typeface="Open Sans" panose="020B0606030504020204" pitchFamily="34" charset="0"/>
                  <a:ea typeface="Open Sans" panose="020B0606030504020204" pitchFamily="34" charset="0"/>
                  <a:cs typeface="Open Sans" panose="020B0606030504020204" pitchFamily="34" charset="0"/>
                </a:rPr>
                <a:t>Evidence and theory to support the use of a test for the intended purpose.</a:t>
              </a:r>
              <a:endParaRPr lang="en-US" sz="1800" dirty="0">
                <a:solidFill>
                  <a:srgbClr val="671C31"/>
                </a:solidFill>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760976" cy="914400"/>
            <a:chOff x="310101" y="758927"/>
            <a:chExt cx="7760976"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969534" y="923739"/>
              <a:ext cx="7101543" cy="369332"/>
            </a:xfrm>
            <a:prstGeom prst="rect">
              <a:avLst/>
            </a:prstGeom>
            <a:noFill/>
          </p:spPr>
          <p:txBody>
            <a:bodyPr wrap="square">
              <a:spAutoFit/>
            </a:bodyPr>
            <a:lstStyle/>
            <a:p>
              <a:pPr algn="ctr"/>
              <a:r>
                <a:rPr lang="en-US" dirty="0">
                  <a:solidFill>
                    <a:srgbClr val="FFFFFF"/>
                  </a:solidFill>
                  <a:latin typeface="Open Sans" panose="020B0606030504020204" pitchFamily="34" charset="0"/>
                </a:rPr>
                <a:t>A validity argument contains..</a:t>
              </a:r>
              <a:endParaRPr lang="en-US" sz="1800" dirty="0">
                <a:solidFill>
                  <a:prstClr val="black"/>
                </a:solidFill>
                <a:latin typeface="Microsoft Sans Serif" panose="020B0604020202020204" pitchFamily="34" charset="0"/>
              </a:endParaRPr>
            </a:p>
          </p:txBody>
        </p:sp>
      </p:grpSp>
      <p:grpSp>
        <p:nvGrpSpPr>
          <p:cNvPr id="32" name="Choice B">
            <a:extLst>
              <a:ext uri="{FF2B5EF4-FFF2-40B4-BE49-F238E27FC236}">
                <a16:creationId xmlns:a16="http://schemas.microsoft.com/office/drawing/2014/main" id="{4B0568CF-DD96-45FE-A193-5A19D97F51EF}"/>
              </a:ext>
            </a:extLst>
          </p:cNvPr>
          <p:cNvGrpSpPr/>
          <p:nvPr/>
        </p:nvGrpSpPr>
        <p:grpSpPr>
          <a:xfrm>
            <a:off x="6225404" y="2700496"/>
            <a:ext cx="5913067" cy="1703244"/>
            <a:chOff x="763010" y="1995186"/>
            <a:chExt cx="6194397" cy="806550"/>
          </a:xfrm>
        </p:grpSpPr>
        <p:sp>
          <p:nvSpPr>
            <p:cNvPr id="34" name="Choice B Box">
              <a:extLst>
                <a:ext uri="{FF2B5EF4-FFF2-40B4-BE49-F238E27FC236}">
                  <a16:creationId xmlns:a16="http://schemas.microsoft.com/office/drawing/2014/main" id="{161D360A-ACBF-42DC-A75E-92D68F448FA2}"/>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Choice B Text">
              <a:extLst>
                <a:ext uri="{FF2B5EF4-FFF2-40B4-BE49-F238E27FC236}">
                  <a16:creationId xmlns:a16="http://schemas.microsoft.com/office/drawing/2014/main" id="{F7C2CEA5-EC33-4944-8FFC-D6FACEA41C48}"/>
                </a:ext>
              </a:extLst>
            </p:cNvPr>
            <p:cNvSpPr txBox="1"/>
            <p:nvPr/>
          </p:nvSpPr>
          <p:spPr>
            <a:xfrm>
              <a:off x="835183" y="212253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Theory to support the use of a test for the intended purpose.</a:t>
              </a:r>
              <a:endParaRPr lang="en-US" sz="1800" dirty="0">
                <a:solidFill>
                  <a:srgbClr val="671C31"/>
                </a:solidFill>
                <a:latin typeface="Microsoft Sans Serif" panose="020B0604020202020204" pitchFamily="34" charset="0"/>
              </a:endParaRP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4519876"/>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Evidence to support the use of a test for the intended purpose.</a:t>
              </a:r>
              <a:endParaRPr lang="en-US" sz="1800" dirty="0">
                <a:solidFill>
                  <a:srgbClr val="671C31"/>
                </a:solidFill>
                <a:latin typeface="Microsoft Sans Serif" panose="020B0604020202020204" pitchFamily="34" charset="0"/>
              </a:endParaRPr>
            </a:p>
          </p:txBody>
        </p:sp>
      </p:grpSp>
      <p:grpSp>
        <p:nvGrpSpPr>
          <p:cNvPr id="23" name="Choice A Selection">
            <a:extLst>
              <a:ext uri="{FF2B5EF4-FFF2-40B4-BE49-F238E27FC236}">
                <a16:creationId xmlns:a16="http://schemas.microsoft.com/office/drawing/2014/main" id="{1F27A348-AE73-4759-A176-DA02C2101BCC}"/>
              </a:ext>
            </a:extLst>
          </p:cNvPr>
          <p:cNvGrpSpPr/>
          <p:nvPr/>
        </p:nvGrpSpPr>
        <p:grpSpPr>
          <a:xfrm>
            <a:off x="108456" y="2690904"/>
            <a:ext cx="5913067" cy="1703244"/>
            <a:chOff x="763010" y="1995186"/>
            <a:chExt cx="6194398" cy="806550"/>
          </a:xfrm>
          <a:solidFill>
            <a:srgbClr val="C23F65"/>
          </a:solidFill>
        </p:grpSpPr>
        <p:sp>
          <p:nvSpPr>
            <p:cNvPr id="24" name="Chocie A Sel Box">
              <a:extLst>
                <a:ext uri="{FF2B5EF4-FFF2-40B4-BE49-F238E27FC236}">
                  <a16:creationId xmlns:a16="http://schemas.microsoft.com/office/drawing/2014/main" id="{2C685A67-02B5-4FAD-A067-72EF7E4454E9}"/>
                </a:ext>
              </a:extLst>
            </p:cNvPr>
            <p:cNvSpPr/>
            <p:nvPr/>
          </p:nvSpPr>
          <p:spPr>
            <a:xfrm>
              <a:off x="763010" y="1995186"/>
              <a:ext cx="6194398"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Choice A Sel Text">
              <a:extLst>
                <a:ext uri="{FF2B5EF4-FFF2-40B4-BE49-F238E27FC236}">
                  <a16:creationId xmlns:a16="http://schemas.microsoft.com/office/drawing/2014/main" id="{C7D1DCEF-DC27-44B1-93BD-0964D82E7504}"/>
                </a:ext>
              </a:extLst>
            </p:cNvPr>
            <p:cNvSpPr txBox="1"/>
            <p:nvPr/>
          </p:nvSpPr>
          <p:spPr>
            <a:xfrm>
              <a:off x="844163" y="2114260"/>
              <a:ext cx="6032087" cy="437231"/>
            </a:xfrm>
            <a:prstGeom prst="rect">
              <a:avLst/>
            </a:prstGeom>
            <a:noFill/>
          </p:spPr>
          <p:txBody>
            <a:bodyPr wrap="square">
              <a:spAutoFit/>
            </a:bodyPr>
            <a:lstStyle/>
            <a:p>
              <a:pPr algn="ctr"/>
              <a:r>
                <a:rPr lang="en-US" sz="1800" dirty="0">
                  <a:solidFill>
                    <a:srgbClr val="FAB432"/>
                  </a:solidFill>
                  <a:latin typeface="Open Sans" panose="020B0606030504020204" pitchFamily="34" charset="0"/>
                </a:rPr>
                <a:t>This is correct! The validity argument is not complete without evidence and theory to support the use of a test for the intended purpose.</a:t>
              </a:r>
              <a:endParaRPr lang="en-US" sz="1800" dirty="0">
                <a:solidFill>
                  <a:srgbClr val="FAB432"/>
                </a:solidFill>
                <a:latin typeface="Microsoft Sans Serif" panose="020B0604020202020204" pitchFamily="34" charset="0"/>
              </a:endParaRPr>
            </a:p>
          </p:txBody>
        </p:sp>
      </p:grpSp>
      <p:grpSp>
        <p:nvGrpSpPr>
          <p:cNvPr id="29" name="Choice B Selection">
            <a:extLst>
              <a:ext uri="{FF2B5EF4-FFF2-40B4-BE49-F238E27FC236}">
                <a16:creationId xmlns:a16="http://schemas.microsoft.com/office/drawing/2014/main" id="{937AB92C-56A0-4DAE-A0B4-19DA1F80DCB3}"/>
              </a:ext>
            </a:extLst>
          </p:cNvPr>
          <p:cNvGrpSpPr/>
          <p:nvPr/>
        </p:nvGrpSpPr>
        <p:grpSpPr>
          <a:xfrm>
            <a:off x="6225404" y="2713183"/>
            <a:ext cx="5913067" cy="1703244"/>
            <a:chOff x="763010" y="1995186"/>
            <a:chExt cx="6194397" cy="806550"/>
          </a:xfrm>
        </p:grpSpPr>
        <p:sp>
          <p:nvSpPr>
            <p:cNvPr id="41" name="Chocie B Sel Box">
              <a:extLst>
                <a:ext uri="{FF2B5EF4-FFF2-40B4-BE49-F238E27FC236}">
                  <a16:creationId xmlns:a16="http://schemas.microsoft.com/office/drawing/2014/main" id="{D54A8CFB-368A-409E-8E36-9FE08EDD2C61}"/>
                </a:ext>
              </a:extLst>
            </p:cNvPr>
            <p:cNvSpPr/>
            <p:nvPr/>
          </p:nvSpPr>
          <p:spPr>
            <a:xfrm>
              <a:off x="763010" y="1995186"/>
              <a:ext cx="6194397" cy="806550"/>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Choice B Sel Text">
              <a:extLst>
                <a:ext uri="{FF2B5EF4-FFF2-40B4-BE49-F238E27FC236}">
                  <a16:creationId xmlns:a16="http://schemas.microsoft.com/office/drawing/2014/main" id="{69771B9C-1C75-46C3-888F-7D981A68D0C7}"/>
                </a:ext>
              </a:extLst>
            </p:cNvPr>
            <p:cNvSpPr txBox="1"/>
            <p:nvPr/>
          </p:nvSpPr>
          <p:spPr>
            <a:xfrm>
              <a:off x="776648" y="2014795"/>
              <a:ext cx="6032087" cy="393508"/>
            </a:xfrm>
            <a:prstGeom prst="rect">
              <a:avLst/>
            </a:prstGeom>
            <a:noFill/>
          </p:spPr>
          <p:txBody>
            <a:bodyPr wrap="square">
              <a:spAutoFit/>
            </a:bodyPr>
            <a:lstStyle/>
            <a:p>
              <a:pPr algn="ctr"/>
              <a:r>
                <a:rPr lang="en-US" sz="1600" dirty="0">
                  <a:solidFill>
                    <a:srgbClr val="FAB432"/>
                  </a:solidFill>
                  <a:latin typeface="Open Sans" panose="020B0606030504020204" pitchFamily="34" charset="0"/>
                </a:rPr>
                <a:t>This is incorrect. Theory to support the use of a test for the intended purpose is part of the validity argument. Please, try again.</a:t>
              </a:r>
              <a:endParaRPr lang="en-US" sz="1600" dirty="0">
                <a:solidFill>
                  <a:srgbClr val="FAB432"/>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17029" y="4519875"/>
            <a:ext cx="5913067" cy="1703244"/>
            <a:chOff x="763010" y="1995186"/>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763010" y="1995186"/>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44163" y="2114260"/>
              <a:ext cx="6032087" cy="43723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Evidence to support the use of a test for the intended purpose is part of the validity </a:t>
              </a:r>
              <a:r>
                <a:rPr lang="en-US" dirty="0" err="1">
                  <a:solidFill>
                    <a:srgbClr val="FAB432"/>
                  </a:solidFill>
                  <a:latin typeface="Open Sans" panose="020B0606030504020204" pitchFamily="34" charset="0"/>
                </a:rPr>
                <a:t>argument.</a:t>
              </a:r>
              <a:r>
                <a:rPr lang="en-US" sz="1800" dirty="0" err="1">
                  <a:solidFill>
                    <a:srgbClr val="FAB432"/>
                  </a:solidFill>
                  <a:latin typeface="Open Sans" panose="020B0606030504020204" pitchFamily="34" charset="0"/>
                </a:rPr>
                <a:t>Please</a:t>
              </a:r>
              <a:r>
                <a:rPr lang="en-US" sz="1800" dirty="0">
                  <a:solidFill>
                    <a:srgbClr val="FAB432"/>
                  </a:solidFill>
                  <a:latin typeface="Open Sans" panose="020B0606030504020204" pitchFamily="34" charset="0"/>
                </a:rPr>
                <a:t>, try again.</a:t>
              </a:r>
              <a:endParaRPr lang="en-US" sz="1800" dirty="0">
                <a:solidFill>
                  <a:srgbClr val="FAB432"/>
                </a:solidFill>
                <a:latin typeface="Microsoft Sans Serif" panose="020B0604020202020204" pitchFamily="34" charset="0"/>
              </a:endParaRPr>
            </a:p>
          </p:txBody>
        </p:sp>
      </p:gr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4532770"/>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A description of the intended use of a test for a specific purpose.</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25404" y="4521954"/>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44163" y="2114260"/>
              <a:ext cx="6032087" cy="568401"/>
            </a:xfrm>
            <a:prstGeom prst="rect">
              <a:avLst/>
            </a:prstGeom>
            <a:noFill/>
          </p:spPr>
          <p:txBody>
            <a:bodyPr wrap="square">
              <a:spAutoFit/>
            </a:bodyPr>
            <a:lstStyle/>
            <a:p>
              <a:pPr algn="ctr"/>
              <a:r>
                <a:rPr lang="en-US" dirty="0">
                  <a:solidFill>
                    <a:srgbClr val="FAB432"/>
                  </a:solidFill>
                  <a:latin typeface="Open Sans" panose="020B0606030504020204" pitchFamily="34" charset="0"/>
                </a:rPr>
                <a:t>This is incorrect. A description of the intended use of a test for a specific purpose is part of the test purpose, not the validity argument. </a:t>
              </a:r>
              <a:r>
                <a:rPr lang="en-US" sz="1800" dirty="0">
                  <a:solidFill>
                    <a:srgbClr val="FAB432"/>
                  </a:solidFill>
                  <a:latin typeface="Open Sans" panose="020B0606030504020204" pitchFamily="34" charset="0"/>
                </a:rPr>
                <a:t>Please, try again.</a:t>
              </a:r>
              <a:r>
                <a:rPr lang="en-US" dirty="0">
                  <a:solidFill>
                    <a:srgbClr val="FAB432"/>
                  </a:solidFill>
                  <a:latin typeface="Open Sans" panose="020B0606030504020204" pitchFamily="34" charset="0"/>
                </a:rPr>
                <a:t> </a:t>
              </a:r>
              <a:endParaRPr lang="en-US" sz="1800" dirty="0">
                <a:solidFill>
                  <a:srgbClr val="FAB432"/>
                </a:solidFill>
                <a:latin typeface="Microsoft Sans Serif" panose="020B0604020202020204" pitchFamily="34" charset="0"/>
              </a:endParaRPr>
            </a:p>
          </p:txBody>
        </p:sp>
      </p:grpSp>
      <p:sp>
        <p:nvSpPr>
          <p:cNvPr id="56" name="Next Question Arrow">
            <a:hlinkClick r:id="rId3"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6"/>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27" restart="whenNotActive" fill="hold" evtFilter="cancelBubble" nodeType="interactiveSeq">
                <p:stCondLst>
                  <p:cond evt="onClick" delay="0">
                    <p:tgtEl>
                      <p:spTgt spid="4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32" restart="whenNotActive" fill="hold" evtFilter="cancelBubble" nodeType="interactiveSeq">
                <p:stCondLst>
                  <p:cond evt="onClick" delay="0">
                    <p:tgtEl>
                      <p:spTgt spid="4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37" restart="whenNotActive" fill="hold" evtFilter="cancelBubble" nodeType="interactiveSeq">
                <p:stCondLst>
                  <p:cond evt="onClick" delay="0">
                    <p:tgtEl>
                      <p:spTgt spid="4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258739" cy="914400"/>
            <a:chOff x="310101" y="758927"/>
            <a:chExt cx="7907902"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87203" y="923739"/>
              <a:ext cx="6830800" cy="523220"/>
            </a:xfrm>
            <a:prstGeom prst="rect">
              <a:avLst/>
            </a:prstGeom>
            <a:noFill/>
          </p:spPr>
          <p:txBody>
            <a:bodyPr wrap="square">
              <a:spAutoFit/>
            </a:bodyPr>
            <a:lstStyle/>
            <a:p>
              <a:pPr algn="ctr"/>
              <a:r>
                <a:rPr lang="en-US" sz="1400" dirty="0">
                  <a:solidFill>
                    <a:srgbClr val="FFFFFF"/>
                  </a:solidFill>
                  <a:latin typeface="Open Sans" panose="020B0606030504020204" pitchFamily="34" charset="0"/>
                </a:rPr>
                <a:t>Evidence of convergent and discriminant validity are included as validity evidence based on</a:t>
              </a:r>
              <a:endParaRPr lang="en-US" sz="14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Test Content</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Response Processes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Relations to Other Variables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26440" y="269444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Convergent and discriminant validity are not aspects of validity evidence based on test content.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2" y="270925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Convergent and discriminant validity are not aspects of validity evidence based on response processes. Please, try again.</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08059"/>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The patterns of correlations between within-construct correlations and between construct correlations to support convergent and discriminant validity would be illustrated by relatively higher correlations across measures of similar constructs and relatively lower correlations among measures of dissimilar constructs.</a:t>
            </a: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Internal Structure</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2" y="4532770"/>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Convergent and discriminant validity are not aspects of validity evidence based on internal structure. Please, try again.</a:t>
            </a:r>
            <a:endParaRPr lang="en-US" sz="2000" dirty="0">
              <a:solidFill>
                <a:srgbClr val="FAB432"/>
              </a:solidFill>
              <a:latin typeface="Microsoft Sans Serif" panose="020B0604020202020204" pitchFamily="34" charset="0"/>
            </a:endParaRPr>
          </a:p>
        </p:txBody>
      </p:sp>
      <p:sp>
        <p:nvSpPr>
          <p:cNvPr id="58" name="Next Question Arrow">
            <a:hlinkClick r:id="rId3" action="ppaction://hlinksldjump"/>
            <a:extLst>
              <a:ext uri="{FF2B5EF4-FFF2-40B4-BE49-F238E27FC236}">
                <a16:creationId xmlns:a16="http://schemas.microsoft.com/office/drawing/2014/main" id="{D827C0EF-13F4-F43D-DF19-7F64A8F1027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322221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73013"/>
            <a:ext cx="8173781" cy="914400"/>
            <a:chOff x="310101" y="758927"/>
            <a:chExt cx="7826553"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305854" y="892960"/>
              <a:ext cx="6830800"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Evidence of dimensionality is included as validity evidence based on</a:t>
              </a:r>
              <a:endParaRPr lang="en-US"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Test Content</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Response Processes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Relations to Other Variables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17033" y="270049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Evidence of dimensionality is not an aspect of validity evidence based on test content.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16827" y="2718007"/>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Evidence of dimensionality is not an aspect of validity evidence based on response processes. Please, try again.</a:t>
            </a:r>
            <a:endParaRPr lang="en-US"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35130" y="451987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AB432"/>
                </a:solidFill>
                <a:latin typeface="Open Sans" panose="020B0606030504020204" pitchFamily="34" charset="0"/>
              </a:rPr>
              <a:t>This is incorrect. Evidence of dimensionality is not aspect of validity evidence based on relations to other variables. Please, try again.</a:t>
            </a:r>
            <a:endParaRPr lang="en-US"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Internal Structure</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4" y="4532770"/>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correct. Validity evidence based on internal structure should provide support for the alignment between the dimension(s) being measured on the test and the intended dimension(s) of the test and the interpretation of test scores.</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415375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latin typeface="+mn-lt"/>
            </a:endParaRPr>
          </a:p>
          <a:p>
            <a:pPr marL="0" indent="0" algn="ctr">
              <a:buNone/>
            </a:pPr>
            <a:r>
              <a:rPr lang="en-US" dirty="0">
                <a:latin typeface="+mn-lt"/>
              </a:rPr>
              <a:t>Please click anywhere to exit!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endParaRPr>
          </a:p>
          <a:p>
            <a:pPr marL="0" marR="0" lvl="0" indent="-4572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5E162A"/>
                </a:solidFill>
                <a:effectLst/>
                <a:uLnTx/>
                <a:uFillTx/>
                <a:latin typeface="Open Sans"/>
                <a:ea typeface="Open Sans" panose="020B0606030504020204" pitchFamily="34" charset="0"/>
                <a:cs typeface="Open Sans" panose="020B0606030504020204" pitchFamily="34" charset="0"/>
              </a:rPr>
              <a:t>Lewis, J. &amp; Sireci, S. G.</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(2022). Validity and educational testing: 	Purposes and uses of educational tests [Digital ITEMS Module 	30]. </a:t>
            </a:r>
            <a:r>
              <a:rPr kumimoji="0" lang="en-US" sz="2800" b="0" i="1"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Educational Measurement: Issues and Practice, 41</a:t>
            </a:r>
            <a:r>
              <a:rPr kumimoji="0" lang="en-US" sz="2800" b="0" i="0" u="none" strike="noStrike" kern="1200" cap="none" spc="0" normalizeH="0" baseline="0" noProof="0" dirty="0">
                <a:ln>
                  <a:noFill/>
                </a:ln>
                <a:solidFill>
                  <a:srgbClr val="5E162A"/>
                </a:solidFill>
                <a:effectLst/>
                <a:uLnTx/>
                <a:uFillTx/>
                <a:latin typeface="Open Sans"/>
                <a:ea typeface="Calibri" panose="020F0502020204030204" pitchFamily="34" charset="0"/>
                <a:cs typeface="Open Sans" panose="020B0606030504020204" pitchFamily="34" charset="0"/>
              </a:rPr>
              <a:t>(4), 81-82. 	</a:t>
            </a:r>
            <a:r>
              <a:rPr kumimoji="0" lang="en-US" sz="2800" b="0" i="0" u="none" strike="noStrike" kern="1200" cap="none" spc="0" normalizeH="0" baseline="0" noProof="0">
                <a:ln>
                  <a:noFill/>
                </a:ln>
                <a:solidFill>
                  <a:srgbClr val="5E162A"/>
                </a:solidFill>
                <a:effectLst/>
                <a:uLnTx/>
                <a:uFillTx/>
                <a:latin typeface="Open Sans"/>
                <a:ea typeface="Calibri" panose="020F0502020204030204" pitchFamily="34" charset="0"/>
                <a:cs typeface="Open Sans" panose="020B0606030504020204" pitchFamily="34" charset="0"/>
              </a:rPr>
              <a:t>https://doi.org/10.1111/emip.12533 </a:t>
            </a:r>
            <a:endParaRPr kumimoji="0" lang="en-US" sz="2800" b="0" i="0" u="none" strike="noStrike" kern="1200" cap="none" spc="0" normalizeH="0" baseline="0" noProof="0">
              <a:ln>
                <a:noFill/>
              </a:ln>
              <a:solidFill>
                <a:srgbClr val="5E162A"/>
              </a:solidFill>
              <a:effectLst/>
              <a:uLnTx/>
              <a:uFillTx/>
              <a:latin typeface="Open Sans"/>
              <a:ea typeface="Open Sans" panose="020B0606030504020204" pitchFamily="34" charset="0"/>
              <a:cs typeface="Open Sans" panose="020B0606030504020204" pitchFamily="34" charset="0"/>
            </a:endParaRPr>
          </a:p>
          <a:p>
            <a:pPr marL="0" indent="0">
              <a:buNone/>
            </a:pPr>
            <a:r>
              <a:rPr lang="en-US" sz="2800">
                <a:effectLst/>
                <a:latin typeface="+mn-lt"/>
                <a:ea typeface="Calibri" panose="020F0502020204030204" pitchFamily="34" charset="0"/>
              </a:rPr>
              <a:t> </a:t>
            </a:r>
            <a:endParaRPr lang="en-US" dirty="0">
              <a:latin typeface="+mn-lt"/>
            </a:endParaRPr>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598</Words>
  <Application>Microsoft Office PowerPoint</Application>
  <PresentationFormat>Widescreen</PresentationFormat>
  <Paragraphs>54</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Microsoft Sans Serif</vt:lpstr>
      <vt:lpstr>Open Sans</vt:lpstr>
      <vt:lpstr>Open Sans Semibold</vt:lpstr>
      <vt:lpstr>Office Theme</vt:lpstr>
      <vt:lpstr>Section 4: Learning Check</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1</cp:revision>
  <dcterms:created xsi:type="dcterms:W3CDTF">2022-01-08T11:29:31Z</dcterms:created>
  <dcterms:modified xsi:type="dcterms:W3CDTF">2022-12-06T10:43:44Z</dcterms:modified>
</cp:coreProperties>
</file>