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76" r:id="rId3"/>
    <p:sldId id="275" r:id="rId4"/>
    <p:sldId id="277" r:id="rId5"/>
    <p:sldId id="33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466E"/>
    <a:srgbClr val="C23F65"/>
    <a:srgbClr val="B6385C"/>
    <a:srgbClr val="702238"/>
    <a:srgbClr val="0C7776"/>
    <a:srgbClr val="FAB432"/>
    <a:srgbClr val="671C31"/>
    <a:srgbClr val="076E6D"/>
    <a:srgbClr val="5E162A"/>
    <a:srgbClr val="2C4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C62F3-86EB-4D46-815F-C516E6D764A8}" v="2" dt="2022-11-20T13:41:14.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622" autoAdjust="0"/>
  </p:normalViewPr>
  <p:slideViewPr>
    <p:cSldViewPr snapToGrid="0" showGuides="1">
      <p:cViewPr varScale="1">
        <p:scale>
          <a:sx n="108" d="100"/>
          <a:sy n="108" d="100"/>
        </p:scale>
        <p:origin x="132" y="1068"/>
      </p:cViewPr>
      <p:guideLst>
        <p:guide orient="horz" pos="2160"/>
        <p:guide pos="3840"/>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nthal, Brian C - leventbc" userId="3adb2060-2beb-4a7d-9680-0848e8f14df8" providerId="ADAL" clId="{6EA580D5-B8FA-4833-A277-D217F05CE6BB}"/>
    <pc:docChg chg="undo custSel delSld modSld">
      <pc:chgData name="Leventhal, Brian C - leventbc" userId="3adb2060-2beb-4a7d-9680-0848e8f14df8" providerId="ADAL" clId="{6EA580D5-B8FA-4833-A277-D217F05CE6BB}" dt="2022-10-19T12:09:32.007" v="160" actId="6549"/>
      <pc:docMkLst>
        <pc:docMk/>
      </pc:docMkLst>
      <pc:sldChg chg="modSp mod">
        <pc:chgData name="Leventhal, Brian C - leventbc" userId="3adb2060-2beb-4a7d-9680-0848e8f14df8" providerId="ADAL" clId="{6EA580D5-B8FA-4833-A277-D217F05CE6BB}" dt="2022-10-19T11:29:53.136" v="1" actId="20577"/>
        <pc:sldMkLst>
          <pc:docMk/>
          <pc:sldMk cId="3532251258" sldId="256"/>
        </pc:sldMkLst>
        <pc:spChg chg="mod">
          <ac:chgData name="Leventhal, Brian C - leventbc" userId="3adb2060-2beb-4a7d-9680-0848e8f14df8" providerId="ADAL" clId="{6EA580D5-B8FA-4833-A277-D217F05CE6BB}" dt="2022-10-19T11:29:53.136" v="1" actId="20577"/>
          <ac:spMkLst>
            <pc:docMk/>
            <pc:sldMk cId="3532251258" sldId="256"/>
            <ac:spMk id="4" creationId="{DB47CE4F-CA2E-40E2-8A42-6DD4522E5F83}"/>
          </ac:spMkLst>
        </pc:spChg>
      </pc:sldChg>
      <pc:sldChg chg="modSp mod">
        <pc:chgData name="Leventhal, Brian C - leventbc" userId="3adb2060-2beb-4a7d-9680-0848e8f14df8" providerId="ADAL" clId="{6EA580D5-B8FA-4833-A277-D217F05CE6BB}" dt="2022-10-19T11:36:42.477" v="112" actId="1076"/>
        <pc:sldMkLst>
          <pc:docMk/>
          <pc:sldMk cId="2322221250" sldId="275"/>
        </pc:sldMkLst>
        <pc:spChg chg="mod">
          <ac:chgData name="Leventhal, Brian C - leventbc" userId="3adb2060-2beb-4a7d-9680-0848e8f14df8" providerId="ADAL" clId="{6EA580D5-B8FA-4833-A277-D217F05CE6BB}" dt="2022-10-19T11:35:27.913" v="96"/>
          <ac:spMkLst>
            <pc:docMk/>
            <pc:sldMk cId="2322221250" sldId="275"/>
            <ac:spMk id="21" creationId="{ECC56A54-1E75-4586-B522-903F3B920BB5}"/>
          </ac:spMkLst>
        </pc:spChg>
        <pc:spChg chg="mod">
          <ac:chgData name="Leventhal, Brian C - leventbc" userId="3adb2060-2beb-4a7d-9680-0848e8f14df8" providerId="ADAL" clId="{6EA580D5-B8FA-4833-A277-D217F05CE6BB}" dt="2022-10-19T11:35:43.343" v="101" actId="404"/>
          <ac:spMkLst>
            <pc:docMk/>
            <pc:sldMk cId="2322221250" sldId="275"/>
            <ac:spMk id="24" creationId="{2C685A67-02B5-4FAD-A067-72EF7E4454E9}"/>
          </ac:spMkLst>
        </pc:spChg>
        <pc:spChg chg="mod">
          <ac:chgData name="Leventhal, Brian C - leventbc" userId="3adb2060-2beb-4a7d-9680-0848e8f14df8" providerId="ADAL" clId="{6EA580D5-B8FA-4833-A277-D217F05CE6BB}" dt="2022-10-19T11:34:44.658" v="89"/>
          <ac:spMkLst>
            <pc:docMk/>
            <pc:sldMk cId="2322221250" sldId="275"/>
            <ac:spMk id="30" creationId="{856B8AB2-93E8-4651-A912-379DE4945731}"/>
          </ac:spMkLst>
        </pc:spChg>
        <pc:spChg chg="mod">
          <ac:chgData name="Leventhal, Brian C - leventbc" userId="3adb2060-2beb-4a7d-9680-0848e8f14df8" providerId="ADAL" clId="{6EA580D5-B8FA-4833-A277-D217F05CE6BB}" dt="2022-10-19T11:34:44.658" v="89"/>
          <ac:spMkLst>
            <pc:docMk/>
            <pc:sldMk cId="2322221250" sldId="275"/>
            <ac:spMk id="31" creationId="{AD0B19EE-DA59-4741-983F-61243645B3F4}"/>
          </ac:spMkLst>
        </pc:spChg>
        <pc:spChg chg="mod">
          <ac:chgData name="Leventhal, Brian C - leventbc" userId="3adb2060-2beb-4a7d-9680-0848e8f14df8" providerId="ADAL" clId="{6EA580D5-B8FA-4833-A277-D217F05CE6BB}" dt="2022-10-19T11:35:53.765" v="103"/>
          <ac:spMkLst>
            <pc:docMk/>
            <pc:sldMk cId="2322221250" sldId="275"/>
            <ac:spMk id="34" creationId="{161D360A-ACBF-42DC-A75E-92D68F448FA2}"/>
          </ac:spMkLst>
        </pc:spChg>
        <pc:spChg chg="mod">
          <ac:chgData name="Leventhal, Brian C - leventbc" userId="3adb2060-2beb-4a7d-9680-0848e8f14df8" providerId="ADAL" clId="{6EA580D5-B8FA-4833-A277-D217F05CE6BB}" dt="2022-10-19T11:34:44.658" v="89"/>
          <ac:spMkLst>
            <pc:docMk/>
            <pc:sldMk cId="2322221250" sldId="275"/>
            <ac:spMk id="37" creationId="{E212F742-7841-497D-BA9C-22CBB64AA7A2}"/>
          </ac:spMkLst>
        </pc:spChg>
        <pc:spChg chg="mod">
          <ac:chgData name="Leventhal, Brian C - leventbc" userId="3adb2060-2beb-4a7d-9680-0848e8f14df8" providerId="ADAL" clId="{6EA580D5-B8FA-4833-A277-D217F05CE6BB}" dt="2022-10-19T11:35:00.369" v="92" actId="20577"/>
          <ac:spMkLst>
            <pc:docMk/>
            <pc:sldMk cId="2322221250" sldId="275"/>
            <ac:spMk id="38" creationId="{96A919B4-423A-4A76-BB1F-7D95177BD4A4}"/>
          </ac:spMkLst>
        </pc:spChg>
        <pc:spChg chg="mod">
          <ac:chgData name="Leventhal, Brian C - leventbc" userId="3adb2060-2beb-4a7d-9680-0848e8f14df8" providerId="ADAL" clId="{6EA580D5-B8FA-4833-A277-D217F05CE6BB}" dt="2022-10-19T11:36:11.831" v="108" actId="1076"/>
          <ac:spMkLst>
            <pc:docMk/>
            <pc:sldMk cId="2322221250" sldId="275"/>
            <ac:spMk id="41" creationId="{D54A8CFB-368A-409E-8E36-9FE08EDD2C61}"/>
          </ac:spMkLst>
        </pc:spChg>
        <pc:spChg chg="mod">
          <ac:chgData name="Leventhal, Brian C - leventbc" userId="3adb2060-2beb-4a7d-9680-0848e8f14df8" providerId="ADAL" clId="{6EA580D5-B8FA-4833-A277-D217F05CE6BB}" dt="2022-10-19T11:36:21.903" v="110"/>
          <ac:spMkLst>
            <pc:docMk/>
            <pc:sldMk cId="2322221250" sldId="275"/>
            <ac:spMk id="44" creationId="{58EC63F8-1706-2AC2-F807-4D17825C46A7}"/>
          </ac:spMkLst>
        </pc:spChg>
        <pc:spChg chg="mod">
          <ac:chgData name="Leventhal, Brian C - leventbc" userId="3adb2060-2beb-4a7d-9680-0848e8f14df8" providerId="ADAL" clId="{6EA580D5-B8FA-4833-A277-D217F05CE6BB}" dt="2022-10-19T11:35:18.420" v="94" actId="1076"/>
          <ac:spMkLst>
            <pc:docMk/>
            <pc:sldMk cId="2322221250" sldId="275"/>
            <ac:spMk id="47" creationId="{BF418CE6-E919-4233-B06B-AC43D5E7EEA1}"/>
          </ac:spMkLst>
        </pc:spChg>
        <pc:spChg chg="mod">
          <ac:chgData name="Leventhal, Brian C - leventbc" userId="3adb2060-2beb-4a7d-9680-0848e8f14df8" providerId="ADAL" clId="{6EA580D5-B8FA-4833-A277-D217F05CE6BB}" dt="2022-10-19T11:36:42.477" v="112" actId="1076"/>
          <ac:spMkLst>
            <pc:docMk/>
            <pc:sldMk cId="2322221250" sldId="275"/>
            <ac:spMk id="52" creationId="{08016A90-AC8F-C13E-B551-9F9EC76381D3}"/>
          </ac:spMkLst>
        </pc:spChg>
        <pc:grpChg chg="mod">
          <ac:chgData name="Leventhal, Brian C - leventbc" userId="3adb2060-2beb-4a7d-9680-0848e8f14df8" providerId="ADAL" clId="{6EA580D5-B8FA-4833-A277-D217F05CE6BB}" dt="2022-10-19T11:34:44.658" v="89"/>
          <ac:grpSpMkLst>
            <pc:docMk/>
            <pc:sldMk cId="2322221250" sldId="275"/>
            <ac:grpSpMk id="50" creationId="{668DB86D-2A6B-4174-93BD-2E026200D7CA}"/>
          </ac:grpSpMkLst>
        </pc:grpChg>
      </pc:sldChg>
      <pc:sldChg chg="addSp delSp modSp mod">
        <pc:chgData name="Leventhal, Brian C - leventbc" userId="3adb2060-2beb-4a7d-9680-0848e8f14df8" providerId="ADAL" clId="{6EA580D5-B8FA-4833-A277-D217F05CE6BB}" dt="2022-10-19T11:34:31.526" v="87" actId="1076"/>
        <pc:sldMkLst>
          <pc:docMk/>
          <pc:sldMk cId="2409825818" sldId="276"/>
        </pc:sldMkLst>
        <pc:spChg chg="add del">
          <ac:chgData name="Leventhal, Brian C - leventbc" userId="3adb2060-2beb-4a7d-9680-0848e8f14df8" providerId="ADAL" clId="{6EA580D5-B8FA-4833-A277-D217F05CE6BB}" dt="2022-10-19T11:31:43.993" v="20" actId="22"/>
          <ac:spMkLst>
            <pc:docMk/>
            <pc:sldMk cId="2409825818" sldId="276"/>
            <ac:spMk id="4" creationId="{F46CF0A3-C405-816B-59AC-201F39B72983}"/>
          </ac:spMkLst>
        </pc:spChg>
        <pc:spChg chg="mod">
          <ac:chgData name="Leventhal, Brian C - leventbc" userId="3adb2060-2beb-4a7d-9680-0848e8f14df8" providerId="ADAL" clId="{6EA580D5-B8FA-4833-A277-D217F05CE6BB}" dt="2022-10-19T11:32:28.516" v="69" actId="20577"/>
          <ac:spMkLst>
            <pc:docMk/>
            <pc:sldMk cId="2409825818" sldId="276"/>
            <ac:spMk id="25" creationId="{C7D1DCEF-DC27-44B1-93BD-0964D82E7504}"/>
          </ac:spMkLst>
        </pc:spChg>
        <pc:spChg chg="mod">
          <ac:chgData name="Leventhal, Brian C - leventbc" userId="3adb2060-2beb-4a7d-9680-0848e8f14df8" providerId="ADAL" clId="{6EA580D5-B8FA-4833-A277-D217F05CE6BB}" dt="2022-10-19T11:30:39.806" v="7" actId="14100"/>
          <ac:spMkLst>
            <pc:docMk/>
            <pc:sldMk cId="2409825818" sldId="276"/>
            <ac:spMk id="30" creationId="{856B8AB2-93E8-4651-A912-379DE4945731}"/>
          </ac:spMkLst>
        </pc:spChg>
        <pc:spChg chg="mod">
          <ac:chgData name="Leventhal, Brian C - leventbc" userId="3adb2060-2beb-4a7d-9680-0848e8f14df8" providerId="ADAL" clId="{6EA580D5-B8FA-4833-A277-D217F05CE6BB}" dt="2022-10-19T11:31:11.052" v="12"/>
          <ac:spMkLst>
            <pc:docMk/>
            <pc:sldMk cId="2409825818" sldId="276"/>
            <ac:spMk id="35" creationId="{F7C2CEA5-EC33-4944-8FFC-D6FACEA41C48}"/>
          </ac:spMkLst>
        </pc:spChg>
        <pc:spChg chg="mod">
          <ac:chgData name="Leventhal, Brian C - leventbc" userId="3adb2060-2beb-4a7d-9680-0848e8f14df8" providerId="ADAL" clId="{6EA580D5-B8FA-4833-A277-D217F05CE6BB}" dt="2022-10-19T11:30:47.349" v="8" actId="1076"/>
          <ac:spMkLst>
            <pc:docMk/>
            <pc:sldMk cId="2409825818" sldId="276"/>
            <ac:spMk id="37" creationId="{E212F742-7841-497D-BA9C-22CBB64AA7A2}"/>
          </ac:spMkLst>
        </pc:spChg>
        <pc:spChg chg="mod">
          <ac:chgData name="Leventhal, Brian C - leventbc" userId="3adb2060-2beb-4a7d-9680-0848e8f14df8" providerId="ADAL" clId="{6EA580D5-B8FA-4833-A277-D217F05CE6BB}" dt="2022-10-19T11:32:50.820" v="75"/>
          <ac:spMkLst>
            <pc:docMk/>
            <pc:sldMk cId="2409825818" sldId="276"/>
            <ac:spMk id="38" creationId="{96A919B4-423A-4A76-BB1F-7D95177BD4A4}"/>
          </ac:spMkLst>
        </pc:spChg>
        <pc:spChg chg="mod">
          <ac:chgData name="Leventhal, Brian C - leventbc" userId="3adb2060-2beb-4a7d-9680-0848e8f14df8" providerId="ADAL" clId="{6EA580D5-B8FA-4833-A277-D217F05CE6BB}" dt="2022-10-19T11:32:07.253" v="28"/>
          <ac:spMkLst>
            <pc:docMk/>
            <pc:sldMk cId="2409825818" sldId="276"/>
            <ac:spMk id="39" creationId="{D9DCBEA4-F405-49E1-9701-0B6E48097856}"/>
          </ac:spMkLst>
        </pc:spChg>
        <pc:spChg chg="mod">
          <ac:chgData name="Leventhal, Brian C - leventbc" userId="3adb2060-2beb-4a7d-9680-0848e8f14df8" providerId="ADAL" clId="{6EA580D5-B8FA-4833-A277-D217F05CE6BB}" dt="2022-10-19T11:32:50.820" v="75"/>
          <ac:spMkLst>
            <pc:docMk/>
            <pc:sldMk cId="2409825818" sldId="276"/>
            <ac:spMk id="40" creationId="{80E2787B-E170-46D6-97E4-B7AC2D4C53CC}"/>
          </ac:spMkLst>
        </pc:spChg>
        <pc:spChg chg="mod">
          <ac:chgData name="Leventhal, Brian C - leventbc" userId="3adb2060-2beb-4a7d-9680-0848e8f14df8" providerId="ADAL" clId="{6EA580D5-B8FA-4833-A277-D217F05CE6BB}" dt="2022-10-19T11:31:55.608" v="24" actId="1076"/>
          <ac:spMkLst>
            <pc:docMk/>
            <pc:sldMk cId="2409825818" sldId="276"/>
            <ac:spMk id="41" creationId="{D54A8CFB-368A-409E-8E36-9FE08EDD2C61}"/>
          </ac:spMkLst>
        </pc:spChg>
        <pc:spChg chg="mod">
          <ac:chgData name="Leventhal, Brian C - leventbc" userId="3adb2060-2beb-4a7d-9680-0848e8f14df8" providerId="ADAL" clId="{6EA580D5-B8FA-4833-A277-D217F05CE6BB}" dt="2022-10-19T11:31:50.479" v="23" actId="403"/>
          <ac:spMkLst>
            <pc:docMk/>
            <pc:sldMk cId="2409825818" sldId="276"/>
            <ac:spMk id="43" creationId="{69771B9C-1C75-46C3-888F-7D981A68D0C7}"/>
          </ac:spMkLst>
        </pc:spChg>
        <pc:spChg chg="mod">
          <ac:chgData name="Leventhal, Brian C - leventbc" userId="3adb2060-2beb-4a7d-9680-0848e8f14df8" providerId="ADAL" clId="{6EA580D5-B8FA-4833-A277-D217F05CE6BB}" dt="2022-10-19T11:33:20.282" v="80"/>
          <ac:spMkLst>
            <pc:docMk/>
            <pc:sldMk cId="2409825818" sldId="276"/>
            <ac:spMk id="46" creationId="{9E47718D-69E7-FE61-563F-D2151096004D}"/>
          </ac:spMkLst>
        </pc:spChg>
        <pc:spChg chg="mod">
          <ac:chgData name="Leventhal, Brian C - leventbc" userId="3adb2060-2beb-4a7d-9680-0848e8f14df8" providerId="ADAL" clId="{6EA580D5-B8FA-4833-A277-D217F05CE6BB}" dt="2022-10-19T11:32:44.828" v="72" actId="1076"/>
          <ac:spMkLst>
            <pc:docMk/>
            <pc:sldMk cId="2409825818" sldId="276"/>
            <ac:spMk id="47" creationId="{BF418CE6-E919-4233-B06B-AC43D5E7EEA1}"/>
          </ac:spMkLst>
        </pc:spChg>
        <pc:spChg chg="mod">
          <ac:chgData name="Leventhal, Brian C - leventbc" userId="3adb2060-2beb-4a7d-9680-0848e8f14df8" providerId="ADAL" clId="{6EA580D5-B8FA-4833-A277-D217F05CE6BB}" dt="2022-10-19T11:34:27.051" v="86" actId="20577"/>
          <ac:spMkLst>
            <pc:docMk/>
            <pc:sldMk cId="2409825818" sldId="276"/>
            <ac:spMk id="48" creationId="{8729A9BD-7973-4549-A1BC-40613FE76521}"/>
          </ac:spMkLst>
        </pc:spChg>
        <pc:spChg chg="mod">
          <ac:chgData name="Leventhal, Brian C - leventbc" userId="3adb2060-2beb-4a7d-9680-0848e8f14df8" providerId="ADAL" clId="{6EA580D5-B8FA-4833-A277-D217F05CE6BB}" dt="2022-10-19T11:33:33.098" v="82"/>
          <ac:spMkLst>
            <pc:docMk/>
            <pc:sldMk cId="2409825818" sldId="276"/>
            <ac:spMk id="52" creationId="{08016A90-AC8F-C13E-B551-9F9EC76381D3}"/>
          </ac:spMkLst>
        </pc:spChg>
        <pc:spChg chg="mod">
          <ac:chgData name="Leventhal, Brian C - leventbc" userId="3adb2060-2beb-4a7d-9680-0848e8f14df8" providerId="ADAL" clId="{6EA580D5-B8FA-4833-A277-D217F05CE6BB}" dt="2022-10-19T11:34:31.526" v="87" actId="1076"/>
          <ac:spMkLst>
            <pc:docMk/>
            <pc:sldMk cId="2409825818" sldId="276"/>
            <ac:spMk id="53" creationId="{AE056908-0027-2E23-2597-92AF0EB1E1CC}"/>
          </ac:spMkLst>
        </pc:spChg>
        <pc:grpChg chg="mod">
          <ac:chgData name="Leventhal, Brian C - leventbc" userId="3adb2060-2beb-4a7d-9680-0848e8f14df8" providerId="ADAL" clId="{6EA580D5-B8FA-4833-A277-D217F05CE6BB}" dt="2022-10-19T11:32:35.857" v="70" actId="1076"/>
          <ac:grpSpMkLst>
            <pc:docMk/>
            <pc:sldMk cId="2409825818" sldId="276"/>
            <ac:grpSpMk id="23" creationId="{1F27A348-AE73-4759-A176-DA02C2101BCC}"/>
          </ac:grpSpMkLst>
        </pc:grpChg>
        <pc:grpChg chg="mod">
          <ac:chgData name="Leventhal, Brian C - leventbc" userId="3adb2060-2beb-4a7d-9680-0848e8f14df8" providerId="ADAL" clId="{6EA580D5-B8FA-4833-A277-D217F05CE6BB}" dt="2022-10-19T11:31:18.044" v="13" actId="1076"/>
          <ac:grpSpMkLst>
            <pc:docMk/>
            <pc:sldMk cId="2409825818" sldId="276"/>
            <ac:grpSpMk id="29" creationId="{937AB92C-56A0-4DAE-A0B4-19DA1F80DCB3}"/>
          </ac:grpSpMkLst>
        </pc:grpChg>
        <pc:grpChg chg="mod">
          <ac:chgData name="Leventhal, Brian C - leventbc" userId="3adb2060-2beb-4a7d-9680-0848e8f14df8" providerId="ADAL" clId="{6EA580D5-B8FA-4833-A277-D217F05CE6BB}" dt="2022-10-19T11:32:50.820" v="75"/>
          <ac:grpSpMkLst>
            <pc:docMk/>
            <pc:sldMk cId="2409825818" sldId="276"/>
            <ac:grpSpMk id="36" creationId="{BF59F198-9C27-4E0F-AB1E-D0BE8F61643A}"/>
          </ac:grpSpMkLst>
        </pc:grpChg>
        <pc:grpChg chg="mod">
          <ac:chgData name="Leventhal, Brian C - leventbc" userId="3adb2060-2beb-4a7d-9680-0848e8f14df8" providerId="ADAL" clId="{6EA580D5-B8FA-4833-A277-D217F05CE6BB}" dt="2022-10-19T11:33:12.500" v="78" actId="1076"/>
          <ac:grpSpMkLst>
            <pc:docMk/>
            <pc:sldMk cId="2409825818" sldId="276"/>
            <ac:grpSpMk id="45" creationId="{DB2EEDD4-EF64-41F2-A575-A4724FFB364F}"/>
          </ac:grpSpMkLst>
        </pc:grpChg>
        <pc:grpChg chg="mod">
          <ac:chgData name="Leventhal, Brian C - leventbc" userId="3adb2060-2beb-4a7d-9680-0848e8f14df8" providerId="ADAL" clId="{6EA580D5-B8FA-4833-A277-D217F05CE6BB}" dt="2022-10-19T11:33:42.961" v="85" actId="1076"/>
          <ac:grpSpMkLst>
            <pc:docMk/>
            <pc:sldMk cId="2409825818" sldId="276"/>
            <ac:grpSpMk id="49" creationId="{124D706F-B23C-78B1-661D-9853BA78A6BF}"/>
          </ac:grpSpMkLst>
        </pc:grpChg>
        <pc:grpChg chg="mod">
          <ac:chgData name="Leventhal, Brian C - leventbc" userId="3adb2060-2beb-4a7d-9680-0848e8f14df8" providerId="ADAL" clId="{6EA580D5-B8FA-4833-A277-D217F05CE6BB}" dt="2022-10-19T11:30:30.806" v="4" actId="14100"/>
          <ac:grpSpMkLst>
            <pc:docMk/>
            <pc:sldMk cId="2409825818" sldId="276"/>
            <ac:grpSpMk id="50" creationId="{668DB86D-2A6B-4174-93BD-2E026200D7CA}"/>
          </ac:grpSpMkLst>
        </pc:grpChg>
      </pc:sldChg>
      <pc:sldChg chg="delSp modSp mod delAnim">
        <pc:chgData name="Leventhal, Brian C - leventbc" userId="3adb2060-2beb-4a7d-9680-0848e8f14df8" providerId="ADAL" clId="{6EA580D5-B8FA-4833-A277-D217F05CE6BB}" dt="2022-10-19T11:39:05.395" v="157"/>
        <pc:sldMkLst>
          <pc:docMk/>
          <pc:sldMk cId="4153757410" sldId="277"/>
        </pc:sldMkLst>
        <pc:spChg chg="mod">
          <ac:chgData name="Leventhal, Brian C - leventbc" userId="3adb2060-2beb-4a7d-9680-0848e8f14df8" providerId="ADAL" clId="{6EA580D5-B8FA-4833-A277-D217F05CE6BB}" dt="2022-10-19T11:39:05.395" v="157"/>
          <ac:spMkLst>
            <pc:docMk/>
            <pc:sldMk cId="4153757410" sldId="277"/>
            <ac:spMk id="5" creationId="{23B23A8C-6F28-4EB8-91A9-74ECFF0BE0E1}"/>
          </ac:spMkLst>
        </pc:spChg>
        <pc:spChg chg="del">
          <ac:chgData name="Leventhal, Brian C - leventbc" userId="3adb2060-2beb-4a7d-9680-0848e8f14df8" providerId="ADAL" clId="{6EA580D5-B8FA-4833-A277-D217F05CE6BB}" dt="2022-10-19T11:37:15.300" v="130" actId="478"/>
          <ac:spMkLst>
            <pc:docMk/>
            <pc:sldMk cId="4153757410" sldId="277"/>
            <ac:spMk id="21" creationId="{ECC56A54-1E75-4586-B522-903F3B920BB5}"/>
          </ac:spMkLst>
        </pc:spChg>
        <pc:spChg chg="del">
          <ac:chgData name="Leventhal, Brian C - leventbc" userId="3adb2060-2beb-4a7d-9680-0848e8f14df8" providerId="ADAL" clId="{6EA580D5-B8FA-4833-A277-D217F05CE6BB}" dt="2022-10-19T11:37:15.300" v="130" actId="478"/>
          <ac:spMkLst>
            <pc:docMk/>
            <pc:sldMk cId="4153757410" sldId="277"/>
            <ac:spMk id="24" creationId="{2C685A67-02B5-4FAD-A067-72EF7E4454E9}"/>
          </ac:spMkLst>
        </pc:spChg>
        <pc:spChg chg="del">
          <ac:chgData name="Leventhal, Brian C - leventbc" userId="3adb2060-2beb-4a7d-9680-0848e8f14df8" providerId="ADAL" clId="{6EA580D5-B8FA-4833-A277-D217F05CE6BB}" dt="2022-10-19T11:37:15.300" v="130" actId="478"/>
          <ac:spMkLst>
            <pc:docMk/>
            <pc:sldMk cId="4153757410" sldId="277"/>
            <ac:spMk id="34" creationId="{161D360A-ACBF-42DC-A75E-92D68F448FA2}"/>
          </ac:spMkLst>
        </pc:spChg>
        <pc:spChg chg="mod">
          <ac:chgData name="Leventhal, Brian C - leventbc" userId="3adb2060-2beb-4a7d-9680-0848e8f14df8" providerId="ADAL" clId="{6EA580D5-B8FA-4833-A277-D217F05CE6BB}" dt="2022-10-19T11:36:57.577" v="129" actId="20577"/>
          <ac:spMkLst>
            <pc:docMk/>
            <pc:sldMk cId="4153757410" sldId="277"/>
            <ac:spMk id="37" creationId="{E212F742-7841-497D-BA9C-22CBB64AA7A2}"/>
          </ac:spMkLst>
        </pc:spChg>
        <pc:spChg chg="mod">
          <ac:chgData name="Leventhal, Brian C - leventbc" userId="3adb2060-2beb-4a7d-9680-0848e8f14df8" providerId="ADAL" clId="{6EA580D5-B8FA-4833-A277-D217F05CE6BB}" dt="2022-10-19T11:38:50.220" v="155" actId="1076"/>
          <ac:spMkLst>
            <pc:docMk/>
            <pc:sldMk cId="4153757410" sldId="277"/>
            <ac:spMk id="38" creationId="{96A919B4-423A-4A76-BB1F-7D95177BD4A4}"/>
          </ac:spMkLst>
        </pc:spChg>
        <pc:spChg chg="del">
          <ac:chgData name="Leventhal, Brian C - leventbc" userId="3adb2060-2beb-4a7d-9680-0848e8f14df8" providerId="ADAL" clId="{6EA580D5-B8FA-4833-A277-D217F05CE6BB}" dt="2022-10-19T11:37:15.300" v="130" actId="478"/>
          <ac:spMkLst>
            <pc:docMk/>
            <pc:sldMk cId="4153757410" sldId="277"/>
            <ac:spMk id="41" creationId="{D54A8CFB-368A-409E-8E36-9FE08EDD2C61}"/>
          </ac:spMkLst>
        </pc:spChg>
        <pc:spChg chg="mod">
          <ac:chgData name="Leventhal, Brian C - leventbc" userId="3adb2060-2beb-4a7d-9680-0848e8f14df8" providerId="ADAL" clId="{6EA580D5-B8FA-4833-A277-D217F05CE6BB}" dt="2022-10-19T11:38:50.220" v="155" actId="1076"/>
          <ac:spMkLst>
            <pc:docMk/>
            <pc:sldMk cId="4153757410" sldId="277"/>
            <ac:spMk id="44" creationId="{58EC63F8-1706-2AC2-F807-4D17825C46A7}"/>
          </ac:spMkLst>
        </pc:spChg>
        <pc:spChg chg="mod">
          <ac:chgData name="Leventhal, Brian C - leventbc" userId="3adb2060-2beb-4a7d-9680-0848e8f14df8" providerId="ADAL" clId="{6EA580D5-B8FA-4833-A277-D217F05CE6BB}" dt="2022-10-19T11:38:50.220" v="155" actId="1076"/>
          <ac:spMkLst>
            <pc:docMk/>
            <pc:sldMk cId="4153757410" sldId="277"/>
            <ac:spMk id="47" creationId="{BF418CE6-E919-4233-B06B-AC43D5E7EEA1}"/>
          </ac:spMkLst>
        </pc:spChg>
        <pc:spChg chg="mod">
          <ac:chgData name="Leventhal, Brian C - leventbc" userId="3adb2060-2beb-4a7d-9680-0848e8f14df8" providerId="ADAL" clId="{6EA580D5-B8FA-4833-A277-D217F05CE6BB}" dt="2022-10-19T11:38:50.220" v="155" actId="1076"/>
          <ac:spMkLst>
            <pc:docMk/>
            <pc:sldMk cId="4153757410" sldId="277"/>
            <ac:spMk id="52" creationId="{08016A90-AC8F-C13E-B551-9F9EC76381D3}"/>
          </ac:spMkLst>
        </pc:spChg>
      </pc:sldChg>
      <pc:sldChg chg="modSp mod">
        <pc:chgData name="Leventhal, Brian C - leventbc" userId="3adb2060-2beb-4a7d-9680-0848e8f14df8" providerId="ADAL" clId="{6EA580D5-B8FA-4833-A277-D217F05CE6BB}" dt="2022-10-19T12:09:32.007" v="160" actId="6549"/>
        <pc:sldMkLst>
          <pc:docMk/>
          <pc:sldMk cId="1967798868" sldId="338"/>
        </pc:sldMkLst>
        <pc:spChg chg="mod">
          <ac:chgData name="Leventhal, Brian C - leventbc" userId="3adb2060-2beb-4a7d-9680-0848e8f14df8" providerId="ADAL" clId="{6EA580D5-B8FA-4833-A277-D217F05CE6BB}" dt="2022-10-19T12:09:32.007" v="160" actId="6549"/>
          <ac:spMkLst>
            <pc:docMk/>
            <pc:sldMk cId="1967798868" sldId="338"/>
            <ac:spMk id="3" creationId="{07149D18-8AAB-CEBE-1B50-BAC385E67F0A}"/>
          </ac:spMkLst>
        </pc:spChg>
      </pc:sldChg>
      <pc:sldChg chg="del">
        <pc:chgData name="Leventhal, Brian C - leventbc" userId="3adb2060-2beb-4a7d-9680-0848e8f14df8" providerId="ADAL" clId="{6EA580D5-B8FA-4833-A277-D217F05CE6BB}" dt="2022-10-19T11:38:52.525" v="156" actId="47"/>
        <pc:sldMkLst>
          <pc:docMk/>
          <pc:sldMk cId="41910609" sldId="339"/>
        </pc:sldMkLst>
      </pc:sldChg>
    </pc:docChg>
  </pc:docChgLst>
  <pc:docChgLst>
    <pc:chgData name="Leventhal, Brian C - leventbc" userId="3adb2060-2beb-4a7d-9680-0848e8f14df8" providerId="ADAL" clId="{2414C07F-EEC1-42D1-AE6F-C540F0755D86}"/>
    <pc:docChg chg="undo custSel addSld modMainMaster">
      <pc:chgData name="Leventhal, Brian C - leventbc" userId="3adb2060-2beb-4a7d-9680-0848e8f14df8" providerId="ADAL" clId="{2414C07F-EEC1-42D1-AE6F-C540F0755D86}" dt="2022-01-14T13:19:46.127" v="303" actId="680"/>
      <pc:docMkLst>
        <pc:docMk/>
      </pc:docMkLst>
      <pc:sldChg chg="new">
        <pc:chgData name="Leventhal, Brian C - leventbc" userId="3adb2060-2beb-4a7d-9680-0848e8f14df8" providerId="ADAL" clId="{2414C07F-EEC1-42D1-AE6F-C540F0755D86}" dt="2022-01-14T13:19:46.127" v="303" actId="680"/>
        <pc:sldMkLst>
          <pc:docMk/>
          <pc:sldMk cId="309272438" sldId="257"/>
        </pc:sldMkLst>
      </pc:sldChg>
      <pc:sldMasterChg chg="addSp delSp modSp mod setBg delSldLayout modSldLayout">
        <pc:chgData name="Leventhal, Brian C - leventbc" userId="3adb2060-2beb-4a7d-9680-0848e8f14df8" providerId="ADAL" clId="{2414C07F-EEC1-42D1-AE6F-C540F0755D86}" dt="2022-01-14T13:18:42.847" v="302" actId="478"/>
        <pc:sldMasterMkLst>
          <pc:docMk/>
          <pc:sldMasterMk cId="415177996" sldId="2147483648"/>
        </pc:sldMasterMkLst>
        <pc:spChg chg="mod">
          <ac:chgData name="Leventhal, Brian C - leventbc" userId="3adb2060-2beb-4a7d-9680-0848e8f14df8" providerId="ADAL" clId="{2414C07F-EEC1-42D1-AE6F-C540F0755D86}" dt="2022-01-14T13:06:35.748" v="40" actId="14100"/>
          <ac:spMkLst>
            <pc:docMk/>
            <pc:sldMasterMk cId="415177996" sldId="2147483648"/>
            <ac:spMk id="2" creationId="{6E2297AB-E074-4BBF-ADB9-96BBF73AE781}"/>
          </ac:spMkLst>
        </pc:spChg>
        <pc:spChg chg="mod">
          <ac:chgData name="Leventhal, Brian C - leventbc" userId="3adb2060-2beb-4a7d-9680-0848e8f14df8" providerId="ADAL" clId="{2414C07F-EEC1-42D1-AE6F-C540F0755D86}" dt="2022-01-14T13:09:02.131" v="209" actId="14100"/>
          <ac:spMkLst>
            <pc:docMk/>
            <pc:sldMasterMk cId="415177996" sldId="2147483648"/>
            <ac:spMk id="3" creationId="{7285CBF5-AA50-4F11-8FFE-22E92F8341C0}"/>
          </ac:spMkLst>
        </pc:spChg>
        <pc:spChg chg="del mod">
          <ac:chgData name="Leventhal, Brian C - leventbc" userId="3adb2060-2beb-4a7d-9680-0848e8f14df8" providerId="ADAL" clId="{2414C07F-EEC1-42D1-AE6F-C540F0755D86}" dt="2022-01-14T13:08:32.685" v="117" actId="478"/>
          <ac:spMkLst>
            <pc:docMk/>
            <pc:sldMasterMk cId="415177996" sldId="2147483648"/>
            <ac:spMk id="4" creationId="{3746A203-E4E4-43B0-85F1-20ABD426BB6B}"/>
          </ac:spMkLst>
        </pc:spChg>
        <pc:spChg chg="mod ord">
          <ac:chgData name="Leventhal, Brian C - leventbc" userId="3adb2060-2beb-4a7d-9680-0848e8f14df8" providerId="ADAL" clId="{2414C07F-EEC1-42D1-AE6F-C540F0755D86}" dt="2022-01-14T13:09:43.699" v="213" actId="167"/>
          <ac:spMkLst>
            <pc:docMk/>
            <pc:sldMasterMk cId="415177996" sldId="2147483648"/>
            <ac:spMk id="5" creationId="{581DC5B9-0F23-4093-9730-D54ED808AF4E}"/>
          </ac:spMkLst>
        </pc:spChg>
        <pc:spChg chg="mod">
          <ac:chgData name="Leventhal, Brian C - leventbc" userId="3adb2060-2beb-4a7d-9680-0848e8f14df8" providerId="ADAL" clId="{2414C07F-EEC1-42D1-AE6F-C540F0755D86}" dt="2022-01-14T13:08:51.563" v="202" actId="1038"/>
          <ac:spMkLst>
            <pc:docMk/>
            <pc:sldMasterMk cId="415177996" sldId="2147483648"/>
            <ac:spMk id="6" creationId="{7FFF3FDC-AA4C-4360-8747-9BDD5AF66024}"/>
          </ac:spMkLst>
        </pc:spChg>
        <pc:spChg chg="add del mod ord">
          <ac:chgData name="Leventhal, Brian C - leventbc" userId="3adb2060-2beb-4a7d-9680-0848e8f14df8" providerId="ADAL" clId="{2414C07F-EEC1-42D1-AE6F-C540F0755D86}" dt="2022-01-14T13:10:00.908" v="215" actId="21"/>
          <ac:spMkLst>
            <pc:docMk/>
            <pc:sldMasterMk cId="415177996" sldId="2147483648"/>
            <ac:spMk id="15" creationId="{F0C1BCE6-421A-4DF8-BACC-8AF4C4B96DD6}"/>
          </ac:spMkLst>
        </pc:spChg>
        <pc:picChg chg="add del">
          <ac:chgData name="Leventhal, Brian C - leventbc" userId="3adb2060-2beb-4a7d-9680-0848e8f14df8" providerId="ADAL" clId="{2414C07F-EEC1-42D1-AE6F-C540F0755D86}" dt="2022-01-14T13:01:32.713" v="6" actId="478"/>
          <ac:picMkLst>
            <pc:docMk/>
            <pc:sldMasterMk cId="415177996" sldId="2147483648"/>
            <ac:picMk id="8" creationId="{FEBB8D9E-45E2-4421-9B19-9D91960C2A2A}"/>
          </ac:picMkLst>
        </pc:picChg>
        <pc:picChg chg="add del mod">
          <ac:chgData name="Leventhal, Brian C - leventbc" userId="3adb2060-2beb-4a7d-9680-0848e8f14df8" providerId="ADAL" clId="{2414C07F-EEC1-42D1-AE6F-C540F0755D86}" dt="2022-01-14T13:05:29.967" v="32" actId="478"/>
          <ac:picMkLst>
            <pc:docMk/>
            <pc:sldMasterMk cId="415177996" sldId="2147483648"/>
            <ac:picMk id="10" creationId="{A9230B73-39C7-4839-AF61-13119B4193E0}"/>
          </ac:picMkLst>
        </pc:picChg>
        <pc:picChg chg="add del mod">
          <ac:chgData name="Leventhal, Brian C - leventbc" userId="3adb2060-2beb-4a7d-9680-0848e8f14df8" providerId="ADAL" clId="{2414C07F-EEC1-42D1-AE6F-C540F0755D86}" dt="2022-01-14T13:05:27.760" v="31" actId="478"/>
          <ac:picMkLst>
            <pc:docMk/>
            <pc:sldMasterMk cId="415177996" sldId="2147483648"/>
            <ac:picMk id="12" creationId="{BE52D601-F5F2-4CBE-BDAA-F1322D58CC03}"/>
          </ac:picMkLst>
        </pc:picChg>
        <pc:picChg chg="add del mod">
          <ac:chgData name="Leventhal, Brian C - leventbc" userId="3adb2060-2beb-4a7d-9680-0848e8f14df8" providerId="ADAL" clId="{2414C07F-EEC1-42D1-AE6F-C540F0755D86}" dt="2022-01-14T13:09:57.485" v="214" actId="478"/>
          <ac:picMkLst>
            <pc:docMk/>
            <pc:sldMasterMk cId="415177996" sldId="2147483648"/>
            <ac:picMk id="14" creationId="{FBE889ED-AC26-4A63-ABAF-604088FEC68D}"/>
          </ac:picMkLst>
        </pc:picChg>
        <pc:sldLayoutChg chg="addSp delSp modSp mod">
          <pc:chgData name="Leventhal, Brian C - leventbc" userId="3adb2060-2beb-4a7d-9680-0848e8f14df8" providerId="ADAL" clId="{2414C07F-EEC1-42D1-AE6F-C540F0755D86}" dt="2022-01-14T13:14:28.394" v="275" actId="242"/>
          <pc:sldLayoutMkLst>
            <pc:docMk/>
            <pc:sldMasterMk cId="415177996" sldId="2147483648"/>
            <pc:sldLayoutMk cId="1453248735" sldId="2147483649"/>
          </pc:sldLayoutMkLst>
          <pc:spChg chg="mod">
            <ac:chgData name="Leventhal, Brian C - leventbc" userId="3adb2060-2beb-4a7d-9680-0848e8f14df8" providerId="ADAL" clId="{2414C07F-EEC1-42D1-AE6F-C540F0755D86}" dt="2022-01-14T13:14:25.700" v="274" actId="242"/>
            <ac:spMkLst>
              <pc:docMk/>
              <pc:sldMasterMk cId="415177996" sldId="2147483648"/>
              <pc:sldLayoutMk cId="1453248735" sldId="2147483649"/>
              <ac:spMk id="2" creationId="{CE9BDB89-A471-4178-BB17-EF4636CE2590}"/>
            </ac:spMkLst>
          </pc:spChg>
          <pc:spChg chg="mod">
            <ac:chgData name="Leventhal, Brian C - leventbc" userId="3adb2060-2beb-4a7d-9680-0848e8f14df8" providerId="ADAL" clId="{2414C07F-EEC1-42D1-AE6F-C540F0755D86}" dt="2022-01-14T13:14:28.394" v="275" actId="242"/>
            <ac:spMkLst>
              <pc:docMk/>
              <pc:sldMasterMk cId="415177996" sldId="2147483648"/>
              <pc:sldLayoutMk cId="1453248735" sldId="2147483649"/>
              <ac:spMk id="3" creationId="{165EDC00-EFCA-449D-8374-248FD9A96774}"/>
            </ac:spMkLst>
          </pc:spChg>
          <pc:spChg chg="del">
            <ac:chgData name="Leventhal, Brian C - leventbc" userId="3adb2060-2beb-4a7d-9680-0848e8f14df8" providerId="ADAL" clId="{2414C07F-EEC1-42D1-AE6F-C540F0755D86}" dt="2022-01-14T13:11:42.186" v="237" actId="478"/>
            <ac:spMkLst>
              <pc:docMk/>
              <pc:sldMasterMk cId="415177996" sldId="2147483648"/>
              <pc:sldLayoutMk cId="1453248735" sldId="2147483649"/>
              <ac:spMk id="4" creationId="{C967102C-9136-4C31-ABCD-C73372FD6853}"/>
            </ac:spMkLst>
          </pc:spChg>
          <pc:spChg chg="mod">
            <ac:chgData name="Leventhal, Brian C - leventbc" userId="3adb2060-2beb-4a7d-9680-0848e8f14df8" providerId="ADAL" clId="{2414C07F-EEC1-42D1-AE6F-C540F0755D86}" dt="2022-01-14T13:11:56.933" v="242" actId="14100"/>
            <ac:spMkLst>
              <pc:docMk/>
              <pc:sldMasterMk cId="415177996" sldId="2147483648"/>
              <pc:sldLayoutMk cId="1453248735" sldId="2147483649"/>
              <ac:spMk id="5" creationId="{DA6BC4D0-D59F-4165-B444-184447402125}"/>
            </ac:spMkLst>
          </pc:spChg>
          <pc:spChg chg="add mod ord">
            <ac:chgData name="Leventhal, Brian C - leventbc" userId="3adb2060-2beb-4a7d-9680-0848e8f14df8" providerId="ADAL" clId="{2414C07F-EEC1-42D1-AE6F-C540F0755D86}" dt="2022-01-14T13:13:40.517" v="266" actId="14100"/>
            <ac:spMkLst>
              <pc:docMk/>
              <pc:sldMasterMk cId="415177996" sldId="2147483648"/>
              <pc:sldLayoutMk cId="1453248735" sldId="2147483649"/>
              <ac:spMk id="7" creationId="{F01BBF77-3A95-4442-9A2B-24529228E5C7}"/>
            </ac:spMkLst>
          </pc:spChg>
        </pc:sldLayoutChg>
        <pc:sldLayoutChg chg="addSp delSp modSp mod setBg">
          <pc:chgData name="Leventhal, Brian C - leventbc" userId="3adb2060-2beb-4a7d-9680-0848e8f14df8" providerId="ADAL" clId="{2414C07F-EEC1-42D1-AE6F-C540F0755D86}" dt="2022-01-14T13:18:42.847" v="302" actId="478"/>
          <pc:sldLayoutMkLst>
            <pc:docMk/>
            <pc:sldMasterMk cId="415177996" sldId="2147483648"/>
            <pc:sldLayoutMk cId="2866437469" sldId="2147483650"/>
          </pc:sldLayoutMkLst>
          <pc:spChg chg="mod">
            <ac:chgData name="Leventhal, Brian C - leventbc" userId="3adb2060-2beb-4a7d-9680-0848e8f14df8" providerId="ADAL" clId="{2414C07F-EEC1-42D1-AE6F-C540F0755D86}" dt="2022-01-14T13:17:07.861" v="286" actId="207"/>
            <ac:spMkLst>
              <pc:docMk/>
              <pc:sldMasterMk cId="415177996" sldId="2147483648"/>
              <pc:sldLayoutMk cId="2866437469" sldId="2147483650"/>
              <ac:spMk id="3" creationId="{C34A7592-2DEE-49EB-BFE6-98857DC8AB23}"/>
            </ac:spMkLst>
          </pc:spChg>
          <pc:spChg chg="del">
            <ac:chgData name="Leventhal, Brian C - leventbc" userId="3adb2060-2beb-4a7d-9680-0848e8f14df8" providerId="ADAL" clId="{2414C07F-EEC1-42D1-AE6F-C540F0755D86}" dt="2022-01-14T13:12:12.762" v="244" actId="478"/>
            <ac:spMkLst>
              <pc:docMk/>
              <pc:sldMasterMk cId="415177996" sldId="2147483648"/>
              <pc:sldLayoutMk cId="2866437469" sldId="2147483650"/>
              <ac:spMk id="4" creationId="{E3912A9C-D84F-40BD-905D-0D6CFBE078AE}"/>
            </ac:spMkLst>
          </pc:spChg>
          <pc:spChg chg="mod">
            <ac:chgData name="Leventhal, Brian C - leventbc" userId="3adb2060-2beb-4a7d-9680-0848e8f14df8" providerId="ADAL" clId="{2414C07F-EEC1-42D1-AE6F-C540F0755D86}" dt="2022-01-14T13:18:38.746" v="300" actId="207"/>
            <ac:spMkLst>
              <pc:docMk/>
              <pc:sldMasterMk cId="415177996" sldId="2147483648"/>
              <pc:sldLayoutMk cId="2866437469" sldId="2147483650"/>
              <ac:spMk id="5" creationId="{861C60E3-FE40-452B-B96C-9011CB25632A}"/>
            </ac:spMkLst>
          </pc:spChg>
          <pc:spChg chg="mod">
            <ac:chgData name="Leventhal, Brian C - leventbc" userId="3adb2060-2beb-4a7d-9680-0848e8f14df8" providerId="ADAL" clId="{2414C07F-EEC1-42D1-AE6F-C540F0755D86}" dt="2022-01-14T13:18:41.227" v="301" actId="207"/>
            <ac:spMkLst>
              <pc:docMk/>
              <pc:sldMasterMk cId="415177996" sldId="2147483648"/>
              <pc:sldLayoutMk cId="2866437469" sldId="2147483650"/>
              <ac:spMk id="6" creationId="{2BFF359A-4AD2-44E0-B01C-D1BFA93A1EF0}"/>
            </ac:spMkLst>
          </pc:spChg>
          <pc:spChg chg="add mod ord">
            <ac:chgData name="Leventhal, Brian C - leventbc" userId="3adb2060-2beb-4a7d-9680-0848e8f14df8" providerId="ADAL" clId="{2414C07F-EEC1-42D1-AE6F-C540F0755D86}" dt="2022-01-14T13:10:07.386" v="217" actId="167"/>
            <ac:spMkLst>
              <pc:docMk/>
              <pc:sldMasterMk cId="415177996" sldId="2147483648"/>
              <pc:sldLayoutMk cId="2866437469" sldId="2147483650"/>
              <ac:spMk id="7" creationId="{4C9E78C2-E188-4607-B47F-1B2F9512F5FF}"/>
            </ac:spMkLst>
          </pc:spChg>
          <pc:picChg chg="add del mod">
            <ac:chgData name="Leventhal, Brian C - leventbc" userId="3adb2060-2beb-4a7d-9680-0848e8f14df8" providerId="ADAL" clId="{2414C07F-EEC1-42D1-AE6F-C540F0755D86}" dt="2022-01-14T13:18:42.847" v="302" actId="478"/>
            <ac:picMkLst>
              <pc:docMk/>
              <pc:sldMasterMk cId="415177996" sldId="2147483648"/>
              <pc:sldLayoutMk cId="2866437469" sldId="2147483650"/>
              <ac:picMk id="9" creationId="{BE662424-EF06-4B84-A7B4-1E7138681AD8}"/>
            </ac:picMkLst>
          </pc:picChg>
        </pc:sldLayoutChg>
        <pc:sldLayoutChg chg="addSp delSp modSp del mod">
          <pc:chgData name="Leventhal, Brian C - leventbc" userId="3adb2060-2beb-4a7d-9680-0848e8f14df8" providerId="ADAL" clId="{2414C07F-EEC1-42D1-AE6F-C540F0755D86}" dt="2022-01-14T13:13:33.589" v="264" actId="2696"/>
          <pc:sldLayoutMkLst>
            <pc:docMk/>
            <pc:sldMasterMk cId="415177996" sldId="2147483648"/>
            <pc:sldLayoutMk cId="412557797" sldId="2147483651"/>
          </pc:sldLayoutMkLst>
          <pc:spChg chg="mod">
            <ac:chgData name="Leventhal, Brian C - leventbc" userId="3adb2060-2beb-4a7d-9680-0848e8f14df8" providerId="ADAL" clId="{2414C07F-EEC1-42D1-AE6F-C540F0755D86}" dt="2022-01-14T13:13:31.670" v="263" actId="1076"/>
            <ac:spMkLst>
              <pc:docMk/>
              <pc:sldMasterMk cId="415177996" sldId="2147483648"/>
              <pc:sldLayoutMk cId="412557797" sldId="2147483651"/>
              <ac:spMk id="2" creationId="{9A2E5029-C98C-4AE7-A676-E0F31E182F1E}"/>
            </ac:spMkLst>
          </pc:spChg>
          <pc:spChg chg="del">
            <ac:chgData name="Leventhal, Brian C - leventbc" userId="3adb2060-2beb-4a7d-9680-0848e8f14df8" providerId="ADAL" clId="{2414C07F-EEC1-42D1-AE6F-C540F0755D86}" dt="2022-01-14T13:12:26.392" v="247" actId="478"/>
            <ac:spMkLst>
              <pc:docMk/>
              <pc:sldMasterMk cId="415177996" sldId="2147483648"/>
              <pc:sldLayoutMk cId="412557797" sldId="2147483651"/>
              <ac:spMk id="4" creationId="{7F10CD02-CD1D-48A8-925E-6F78C87A0D7A}"/>
            </ac:spMkLst>
          </pc:spChg>
          <pc:spChg chg="mod">
            <ac:chgData name="Leventhal, Brian C - leventbc" userId="3adb2060-2beb-4a7d-9680-0848e8f14df8" providerId="ADAL" clId="{2414C07F-EEC1-42D1-AE6F-C540F0755D86}" dt="2022-01-14T13:12:30.434" v="248" actId="14100"/>
            <ac:spMkLst>
              <pc:docMk/>
              <pc:sldMasterMk cId="415177996" sldId="2147483648"/>
              <pc:sldLayoutMk cId="412557797" sldId="2147483651"/>
              <ac:spMk id="5" creationId="{52BD0648-F202-4F61-B3D1-8E2F0D01D1B6}"/>
            </ac:spMkLst>
          </pc:spChg>
          <pc:spChg chg="add mod ord">
            <ac:chgData name="Leventhal, Brian C - leventbc" userId="3adb2060-2beb-4a7d-9680-0848e8f14df8" providerId="ADAL" clId="{2414C07F-EEC1-42D1-AE6F-C540F0755D86}" dt="2022-01-14T13:13:27.447" v="262" actId="167"/>
            <ac:spMkLst>
              <pc:docMk/>
              <pc:sldMasterMk cId="415177996" sldId="2147483648"/>
              <pc:sldLayoutMk cId="412557797" sldId="2147483651"/>
              <ac:spMk id="7" creationId="{97DAEE8C-B020-44D9-9F57-0FBD48A7C460}"/>
            </ac:spMkLst>
          </pc:spChg>
        </pc:sldLayoutChg>
        <pc:sldLayoutChg chg="addSp delSp modSp mod setBg">
          <pc:chgData name="Leventhal, Brian C - leventbc" userId="3adb2060-2beb-4a7d-9680-0848e8f14df8" providerId="ADAL" clId="{2414C07F-EEC1-42D1-AE6F-C540F0755D86}" dt="2022-01-14T13:17:43.320" v="293" actId="207"/>
          <pc:sldLayoutMkLst>
            <pc:docMk/>
            <pc:sldMasterMk cId="415177996" sldId="2147483648"/>
            <pc:sldLayoutMk cId="1422876954" sldId="2147483652"/>
          </pc:sldLayoutMkLst>
          <pc:spChg chg="mod">
            <ac:chgData name="Leventhal, Brian C - leventbc" userId="3adb2060-2beb-4a7d-9680-0848e8f14df8" providerId="ADAL" clId="{2414C07F-EEC1-42D1-AE6F-C540F0755D86}" dt="2022-01-14T13:17:28.855" v="290" actId="207"/>
            <ac:spMkLst>
              <pc:docMk/>
              <pc:sldMasterMk cId="415177996" sldId="2147483648"/>
              <pc:sldLayoutMk cId="1422876954" sldId="2147483652"/>
              <ac:spMk id="3" creationId="{52BFF7C8-2CA2-4B7D-89F8-2D478CDCBBEA}"/>
            </ac:spMkLst>
          </pc:spChg>
          <pc:spChg chg="del">
            <ac:chgData name="Leventhal, Brian C - leventbc" userId="3adb2060-2beb-4a7d-9680-0848e8f14df8" providerId="ADAL" clId="{2414C07F-EEC1-42D1-AE6F-C540F0755D86}" dt="2022-01-14T13:14:50.882" v="278" actId="478"/>
            <ac:spMkLst>
              <pc:docMk/>
              <pc:sldMasterMk cId="415177996" sldId="2147483648"/>
              <pc:sldLayoutMk cId="1422876954" sldId="2147483652"/>
              <ac:spMk id="4" creationId="{4164633F-B692-4A08-AEC9-7B9E71A92B37}"/>
            </ac:spMkLst>
          </pc:spChg>
          <pc:spChg chg="del">
            <ac:chgData name="Leventhal, Brian C - leventbc" userId="3adb2060-2beb-4a7d-9680-0848e8f14df8" providerId="ADAL" clId="{2414C07F-EEC1-42D1-AE6F-C540F0755D86}" dt="2022-01-14T13:12:39.716" v="250" actId="478"/>
            <ac:spMkLst>
              <pc:docMk/>
              <pc:sldMasterMk cId="415177996" sldId="2147483648"/>
              <pc:sldLayoutMk cId="1422876954" sldId="2147483652"/>
              <ac:spMk id="5" creationId="{323F2218-68D6-4281-B2EC-420DA5A07AF7}"/>
            </ac:spMkLst>
          </pc:spChg>
          <pc:spChg chg="mod">
            <ac:chgData name="Leventhal, Brian C - leventbc" userId="3adb2060-2beb-4a7d-9680-0848e8f14df8" providerId="ADAL" clId="{2414C07F-EEC1-42D1-AE6F-C540F0755D86}" dt="2022-01-14T13:17:39.530" v="292" actId="207"/>
            <ac:spMkLst>
              <pc:docMk/>
              <pc:sldMasterMk cId="415177996" sldId="2147483648"/>
              <pc:sldLayoutMk cId="1422876954" sldId="2147483652"/>
              <ac:spMk id="6" creationId="{EB993543-0AA1-4595-894E-40E76104D111}"/>
            </ac:spMkLst>
          </pc:spChg>
          <pc:spChg chg="mod">
            <ac:chgData name="Leventhal, Brian C - leventbc" userId="3adb2060-2beb-4a7d-9680-0848e8f14df8" providerId="ADAL" clId="{2414C07F-EEC1-42D1-AE6F-C540F0755D86}" dt="2022-01-14T13:17:43.320" v="293" actId="207"/>
            <ac:spMkLst>
              <pc:docMk/>
              <pc:sldMasterMk cId="415177996" sldId="2147483648"/>
              <pc:sldLayoutMk cId="1422876954" sldId="2147483652"/>
              <ac:spMk id="7" creationId="{FA3CE3A4-AA57-4509-872D-63362638A358}"/>
            </ac:spMkLst>
          </pc:spChg>
          <pc:spChg chg="add mod ord">
            <ac:chgData name="Leventhal, Brian C - leventbc" userId="3adb2060-2beb-4a7d-9680-0848e8f14df8" providerId="ADAL" clId="{2414C07F-EEC1-42D1-AE6F-C540F0755D86}" dt="2022-01-14T13:10:12.973" v="219" actId="167"/>
            <ac:spMkLst>
              <pc:docMk/>
              <pc:sldMasterMk cId="415177996" sldId="2147483648"/>
              <pc:sldLayoutMk cId="1422876954" sldId="2147483652"/>
              <ac:spMk id="8" creationId="{0668655D-B4D6-40E1-9941-9C12C659BAB0}"/>
            </ac:spMkLst>
          </pc:spChg>
          <pc:spChg chg="add mod">
            <ac:chgData name="Leventhal, Brian C - leventbc" userId="3adb2060-2beb-4a7d-9680-0848e8f14df8" providerId="ADAL" clId="{2414C07F-EEC1-42D1-AE6F-C540F0755D86}" dt="2022-01-14T13:17:34.265" v="291" actId="207"/>
            <ac:spMkLst>
              <pc:docMk/>
              <pc:sldMasterMk cId="415177996" sldId="2147483648"/>
              <pc:sldLayoutMk cId="1422876954" sldId="2147483652"/>
              <ac:spMk id="9" creationId="{0A9248C3-EF4E-4C33-B58F-1C3F67659DEC}"/>
            </ac:spMkLst>
          </pc:spChg>
          <pc:picChg chg="add mod">
            <ac:chgData name="Leventhal, Brian C - leventbc" userId="3adb2060-2beb-4a7d-9680-0848e8f14df8" providerId="ADAL" clId="{2414C07F-EEC1-42D1-AE6F-C540F0755D86}" dt="2022-01-14T13:17:16.721" v="288" actId="1076"/>
            <ac:picMkLst>
              <pc:docMk/>
              <pc:sldMasterMk cId="415177996" sldId="2147483648"/>
              <pc:sldLayoutMk cId="1422876954" sldId="2147483652"/>
              <ac:picMk id="10" creationId="{9C9F7216-3633-4E7B-8249-99B6CED38160}"/>
            </ac:picMkLst>
          </pc:picChg>
        </pc:sldLayoutChg>
        <pc:sldLayoutChg chg="del">
          <pc:chgData name="Leventhal, Brian C - leventbc" userId="3adb2060-2beb-4a7d-9680-0848e8f14df8" providerId="ADAL" clId="{2414C07F-EEC1-42D1-AE6F-C540F0755D86}" dt="2022-01-14T13:10:20.330" v="220" actId="2696"/>
          <pc:sldLayoutMkLst>
            <pc:docMk/>
            <pc:sldMasterMk cId="415177996" sldId="2147483648"/>
            <pc:sldLayoutMk cId="1660379478" sldId="2147483653"/>
          </pc:sldLayoutMkLst>
        </pc:sldLayoutChg>
        <pc:sldLayoutChg chg="addSp delSp modSp mod setBg">
          <pc:chgData name="Leventhal, Brian C - leventbc" userId="3adb2060-2beb-4a7d-9680-0848e8f14df8" providerId="ADAL" clId="{2414C07F-EEC1-42D1-AE6F-C540F0755D86}" dt="2022-01-14T13:17:54.818" v="296" actId="207"/>
          <pc:sldLayoutMkLst>
            <pc:docMk/>
            <pc:sldMasterMk cId="415177996" sldId="2147483648"/>
            <pc:sldLayoutMk cId="1644171724" sldId="2147483654"/>
          </pc:sldLayoutMkLst>
          <pc:spChg chg="del">
            <ac:chgData name="Leventhal, Brian C - leventbc" userId="3adb2060-2beb-4a7d-9680-0848e8f14df8" providerId="ADAL" clId="{2414C07F-EEC1-42D1-AE6F-C540F0755D86}" dt="2022-01-14T13:12:49.592" v="253" actId="478"/>
            <ac:spMkLst>
              <pc:docMk/>
              <pc:sldMasterMk cId="415177996" sldId="2147483648"/>
              <pc:sldLayoutMk cId="1644171724" sldId="2147483654"/>
              <ac:spMk id="3" creationId="{E0481D9A-E053-4646-8E07-4A43CEA75CB7}"/>
            </ac:spMkLst>
          </pc:spChg>
          <pc:spChg chg="mod">
            <ac:chgData name="Leventhal, Brian C - leventbc" userId="3adb2060-2beb-4a7d-9680-0848e8f14df8" providerId="ADAL" clId="{2414C07F-EEC1-42D1-AE6F-C540F0755D86}" dt="2022-01-14T13:17:54.818" v="296" actId="207"/>
            <ac:spMkLst>
              <pc:docMk/>
              <pc:sldMasterMk cId="415177996" sldId="2147483648"/>
              <pc:sldLayoutMk cId="1644171724" sldId="2147483654"/>
              <ac:spMk id="4" creationId="{3AEE3644-C7F9-4370-BDED-F550103AB39F}"/>
            </ac:spMkLst>
          </pc:spChg>
          <pc:spChg chg="mod">
            <ac:chgData name="Leventhal, Brian C - leventbc" userId="3adb2060-2beb-4a7d-9680-0848e8f14df8" providerId="ADAL" clId="{2414C07F-EEC1-42D1-AE6F-C540F0755D86}" dt="2022-01-14T13:17:52.002" v="295" actId="207"/>
            <ac:spMkLst>
              <pc:docMk/>
              <pc:sldMasterMk cId="415177996" sldId="2147483648"/>
              <pc:sldLayoutMk cId="1644171724" sldId="2147483654"/>
              <ac:spMk id="5" creationId="{8CD548BB-9753-4E72-AD12-17A23CA27C02}"/>
            </ac:spMkLst>
          </pc:spChg>
          <pc:spChg chg="add mod ord">
            <ac:chgData name="Leventhal, Brian C - leventbc" userId="3adb2060-2beb-4a7d-9680-0848e8f14df8" providerId="ADAL" clId="{2414C07F-EEC1-42D1-AE6F-C540F0755D86}" dt="2022-01-14T13:10:26.063" v="222" actId="167"/>
            <ac:spMkLst>
              <pc:docMk/>
              <pc:sldMasterMk cId="415177996" sldId="2147483648"/>
              <pc:sldLayoutMk cId="1644171724" sldId="2147483654"/>
              <ac:spMk id="6" creationId="{B14999AA-638C-441D-BFFC-C89C640BA7B2}"/>
            </ac:spMkLst>
          </pc:spChg>
        </pc:sldLayoutChg>
        <pc:sldLayoutChg chg="delSp modSp mod">
          <pc:chgData name="Leventhal, Brian C - leventbc" userId="3adb2060-2beb-4a7d-9680-0848e8f14df8" providerId="ADAL" clId="{2414C07F-EEC1-42D1-AE6F-C540F0755D86}" dt="2022-01-14T13:13:03.182" v="259" actId="14100"/>
          <pc:sldLayoutMkLst>
            <pc:docMk/>
            <pc:sldMasterMk cId="415177996" sldId="2147483648"/>
            <pc:sldLayoutMk cId="159053675" sldId="2147483655"/>
          </pc:sldLayoutMkLst>
          <pc:spChg chg="del">
            <ac:chgData name="Leventhal, Brian C - leventbc" userId="3adb2060-2beb-4a7d-9680-0848e8f14df8" providerId="ADAL" clId="{2414C07F-EEC1-42D1-AE6F-C540F0755D86}" dt="2022-01-14T13:13:00.224" v="257" actId="478"/>
            <ac:spMkLst>
              <pc:docMk/>
              <pc:sldMasterMk cId="415177996" sldId="2147483648"/>
              <pc:sldLayoutMk cId="159053675" sldId="2147483655"/>
              <ac:spMk id="2" creationId="{362D7F3D-DB23-4D9E-BEFE-E7CD3B4676BF}"/>
            </ac:spMkLst>
          </pc:spChg>
          <pc:spChg chg="mod">
            <ac:chgData name="Leventhal, Brian C - leventbc" userId="3adb2060-2beb-4a7d-9680-0848e8f14df8" providerId="ADAL" clId="{2414C07F-EEC1-42D1-AE6F-C540F0755D86}" dt="2022-01-14T13:13:03.182" v="259" actId="14100"/>
            <ac:spMkLst>
              <pc:docMk/>
              <pc:sldMasterMk cId="415177996" sldId="2147483648"/>
              <pc:sldLayoutMk cId="159053675" sldId="2147483655"/>
              <ac:spMk id="3" creationId="{EA4BF7E3-DCD5-4821-9891-63D781205198}"/>
            </ac:spMkLst>
          </pc:spChg>
        </pc:sldLayoutChg>
        <pc:sldLayoutChg chg="del">
          <pc:chgData name="Leventhal, Brian C - leventbc" userId="3adb2060-2beb-4a7d-9680-0848e8f14df8" providerId="ADAL" clId="{2414C07F-EEC1-42D1-AE6F-C540F0755D86}" dt="2022-01-14T13:10:38.383" v="223" actId="2696"/>
          <pc:sldLayoutMkLst>
            <pc:docMk/>
            <pc:sldMasterMk cId="415177996" sldId="2147483648"/>
            <pc:sldLayoutMk cId="1965110554" sldId="2147483656"/>
          </pc:sldLayoutMkLst>
        </pc:sldLayoutChg>
        <pc:sldLayoutChg chg="modSp setBg">
          <pc:chgData name="Leventhal, Brian C - leventbc" userId="3adb2060-2beb-4a7d-9680-0848e8f14df8" providerId="ADAL" clId="{2414C07F-EEC1-42D1-AE6F-C540F0755D86}" dt="2022-01-14T13:18:31.894" v="299" actId="207"/>
          <pc:sldLayoutMkLst>
            <pc:docMk/>
            <pc:sldMasterMk cId="415177996" sldId="2147483648"/>
            <pc:sldLayoutMk cId="2631876912" sldId="2147483656"/>
          </pc:sldLayoutMkLst>
          <pc:spChg chg="mod">
            <ac:chgData name="Leventhal, Brian C - leventbc" userId="3adb2060-2beb-4a7d-9680-0848e8f14df8" providerId="ADAL" clId="{2414C07F-EEC1-42D1-AE6F-C540F0755D86}" dt="2022-01-14T13:18:31.894" v="299" actId="207"/>
            <ac:spMkLst>
              <pc:docMk/>
              <pc:sldMasterMk cId="415177996" sldId="2147483648"/>
              <pc:sldLayoutMk cId="2631876912" sldId="2147483656"/>
              <ac:spMk id="3" creationId="{EA4BF7E3-DCD5-4821-9891-63D781205198}"/>
            </ac:spMkLst>
          </pc:spChg>
          <pc:spChg chg="mod">
            <ac:chgData name="Leventhal, Brian C - leventbc" userId="3adb2060-2beb-4a7d-9680-0848e8f14df8" providerId="ADAL" clId="{2414C07F-EEC1-42D1-AE6F-C540F0755D86}" dt="2022-01-14T13:18:29.472" v="298" actId="207"/>
            <ac:spMkLst>
              <pc:docMk/>
              <pc:sldMasterMk cId="415177996" sldId="2147483648"/>
              <pc:sldLayoutMk cId="2631876912" sldId="2147483656"/>
              <ac:spMk id="4" creationId="{233FC092-3150-4A16-BE6F-88FBA94F7EDA}"/>
            </ac:spMkLst>
          </pc:spChg>
        </pc:sldLayoutChg>
        <pc:sldLayoutChg chg="del">
          <pc:chgData name="Leventhal, Brian C - leventbc" userId="3adb2060-2beb-4a7d-9680-0848e8f14df8" providerId="ADAL" clId="{2414C07F-EEC1-42D1-AE6F-C540F0755D86}" dt="2022-01-14T13:10:48.476" v="225" actId="2696"/>
          <pc:sldLayoutMkLst>
            <pc:docMk/>
            <pc:sldMasterMk cId="415177996" sldId="2147483648"/>
            <pc:sldLayoutMk cId="1092888739" sldId="2147483657"/>
          </pc:sldLayoutMkLst>
        </pc:sldLayoutChg>
        <pc:sldLayoutChg chg="del">
          <pc:chgData name="Leventhal, Brian C - leventbc" userId="3adb2060-2beb-4a7d-9680-0848e8f14df8" providerId="ADAL" clId="{2414C07F-EEC1-42D1-AE6F-C540F0755D86}" dt="2022-01-14T13:10:45.118" v="224" actId="2696"/>
          <pc:sldLayoutMkLst>
            <pc:docMk/>
            <pc:sldMasterMk cId="415177996" sldId="2147483648"/>
            <pc:sldLayoutMk cId="3197690556" sldId="2147483658"/>
          </pc:sldLayoutMkLst>
        </pc:sldLayoutChg>
        <pc:sldLayoutChg chg="del">
          <pc:chgData name="Leventhal, Brian C - leventbc" userId="3adb2060-2beb-4a7d-9680-0848e8f14df8" providerId="ADAL" clId="{2414C07F-EEC1-42D1-AE6F-C540F0755D86}" dt="2022-01-14T13:10:51.157" v="226" actId="2696"/>
          <pc:sldLayoutMkLst>
            <pc:docMk/>
            <pc:sldMasterMk cId="415177996" sldId="2147483648"/>
            <pc:sldLayoutMk cId="2579592868" sldId="2147483659"/>
          </pc:sldLayoutMkLst>
        </pc:sldLayoutChg>
      </pc:sldMasterChg>
    </pc:docChg>
  </pc:docChgLst>
  <pc:docChgLst>
    <pc:chgData name="Leventhal, Brian C - leventbc" userId="3adb2060-2beb-4a7d-9680-0848e8f14df8" providerId="ADAL" clId="{897B6EB4-92D0-4C52-A645-C5961DAEE536}"/>
    <pc:docChg chg="undo custSel addSld delSld modSld sldOrd modMainMaster">
      <pc:chgData name="Leventhal, Brian C - leventbc" userId="3adb2060-2beb-4a7d-9680-0848e8f14df8" providerId="ADAL" clId="{897B6EB4-92D0-4C52-A645-C5961DAEE536}" dt="2022-09-05T17:59:36.680" v="976" actId="20577"/>
      <pc:docMkLst>
        <pc:docMk/>
      </pc:docMkLst>
      <pc:sldChg chg="addSp delSp modSp add del mod modTransition delAnim modAnim">
        <pc:chgData name="Leventhal, Brian C - leventbc" userId="3adb2060-2beb-4a7d-9680-0848e8f14df8" providerId="ADAL" clId="{897B6EB4-92D0-4C52-A645-C5961DAEE536}" dt="2022-07-13T17:06:13.354" v="967" actId="1076"/>
        <pc:sldMkLst>
          <pc:docMk/>
          <pc:sldMk cId="3532251258" sldId="256"/>
        </pc:sldMkLst>
        <pc:spChg chg="add del mod">
          <ac:chgData name="Leventhal, Brian C - leventbc" userId="3adb2060-2beb-4a7d-9680-0848e8f14df8" providerId="ADAL" clId="{897B6EB4-92D0-4C52-A645-C5961DAEE536}" dt="2022-07-13T16:58:39.897" v="596" actId="478"/>
          <ac:spMkLst>
            <pc:docMk/>
            <pc:sldMk cId="3532251258" sldId="256"/>
            <ac:spMk id="2" creationId="{2009B072-590F-6556-196A-DD2C77E10B73}"/>
          </ac:spMkLst>
        </pc:spChg>
        <pc:spChg chg="mod">
          <ac:chgData name="Leventhal, Brian C - leventbc" userId="3adb2060-2beb-4a7d-9680-0848e8f14df8" providerId="ADAL" clId="{897B6EB4-92D0-4C52-A645-C5961DAEE536}" dt="2022-07-13T17:04:59.726" v="919" actId="20577"/>
          <ac:spMkLst>
            <pc:docMk/>
            <pc:sldMk cId="3532251258" sldId="256"/>
            <ac:spMk id="4" creationId="{DB47CE4F-CA2E-40E2-8A42-6DD4522E5F83}"/>
          </ac:spMkLst>
        </pc:spChg>
        <pc:spChg chg="del">
          <ac:chgData name="Leventhal, Brian C - leventbc" userId="3adb2060-2beb-4a7d-9680-0848e8f14df8" providerId="ADAL" clId="{897B6EB4-92D0-4C52-A645-C5961DAEE536}" dt="2022-07-13T17:04:36.340" v="899" actId="478"/>
          <ac:spMkLst>
            <pc:docMk/>
            <pc:sldMk cId="3532251258" sldId="256"/>
            <ac:spMk id="5" creationId="{22D54E30-E97B-41BD-957D-C4C6240BA2AE}"/>
          </ac:spMkLst>
        </pc:spChg>
        <pc:spChg chg="add mod">
          <ac:chgData name="Leventhal, Brian C - leventbc" userId="3adb2060-2beb-4a7d-9680-0848e8f14df8" providerId="ADAL" clId="{897B6EB4-92D0-4C52-A645-C5961DAEE536}" dt="2022-07-13T17:06:13.354" v="967" actId="1076"/>
          <ac:spMkLst>
            <pc:docMk/>
            <pc:sldMk cId="3532251258" sldId="256"/>
            <ac:spMk id="6" creationId="{EF09C0B7-74A5-CCF1-73C8-D53031732F42}"/>
          </ac:spMkLst>
        </pc:spChg>
        <pc:spChg chg="add mod">
          <ac:chgData name="Leventhal, Brian C - leventbc" userId="3adb2060-2beb-4a7d-9680-0848e8f14df8" providerId="ADAL" clId="{897B6EB4-92D0-4C52-A645-C5961DAEE536}" dt="2022-07-13T17:05:43.830" v="960" actId="404"/>
          <ac:spMkLst>
            <pc:docMk/>
            <pc:sldMk cId="3532251258" sldId="256"/>
            <ac:spMk id="7" creationId="{45B48011-96A6-F719-CC48-1D71C491596E}"/>
          </ac:spMkLst>
        </pc:spChg>
        <pc:spChg chg="add mod">
          <ac:chgData name="Leventhal, Brian C - leventbc" userId="3adb2060-2beb-4a7d-9680-0848e8f14df8" providerId="ADAL" clId="{897B6EB4-92D0-4C52-A645-C5961DAEE536}" dt="2022-07-13T17:06:06.843" v="965" actId="1076"/>
          <ac:spMkLst>
            <pc:docMk/>
            <pc:sldMk cId="3532251258" sldId="256"/>
            <ac:spMk id="8" creationId="{EA7D9ACD-99C9-63DB-C4DC-14CA0DF43E43}"/>
          </ac:spMkLst>
        </pc:spChg>
        <pc:spChg chg="add del mod">
          <ac:chgData name="Leventhal, Brian C - leventbc" userId="3adb2060-2beb-4a7d-9680-0848e8f14df8" providerId="ADAL" clId="{897B6EB4-92D0-4C52-A645-C5961DAEE536}" dt="2022-07-13T17:04:44.483" v="903" actId="478"/>
          <ac:spMkLst>
            <pc:docMk/>
            <pc:sldMk cId="3532251258" sldId="256"/>
            <ac:spMk id="9" creationId="{9767B0C5-2AFC-166E-2940-D4ACB887E6BC}"/>
          </ac:spMkLst>
        </pc:spChg>
        <pc:picChg chg="del">
          <ac:chgData name="Leventhal, Brian C - leventbc" userId="3adb2060-2beb-4a7d-9680-0848e8f14df8" providerId="ADAL" clId="{897B6EB4-92D0-4C52-A645-C5961DAEE536}" dt="2022-07-13T16:56:32.120" v="478" actId="478"/>
          <ac:picMkLst>
            <pc:docMk/>
            <pc:sldMk cId="3532251258" sldId="256"/>
            <ac:picMk id="3" creationId="{4D196BBB-5F0B-115D-18CA-C63279872A85}"/>
          </ac:picMkLst>
        </pc:picChg>
        <pc:picChg chg="add mod">
          <ac:chgData name="Leventhal, Brian C - leventbc" userId="3adb2060-2beb-4a7d-9680-0848e8f14df8" providerId="ADAL" clId="{897B6EB4-92D0-4C52-A645-C5961DAEE536}" dt="2022-07-13T17:05:48.319" v="962" actId="1440"/>
          <ac:picMkLst>
            <pc:docMk/>
            <pc:sldMk cId="3532251258" sldId="256"/>
            <ac:picMk id="11" creationId="{E61E1C49-0450-56C2-DD6A-718AD7CA1F6B}"/>
          </ac:picMkLst>
        </pc:picChg>
      </pc:sldChg>
      <pc:sldChg chg="addSp delSp modSp mod delAnim modAnim">
        <pc:chgData name="Leventhal, Brian C - leventbc" userId="3adb2060-2beb-4a7d-9680-0848e8f14df8" providerId="ADAL" clId="{897B6EB4-92D0-4C52-A645-C5961DAEE536}" dt="2022-07-13T17:06:33.403" v="969" actId="20577"/>
        <pc:sldMkLst>
          <pc:docMk/>
          <pc:sldMk cId="2322221250" sldId="275"/>
        </pc:sldMkLst>
        <pc:spChg chg="mod">
          <ac:chgData name="Leventhal, Brian C - leventbc" userId="3adb2060-2beb-4a7d-9680-0848e8f14df8" providerId="ADAL" clId="{897B6EB4-92D0-4C52-A645-C5961DAEE536}" dt="2022-07-13T16:53:27.961" v="402"/>
          <ac:spMkLst>
            <pc:docMk/>
            <pc:sldMk cId="2322221250" sldId="275"/>
            <ac:spMk id="5" creationId="{23B23A8C-6F28-4EB8-91A9-74ECFF0BE0E1}"/>
          </ac:spMkLst>
        </pc:spChg>
        <pc:spChg chg="mod">
          <ac:chgData name="Leventhal, Brian C - leventbc" userId="3adb2060-2beb-4a7d-9680-0848e8f14df8" providerId="ADAL" clId="{897B6EB4-92D0-4C52-A645-C5961DAEE536}" dt="2022-07-13T16:27:41.894" v="63" actId="122"/>
          <ac:spMkLst>
            <pc:docMk/>
            <pc:sldMk cId="2322221250" sldId="275"/>
            <ac:spMk id="15" creationId="{432F5CC0-28D6-41F3-967A-43034C0E99EE}"/>
          </ac:spMkLst>
        </pc:spChg>
        <pc:spChg chg="mod">
          <ac:chgData name="Leventhal, Brian C - leventbc" userId="3adb2060-2beb-4a7d-9680-0848e8f14df8" providerId="ADAL" clId="{897B6EB4-92D0-4C52-A645-C5961DAEE536}" dt="2022-07-13T16:27:41.894" v="63" actId="122"/>
          <ac:spMkLst>
            <pc:docMk/>
            <pc:sldMk cId="2322221250" sldId="275"/>
            <ac:spMk id="17" creationId="{4E54E86E-7836-4C72-98F8-F17202A7F02E}"/>
          </ac:spMkLst>
        </pc:spChg>
        <pc:spChg chg="mod ord topLvl">
          <ac:chgData name="Leventhal, Brian C - leventbc" userId="3adb2060-2beb-4a7d-9680-0848e8f14df8" providerId="ADAL" clId="{897B6EB4-92D0-4C52-A645-C5961DAEE536}" dt="2022-07-13T16:42:27.557" v="325" actId="13244"/>
          <ac:spMkLst>
            <pc:docMk/>
            <pc:sldMk cId="2322221250" sldId="275"/>
            <ac:spMk id="21" creationId="{ECC56A54-1E75-4586-B522-903F3B920BB5}"/>
          </ac:spMkLst>
        </pc:spChg>
        <pc:spChg chg="mod topLvl">
          <ac:chgData name="Leventhal, Brian C - leventbc" userId="3adb2060-2beb-4a7d-9680-0848e8f14df8" providerId="ADAL" clId="{897B6EB4-92D0-4C52-A645-C5961DAEE536}" dt="2022-07-13T16:39:39.753" v="309" actId="1076"/>
          <ac:spMkLst>
            <pc:docMk/>
            <pc:sldMk cId="2322221250" sldId="275"/>
            <ac:spMk id="24" creationId="{2C685A67-02B5-4FAD-A067-72EF7E4454E9}"/>
          </ac:spMkLst>
        </pc:spChg>
        <pc:spChg chg="del mod topLvl">
          <ac:chgData name="Leventhal, Brian C - leventbc" userId="3adb2060-2beb-4a7d-9680-0848e8f14df8" providerId="ADAL" clId="{897B6EB4-92D0-4C52-A645-C5961DAEE536}" dt="2022-07-13T16:34:43.028" v="159" actId="478"/>
          <ac:spMkLst>
            <pc:docMk/>
            <pc:sldMk cId="2322221250" sldId="275"/>
            <ac:spMk id="25" creationId="{C7D1DCEF-DC27-44B1-93BD-0964D82E7504}"/>
          </ac:spMkLst>
        </pc:spChg>
        <pc:spChg chg="mod">
          <ac:chgData name="Leventhal, Brian C - leventbc" userId="3adb2060-2beb-4a7d-9680-0848e8f14df8" providerId="ADAL" clId="{897B6EB4-92D0-4C52-A645-C5961DAEE536}" dt="2022-07-13T17:06:33.403" v="969" actId="20577"/>
          <ac:spMkLst>
            <pc:docMk/>
            <pc:sldMk cId="2322221250" sldId="275"/>
            <ac:spMk id="31" creationId="{AD0B19EE-DA59-4741-983F-61243645B3F4}"/>
          </ac:spMkLst>
        </pc:spChg>
        <pc:spChg chg="mod topLvl">
          <ac:chgData name="Leventhal, Brian C - leventbc" userId="3adb2060-2beb-4a7d-9680-0848e8f14df8" providerId="ADAL" clId="{897B6EB4-92D0-4C52-A645-C5961DAEE536}" dt="2022-07-13T16:42:16.013" v="322" actId="478"/>
          <ac:spMkLst>
            <pc:docMk/>
            <pc:sldMk cId="2322221250" sldId="275"/>
            <ac:spMk id="34" creationId="{161D360A-ACBF-42DC-A75E-92D68F448FA2}"/>
          </ac:spMkLst>
        </pc:spChg>
        <pc:spChg chg="del mod topLvl">
          <ac:chgData name="Leventhal, Brian C - leventbc" userId="3adb2060-2beb-4a7d-9680-0848e8f14df8" providerId="ADAL" clId="{897B6EB4-92D0-4C52-A645-C5961DAEE536}" dt="2022-07-13T16:42:16.013" v="322" actId="478"/>
          <ac:spMkLst>
            <pc:docMk/>
            <pc:sldMk cId="2322221250" sldId="275"/>
            <ac:spMk id="35" creationId="{F7C2CEA5-EC33-4944-8FFC-D6FACEA41C48}"/>
          </ac:spMkLst>
        </pc:spChg>
        <pc:spChg chg="mod">
          <ac:chgData name="Leventhal, Brian C - leventbc" userId="3adb2060-2beb-4a7d-9680-0848e8f14df8" providerId="ADAL" clId="{897B6EB4-92D0-4C52-A645-C5961DAEE536}" dt="2022-07-13T16:33:20.546" v="102" actId="122"/>
          <ac:spMkLst>
            <pc:docMk/>
            <pc:sldMk cId="2322221250" sldId="275"/>
            <ac:spMk id="37" creationId="{E212F742-7841-497D-BA9C-22CBB64AA7A2}"/>
          </ac:spMkLst>
        </pc:spChg>
        <pc:spChg chg="mod topLvl">
          <ac:chgData name="Leventhal, Brian C - leventbc" userId="3adb2060-2beb-4a7d-9680-0848e8f14df8" providerId="ADAL" clId="{897B6EB4-92D0-4C52-A645-C5961DAEE536}" dt="2022-07-13T16:39:22.001" v="302" actId="404"/>
          <ac:spMkLst>
            <pc:docMk/>
            <pc:sldMk cId="2322221250" sldId="275"/>
            <ac:spMk id="38" creationId="{96A919B4-423A-4A76-BB1F-7D95177BD4A4}"/>
          </ac:spMkLst>
        </pc:spChg>
        <pc:spChg chg="del mod topLvl">
          <ac:chgData name="Leventhal, Brian C - leventbc" userId="3adb2060-2beb-4a7d-9680-0848e8f14df8" providerId="ADAL" clId="{897B6EB4-92D0-4C52-A645-C5961DAEE536}" dt="2022-07-13T16:35:13.083" v="230" actId="478"/>
          <ac:spMkLst>
            <pc:docMk/>
            <pc:sldMk cId="2322221250" sldId="275"/>
            <ac:spMk id="39" creationId="{D9DCBEA4-F405-49E1-9701-0B6E48097856}"/>
          </ac:spMkLst>
        </pc:spChg>
        <pc:spChg chg="del mod topLvl">
          <ac:chgData name="Leventhal, Brian C - leventbc" userId="3adb2060-2beb-4a7d-9680-0848e8f14df8" providerId="ADAL" clId="{897B6EB4-92D0-4C52-A645-C5961DAEE536}" dt="2022-07-13T16:35:29.559" v="239" actId="478"/>
          <ac:spMkLst>
            <pc:docMk/>
            <pc:sldMk cId="2322221250" sldId="275"/>
            <ac:spMk id="40" creationId="{80E2787B-E170-46D6-97E4-B7AC2D4C53CC}"/>
          </ac:spMkLst>
        </pc:spChg>
        <pc:spChg chg="mod topLvl">
          <ac:chgData name="Leventhal, Brian C - leventbc" userId="3adb2060-2beb-4a7d-9680-0848e8f14df8" providerId="ADAL" clId="{897B6EB4-92D0-4C52-A645-C5961DAEE536}" dt="2022-07-13T16:39:31.473" v="306" actId="1076"/>
          <ac:spMkLst>
            <pc:docMk/>
            <pc:sldMk cId="2322221250" sldId="275"/>
            <ac:spMk id="41" creationId="{D54A8CFB-368A-409E-8E36-9FE08EDD2C61}"/>
          </ac:spMkLst>
        </pc:spChg>
        <pc:spChg chg="del mod topLvl">
          <ac:chgData name="Leventhal, Brian C - leventbc" userId="3adb2060-2beb-4a7d-9680-0848e8f14df8" providerId="ADAL" clId="{897B6EB4-92D0-4C52-A645-C5961DAEE536}" dt="2022-07-13T16:38:10.484" v="279" actId="478"/>
          <ac:spMkLst>
            <pc:docMk/>
            <pc:sldMk cId="2322221250" sldId="275"/>
            <ac:spMk id="43" creationId="{69771B9C-1C75-46C3-888F-7D981A68D0C7}"/>
          </ac:spMkLst>
        </pc:spChg>
        <pc:spChg chg="mod topLvl">
          <ac:chgData name="Leventhal, Brian C - leventbc" userId="3adb2060-2beb-4a7d-9680-0848e8f14df8" providerId="ADAL" clId="{897B6EB4-92D0-4C52-A645-C5961DAEE536}" dt="2022-07-13T16:42:35.462" v="327" actId="962"/>
          <ac:spMkLst>
            <pc:docMk/>
            <pc:sldMk cId="2322221250" sldId="275"/>
            <ac:spMk id="44" creationId="{58EC63F8-1706-2AC2-F807-4D17825C46A7}"/>
          </ac:spMkLst>
        </pc:spChg>
        <pc:spChg chg="del mod topLvl">
          <ac:chgData name="Leventhal, Brian C - leventbc" userId="3adb2060-2beb-4a7d-9680-0848e8f14df8" providerId="ADAL" clId="{897B6EB4-92D0-4C52-A645-C5961DAEE536}" dt="2022-07-13T16:35:27.422" v="238" actId="478"/>
          <ac:spMkLst>
            <pc:docMk/>
            <pc:sldMk cId="2322221250" sldId="275"/>
            <ac:spMk id="46" creationId="{9E47718D-69E7-FE61-563F-D2151096004D}"/>
          </ac:spMkLst>
        </pc:spChg>
        <pc:spChg chg="mod topLvl">
          <ac:chgData name="Leventhal, Brian C - leventbc" userId="3adb2060-2beb-4a7d-9680-0848e8f14df8" providerId="ADAL" clId="{897B6EB4-92D0-4C52-A645-C5961DAEE536}" dt="2022-07-13T16:39:25.112" v="303" actId="1076"/>
          <ac:spMkLst>
            <pc:docMk/>
            <pc:sldMk cId="2322221250" sldId="275"/>
            <ac:spMk id="47" creationId="{BF418CE6-E919-4233-B06B-AC43D5E7EEA1}"/>
          </ac:spMkLst>
        </pc:spChg>
        <pc:spChg chg="del mod topLvl">
          <ac:chgData name="Leventhal, Brian C - leventbc" userId="3adb2060-2beb-4a7d-9680-0848e8f14df8" providerId="ADAL" clId="{897B6EB4-92D0-4C52-A645-C5961DAEE536}" dt="2022-07-13T16:34:50.514" v="161" actId="478"/>
          <ac:spMkLst>
            <pc:docMk/>
            <pc:sldMk cId="2322221250" sldId="275"/>
            <ac:spMk id="48" creationId="{8729A9BD-7973-4549-A1BC-40613FE76521}"/>
          </ac:spMkLst>
        </pc:spChg>
        <pc:spChg chg="mod topLvl">
          <ac:chgData name="Leventhal, Brian C - leventbc" userId="3adb2060-2beb-4a7d-9680-0848e8f14df8" providerId="ADAL" clId="{897B6EB4-92D0-4C52-A645-C5961DAEE536}" dt="2022-07-13T16:42:38.705" v="328" actId="1076"/>
          <ac:spMkLst>
            <pc:docMk/>
            <pc:sldMk cId="2322221250" sldId="275"/>
            <ac:spMk id="52" creationId="{08016A90-AC8F-C13E-B551-9F9EC76381D3}"/>
          </ac:spMkLst>
        </pc:spChg>
        <pc:spChg chg="del mod topLvl">
          <ac:chgData name="Leventhal, Brian C - leventbc" userId="3adb2060-2beb-4a7d-9680-0848e8f14df8" providerId="ADAL" clId="{897B6EB4-92D0-4C52-A645-C5961DAEE536}" dt="2022-07-13T16:38:20.853" v="281" actId="478"/>
          <ac:spMkLst>
            <pc:docMk/>
            <pc:sldMk cId="2322221250" sldId="275"/>
            <ac:spMk id="53" creationId="{AE056908-0027-2E23-2597-92AF0EB1E1CC}"/>
          </ac:spMkLst>
        </pc:spChg>
        <pc:spChg chg="add del">
          <ac:chgData name="Leventhal, Brian C - leventbc" userId="3adb2060-2beb-4a7d-9680-0848e8f14df8" providerId="ADAL" clId="{897B6EB4-92D0-4C52-A645-C5961DAEE536}" dt="2022-07-13T16:34:29.114" v="153" actId="22"/>
          <ac:spMkLst>
            <pc:docMk/>
            <pc:sldMk cId="2322221250" sldId="275"/>
            <ac:spMk id="54" creationId="{C6B55AB0-4533-E952-6DDF-1D39ACDF6430}"/>
          </ac:spMkLst>
        </pc:spChg>
        <pc:spChg chg="add del">
          <ac:chgData name="Leventhal, Brian C - leventbc" userId="3adb2060-2beb-4a7d-9680-0848e8f14df8" providerId="ADAL" clId="{897B6EB4-92D0-4C52-A645-C5961DAEE536}" dt="2022-07-13T16:35:14.246" v="232" actId="22"/>
          <ac:spMkLst>
            <pc:docMk/>
            <pc:sldMk cId="2322221250" sldId="275"/>
            <ac:spMk id="55" creationId="{94C51E00-F59E-58C3-7C36-908AE935F5AE}"/>
          </ac:spMkLst>
        </pc:spChg>
        <pc:spChg chg="add del">
          <ac:chgData name="Leventhal, Brian C - leventbc" userId="3adb2060-2beb-4a7d-9680-0848e8f14df8" providerId="ADAL" clId="{897B6EB4-92D0-4C52-A645-C5961DAEE536}" dt="2022-07-13T16:35:57.675" v="248" actId="22"/>
          <ac:spMkLst>
            <pc:docMk/>
            <pc:sldMk cId="2322221250" sldId="275"/>
            <ac:spMk id="56" creationId="{712AFF6E-1821-7353-C00F-14DC91D9637C}"/>
          </ac:spMkLst>
        </pc:spChg>
        <pc:spChg chg="add del">
          <ac:chgData name="Leventhal, Brian C - leventbc" userId="3adb2060-2beb-4a7d-9680-0848e8f14df8" providerId="ADAL" clId="{897B6EB4-92D0-4C52-A645-C5961DAEE536}" dt="2022-07-13T16:36:00.904" v="250" actId="478"/>
          <ac:spMkLst>
            <pc:docMk/>
            <pc:sldMk cId="2322221250" sldId="275"/>
            <ac:spMk id="57" creationId="{5E19B4CE-80F7-318B-41B2-DB7C77E8852E}"/>
          </ac:spMkLst>
        </pc:spChg>
        <pc:spChg chg="add mod">
          <ac:chgData name="Leventhal, Brian C - leventbc" userId="3adb2060-2beb-4a7d-9680-0848e8f14df8" providerId="ADAL" clId="{897B6EB4-92D0-4C52-A645-C5961DAEE536}" dt="2022-07-13T16:54:16.999" v="417"/>
          <ac:spMkLst>
            <pc:docMk/>
            <pc:sldMk cId="2322221250" sldId="275"/>
            <ac:spMk id="58" creationId="{D827C0EF-13F4-F43D-DF19-7F64A8F1027B}"/>
          </ac:spMkLst>
        </pc:spChg>
        <pc:grpChg chg="mod">
          <ac:chgData name="Leventhal, Brian C - leventbc" userId="3adb2060-2beb-4a7d-9680-0848e8f14df8" providerId="ADAL" clId="{897B6EB4-92D0-4C52-A645-C5961DAEE536}" dt="2022-07-13T16:27:41.894" v="63" actId="122"/>
          <ac:grpSpMkLst>
            <pc:docMk/>
            <pc:sldMk cId="2322221250" sldId="275"/>
            <ac:grpSpMk id="3" creationId="{80F94AF6-7E7D-4CE1-B920-E6757F3FF50B}"/>
          </ac:grpSpMkLst>
        </pc:grpChg>
        <pc:grpChg chg="del mod">
          <ac:chgData name="Leventhal, Brian C - leventbc" userId="3adb2060-2beb-4a7d-9680-0848e8f14df8" providerId="ADAL" clId="{897B6EB4-92D0-4C52-A645-C5961DAEE536}" dt="2022-07-13T16:34:43.028" v="159" actId="478"/>
          <ac:grpSpMkLst>
            <pc:docMk/>
            <pc:sldMk cId="2322221250" sldId="275"/>
            <ac:grpSpMk id="23" creationId="{1F27A348-AE73-4759-A176-DA02C2101BCC}"/>
          </ac:grpSpMkLst>
        </pc:grpChg>
        <pc:grpChg chg="del mod">
          <ac:chgData name="Leventhal, Brian C - leventbc" userId="3adb2060-2beb-4a7d-9680-0848e8f14df8" providerId="ADAL" clId="{897B6EB4-92D0-4C52-A645-C5961DAEE536}" dt="2022-07-13T16:38:10.484" v="279" actId="478"/>
          <ac:grpSpMkLst>
            <pc:docMk/>
            <pc:sldMk cId="2322221250" sldId="275"/>
            <ac:grpSpMk id="29" creationId="{937AB92C-56A0-4DAE-A0B4-19DA1F80DCB3}"/>
          </ac:grpSpMkLst>
        </pc:grpChg>
        <pc:grpChg chg="del mod">
          <ac:chgData name="Leventhal, Brian C - leventbc" userId="3adb2060-2beb-4a7d-9680-0848e8f14df8" providerId="ADAL" clId="{897B6EB4-92D0-4C52-A645-C5961DAEE536}" dt="2022-07-13T16:42:16.013" v="322" actId="478"/>
          <ac:grpSpMkLst>
            <pc:docMk/>
            <pc:sldMk cId="2322221250" sldId="275"/>
            <ac:grpSpMk id="32" creationId="{4B0568CF-DD96-45FE-A193-5A19D97F51EF}"/>
          </ac:grpSpMkLst>
        </pc:grpChg>
        <pc:grpChg chg="del mod">
          <ac:chgData name="Leventhal, Brian C - leventbc" userId="3adb2060-2beb-4a7d-9680-0848e8f14df8" providerId="ADAL" clId="{897B6EB4-92D0-4C52-A645-C5961DAEE536}" dt="2022-07-13T16:35:29.559" v="239" actId="478"/>
          <ac:grpSpMkLst>
            <pc:docMk/>
            <pc:sldMk cId="2322221250" sldId="275"/>
            <ac:grpSpMk id="36" creationId="{BF59F198-9C27-4E0F-AB1E-D0BE8F61643A}"/>
          </ac:grpSpMkLst>
        </pc:grpChg>
        <pc:grpChg chg="add del mod">
          <ac:chgData name="Leventhal, Brian C - leventbc" userId="3adb2060-2beb-4a7d-9680-0848e8f14df8" providerId="ADAL" clId="{897B6EB4-92D0-4C52-A645-C5961DAEE536}" dt="2022-07-13T16:35:27.422" v="238" actId="478"/>
          <ac:grpSpMkLst>
            <pc:docMk/>
            <pc:sldMk cId="2322221250" sldId="275"/>
            <ac:grpSpMk id="42" creationId="{991D023F-28E6-6C1B-CF0C-9C3B73BD899A}"/>
          </ac:grpSpMkLst>
        </pc:grpChg>
        <pc:grpChg chg="del mod">
          <ac:chgData name="Leventhal, Brian C - leventbc" userId="3adb2060-2beb-4a7d-9680-0848e8f14df8" providerId="ADAL" clId="{897B6EB4-92D0-4C52-A645-C5961DAEE536}" dt="2022-07-13T16:34:50.514" v="161" actId="478"/>
          <ac:grpSpMkLst>
            <pc:docMk/>
            <pc:sldMk cId="2322221250" sldId="275"/>
            <ac:grpSpMk id="45" creationId="{DB2EEDD4-EF64-41F2-A575-A4724FFB364F}"/>
          </ac:grpSpMkLst>
        </pc:grpChg>
        <pc:grpChg chg="add del mod">
          <ac:chgData name="Leventhal, Brian C - leventbc" userId="3adb2060-2beb-4a7d-9680-0848e8f14df8" providerId="ADAL" clId="{897B6EB4-92D0-4C52-A645-C5961DAEE536}" dt="2022-07-13T16:38:20.853" v="281" actId="478"/>
          <ac:grpSpMkLst>
            <pc:docMk/>
            <pc:sldMk cId="2322221250" sldId="275"/>
            <ac:grpSpMk id="49" creationId="{124D706F-B23C-78B1-661D-9853BA78A6BF}"/>
          </ac:grpSpMkLst>
        </pc:grpChg>
        <pc:grpChg chg="mod">
          <ac:chgData name="Leventhal, Brian C - leventbc" userId="3adb2060-2beb-4a7d-9680-0848e8f14df8" providerId="ADAL" clId="{897B6EB4-92D0-4C52-A645-C5961DAEE536}" dt="2022-07-13T16:33:03.048" v="97" actId="14100"/>
          <ac:grpSpMkLst>
            <pc:docMk/>
            <pc:sldMk cId="2322221250" sldId="275"/>
            <ac:grpSpMk id="50" creationId="{668DB86D-2A6B-4174-93BD-2E026200D7CA}"/>
          </ac:grpSpMkLst>
        </pc:grpChg>
        <pc:grpChg chg="del mod">
          <ac:chgData name="Leventhal, Brian C - leventbc" userId="3adb2060-2beb-4a7d-9680-0848e8f14df8" providerId="ADAL" clId="{897B6EB4-92D0-4C52-A645-C5961DAEE536}" dt="2022-07-13T16:35:13.083" v="230" actId="478"/>
          <ac:grpSpMkLst>
            <pc:docMk/>
            <pc:sldMk cId="2322221250" sldId="275"/>
            <ac:grpSpMk id="51" creationId="{B33F6493-5930-4A4F-9E40-C41B8EDB2956}"/>
          </ac:grpSpMkLst>
        </pc:grpChg>
        <pc:graphicFrameChg chg="add del mod">
          <ac:chgData name="Leventhal, Brian C - leventbc" userId="3adb2060-2beb-4a7d-9680-0848e8f14df8" providerId="ADAL" clId="{897B6EB4-92D0-4C52-A645-C5961DAEE536}" dt="2022-07-13T16:33:49.136" v="107"/>
          <ac:graphicFrameMkLst>
            <pc:docMk/>
            <pc:sldMk cId="2322221250" sldId="275"/>
            <ac:graphicFrameMk id="2" creationId="{0772ABF1-65E6-CEF1-E919-7509AAA72026}"/>
          </ac:graphicFrameMkLst>
        </pc:graphicFrameChg>
        <pc:cxnChg chg="mod">
          <ac:chgData name="Leventhal, Brian C - leventbc" userId="3adb2060-2beb-4a7d-9680-0848e8f14df8" providerId="ADAL" clId="{897B6EB4-92D0-4C52-A645-C5961DAEE536}" dt="2022-07-13T16:27:41.894" v="63" actId="122"/>
          <ac:cxnSpMkLst>
            <pc:docMk/>
            <pc:sldMk cId="2322221250" sldId="275"/>
            <ac:cxnSpMk id="33" creationId="{090F8037-1E8F-4B8D-81FC-B1BDE85873D9}"/>
          </ac:cxnSpMkLst>
        </pc:cxnChg>
      </pc:sldChg>
      <pc:sldChg chg="addSp delSp modSp add mod ord delAnim modAnim">
        <pc:chgData name="Leventhal, Brian C - leventbc" userId="3adb2060-2beb-4a7d-9680-0848e8f14df8" providerId="ADAL" clId="{897B6EB4-92D0-4C52-A645-C5961DAEE536}" dt="2022-07-13T17:03:17.617" v="835"/>
        <pc:sldMkLst>
          <pc:docMk/>
          <pc:sldMk cId="2409825818" sldId="276"/>
        </pc:sldMkLst>
        <pc:spChg chg="mod">
          <ac:chgData name="Leventhal, Brian C - leventbc" userId="3adb2060-2beb-4a7d-9680-0848e8f14df8" providerId="ADAL" clId="{897B6EB4-92D0-4C52-A645-C5961DAEE536}" dt="2022-07-13T16:53:35.051" v="403"/>
          <ac:spMkLst>
            <pc:docMk/>
            <pc:sldMk cId="2409825818" sldId="276"/>
            <ac:spMk id="5" creationId="{23B23A8C-6F28-4EB8-91A9-74ECFF0BE0E1}"/>
          </ac:spMkLst>
        </pc:spChg>
        <pc:spChg chg="mod">
          <ac:chgData name="Leventhal, Brian C - leventbc" userId="3adb2060-2beb-4a7d-9680-0848e8f14df8" providerId="ADAL" clId="{897B6EB4-92D0-4C52-A645-C5961DAEE536}" dt="2022-07-13T16:39:59.380" v="310" actId="113"/>
          <ac:spMkLst>
            <pc:docMk/>
            <pc:sldMk cId="2409825818" sldId="276"/>
            <ac:spMk id="25" creationId="{C7D1DCEF-DC27-44B1-93BD-0964D82E7504}"/>
          </ac:spMkLst>
        </pc:spChg>
        <pc:spChg chg="mod">
          <ac:chgData name="Leventhal, Brian C - leventbc" userId="3adb2060-2beb-4a7d-9680-0848e8f14df8" providerId="ADAL" clId="{897B6EB4-92D0-4C52-A645-C5961DAEE536}" dt="2022-07-13T16:40:00.282" v="311" actId="113"/>
          <ac:spMkLst>
            <pc:docMk/>
            <pc:sldMk cId="2409825818" sldId="276"/>
            <ac:spMk id="43" creationId="{69771B9C-1C75-46C3-888F-7D981A68D0C7}"/>
          </ac:spMkLst>
        </pc:spChg>
        <pc:spChg chg="mod">
          <ac:chgData name="Leventhal, Brian C - leventbc" userId="3adb2060-2beb-4a7d-9680-0848e8f14df8" providerId="ADAL" clId="{897B6EB4-92D0-4C52-A645-C5961DAEE536}" dt="2022-07-13T16:40:01.876" v="313" actId="113"/>
          <ac:spMkLst>
            <pc:docMk/>
            <pc:sldMk cId="2409825818" sldId="276"/>
            <ac:spMk id="48" creationId="{8729A9BD-7973-4549-A1BC-40613FE76521}"/>
          </ac:spMkLst>
        </pc:spChg>
        <pc:spChg chg="mod">
          <ac:chgData name="Leventhal, Brian C - leventbc" userId="3adb2060-2beb-4a7d-9680-0848e8f14df8" providerId="ADAL" clId="{897B6EB4-92D0-4C52-A645-C5961DAEE536}" dt="2022-07-13T16:40:01.148" v="312" actId="113"/>
          <ac:spMkLst>
            <pc:docMk/>
            <pc:sldMk cId="2409825818" sldId="276"/>
            <ac:spMk id="53" creationId="{AE056908-0027-2E23-2597-92AF0EB1E1CC}"/>
          </ac:spMkLst>
        </pc:spChg>
        <pc:spChg chg="add del mod">
          <ac:chgData name="Leventhal, Brian C - leventbc" userId="3adb2060-2beb-4a7d-9680-0848e8f14df8" providerId="ADAL" clId="{897B6EB4-92D0-4C52-A645-C5961DAEE536}" dt="2022-07-13T16:54:20.167" v="419"/>
          <ac:spMkLst>
            <pc:docMk/>
            <pc:sldMk cId="2409825818" sldId="276"/>
            <ac:spMk id="54" creationId="{935EF610-13EF-A9F8-6C92-B1F12C5D4322}"/>
          </ac:spMkLst>
        </pc:spChg>
        <pc:spChg chg="add del mod">
          <ac:chgData name="Leventhal, Brian C - leventbc" userId="3adb2060-2beb-4a7d-9680-0848e8f14df8" providerId="ADAL" clId="{897B6EB4-92D0-4C52-A645-C5961DAEE536}" dt="2022-07-13T17:01:26.612" v="773" actId="21"/>
          <ac:spMkLst>
            <pc:docMk/>
            <pc:sldMk cId="2409825818" sldId="276"/>
            <ac:spMk id="55" creationId="{B8423A82-95E7-8EBD-ED4B-E12545235F07}"/>
          </ac:spMkLst>
        </pc:spChg>
        <pc:spChg chg="add mod">
          <ac:chgData name="Leventhal, Brian C - leventbc" userId="3adb2060-2beb-4a7d-9680-0848e8f14df8" providerId="ADAL" clId="{897B6EB4-92D0-4C52-A645-C5961DAEE536}" dt="2022-07-13T17:03:17.617" v="835"/>
          <ac:spMkLst>
            <pc:docMk/>
            <pc:sldMk cId="2409825818" sldId="276"/>
            <ac:spMk id="56" creationId="{E93DD055-3449-BB2E-B2D9-59B224840CF3}"/>
          </ac:spMkLst>
        </pc:spChg>
      </pc:sldChg>
      <pc:sldChg chg="del">
        <pc:chgData name="Leventhal, Brian C - leventbc" userId="3adb2060-2beb-4a7d-9680-0848e8f14df8" providerId="ADAL" clId="{897B6EB4-92D0-4C52-A645-C5961DAEE536}" dt="2022-07-13T16:23:30.008" v="1" actId="47"/>
        <pc:sldMkLst>
          <pc:docMk/>
          <pc:sldMk cId="3439427495" sldId="276"/>
        </pc:sldMkLst>
      </pc:sldChg>
      <pc:sldChg chg="addSp modSp add mod addAnim delAnim">
        <pc:chgData name="Leventhal, Brian C - leventbc" userId="3adb2060-2beb-4a7d-9680-0848e8f14df8" providerId="ADAL" clId="{897B6EB4-92D0-4C52-A645-C5961DAEE536}" dt="2022-07-13T17:06:36.380" v="971" actId="20577"/>
        <pc:sldMkLst>
          <pc:docMk/>
          <pc:sldMk cId="4153757410" sldId="277"/>
        </pc:sldMkLst>
        <pc:spChg chg="mod">
          <ac:chgData name="Leventhal, Brian C - leventbc" userId="3adb2060-2beb-4a7d-9680-0848e8f14df8" providerId="ADAL" clId="{897B6EB4-92D0-4C52-A645-C5961DAEE536}" dt="2022-07-13T16:54:59.726" v="437"/>
          <ac:spMkLst>
            <pc:docMk/>
            <pc:sldMk cId="4153757410" sldId="277"/>
            <ac:spMk id="5" creationId="{23B23A8C-6F28-4EB8-91A9-74ECFF0BE0E1}"/>
          </ac:spMkLst>
        </pc:spChg>
        <pc:spChg chg="add mod">
          <ac:chgData name="Leventhal, Brian C - leventbc" userId="3adb2060-2beb-4a7d-9680-0848e8f14df8" providerId="ADAL" clId="{897B6EB4-92D0-4C52-A645-C5961DAEE536}" dt="2022-07-13T16:54:10.796" v="415"/>
          <ac:spMkLst>
            <pc:docMk/>
            <pc:sldMk cId="4153757410" sldId="277"/>
            <ac:spMk id="19" creationId="{A6C258C3-FD31-2E5D-94B9-4B8531C41E43}"/>
          </ac:spMkLst>
        </pc:spChg>
        <pc:spChg chg="mod">
          <ac:chgData name="Leventhal, Brian C - leventbc" userId="3adb2060-2beb-4a7d-9680-0848e8f14df8" providerId="ADAL" clId="{897B6EB4-92D0-4C52-A645-C5961DAEE536}" dt="2022-07-13T16:48:57.971" v="393"/>
          <ac:spMkLst>
            <pc:docMk/>
            <pc:sldMk cId="4153757410" sldId="277"/>
            <ac:spMk id="21" creationId="{ECC56A54-1E75-4586-B522-903F3B920BB5}"/>
          </ac:spMkLst>
        </pc:spChg>
        <pc:spChg chg="mod">
          <ac:chgData name="Leventhal, Brian C - leventbc" userId="3adb2060-2beb-4a7d-9680-0848e8f14df8" providerId="ADAL" clId="{897B6EB4-92D0-4C52-A645-C5961DAEE536}" dt="2022-07-13T16:49:17.831" v="396" actId="1076"/>
          <ac:spMkLst>
            <pc:docMk/>
            <pc:sldMk cId="4153757410" sldId="277"/>
            <ac:spMk id="24" creationId="{2C685A67-02B5-4FAD-A067-72EF7E4454E9}"/>
          </ac:spMkLst>
        </pc:spChg>
        <pc:spChg chg="mod">
          <ac:chgData name="Leventhal, Brian C - leventbc" userId="3adb2060-2beb-4a7d-9680-0848e8f14df8" providerId="ADAL" clId="{897B6EB4-92D0-4C52-A645-C5961DAEE536}" dt="2022-07-13T17:06:36.380" v="971" actId="20577"/>
          <ac:spMkLst>
            <pc:docMk/>
            <pc:sldMk cId="4153757410" sldId="277"/>
            <ac:spMk id="31" creationId="{AD0B19EE-DA59-4741-983F-61243645B3F4}"/>
          </ac:spMkLst>
        </pc:spChg>
        <pc:spChg chg="mod">
          <ac:chgData name="Leventhal, Brian C - leventbc" userId="3adb2060-2beb-4a7d-9680-0848e8f14df8" providerId="ADAL" clId="{897B6EB4-92D0-4C52-A645-C5961DAEE536}" dt="2022-07-13T16:48:05.605" v="379"/>
          <ac:spMkLst>
            <pc:docMk/>
            <pc:sldMk cId="4153757410" sldId="277"/>
            <ac:spMk id="34" creationId="{161D360A-ACBF-42DC-A75E-92D68F448FA2}"/>
          </ac:spMkLst>
        </pc:spChg>
        <pc:spChg chg="mod">
          <ac:chgData name="Leventhal, Brian C - leventbc" userId="3adb2060-2beb-4a7d-9680-0848e8f14df8" providerId="ADAL" clId="{897B6EB4-92D0-4C52-A645-C5961DAEE536}" dt="2022-07-13T16:49:51.294" v="401" actId="403"/>
          <ac:spMkLst>
            <pc:docMk/>
            <pc:sldMk cId="4153757410" sldId="277"/>
            <ac:spMk id="37" creationId="{E212F742-7841-497D-BA9C-22CBB64AA7A2}"/>
          </ac:spMkLst>
        </pc:spChg>
        <pc:spChg chg="mod">
          <ac:chgData name="Leventhal, Brian C - leventbc" userId="3adb2060-2beb-4a7d-9680-0848e8f14df8" providerId="ADAL" clId="{897B6EB4-92D0-4C52-A645-C5961DAEE536}" dt="2022-07-13T16:48:36.313" v="387"/>
          <ac:spMkLst>
            <pc:docMk/>
            <pc:sldMk cId="4153757410" sldId="277"/>
            <ac:spMk id="38" creationId="{96A919B4-423A-4A76-BB1F-7D95177BD4A4}"/>
          </ac:spMkLst>
        </pc:spChg>
        <pc:spChg chg="mod">
          <ac:chgData name="Leventhal, Brian C - leventbc" userId="3adb2060-2beb-4a7d-9680-0848e8f14df8" providerId="ADAL" clId="{897B6EB4-92D0-4C52-A645-C5961DAEE536}" dt="2022-07-13T16:49:26.552" v="397" actId="1076"/>
          <ac:spMkLst>
            <pc:docMk/>
            <pc:sldMk cId="4153757410" sldId="277"/>
            <ac:spMk id="41" creationId="{D54A8CFB-368A-409E-8E36-9FE08EDD2C61}"/>
          </ac:spMkLst>
        </pc:spChg>
        <pc:spChg chg="mod">
          <ac:chgData name="Leventhal, Brian C - leventbc" userId="3adb2060-2beb-4a7d-9680-0848e8f14df8" providerId="ADAL" clId="{897B6EB4-92D0-4C52-A645-C5961DAEE536}" dt="2022-07-13T16:47:56.129" v="377"/>
          <ac:spMkLst>
            <pc:docMk/>
            <pc:sldMk cId="4153757410" sldId="277"/>
            <ac:spMk id="44" creationId="{58EC63F8-1706-2AC2-F807-4D17825C46A7}"/>
          </ac:spMkLst>
        </pc:spChg>
        <pc:spChg chg="mod">
          <ac:chgData name="Leventhal, Brian C - leventbc" userId="3adb2060-2beb-4a7d-9680-0848e8f14df8" providerId="ADAL" clId="{897B6EB4-92D0-4C52-A645-C5961DAEE536}" dt="2022-07-13T16:49:36.160" v="399" actId="1076"/>
          <ac:spMkLst>
            <pc:docMk/>
            <pc:sldMk cId="4153757410" sldId="277"/>
            <ac:spMk id="47" creationId="{BF418CE6-E919-4233-B06B-AC43D5E7EEA1}"/>
          </ac:spMkLst>
        </pc:spChg>
        <pc:spChg chg="mod">
          <ac:chgData name="Leventhal, Brian C - leventbc" userId="3adb2060-2beb-4a7d-9680-0848e8f14df8" providerId="ADAL" clId="{897B6EB4-92D0-4C52-A645-C5961DAEE536}" dt="2022-07-13T16:49:30.546" v="398" actId="1076"/>
          <ac:spMkLst>
            <pc:docMk/>
            <pc:sldMk cId="4153757410" sldId="277"/>
            <ac:spMk id="52" creationId="{08016A90-AC8F-C13E-B551-9F9EC76381D3}"/>
          </ac:spMkLst>
        </pc:spChg>
      </pc:sldChg>
      <pc:sldChg chg="addSp modSp add mod">
        <pc:chgData name="Leventhal, Brian C - leventbc" userId="3adb2060-2beb-4a7d-9680-0848e8f14df8" providerId="ADAL" clId="{897B6EB4-92D0-4C52-A645-C5961DAEE536}" dt="2022-09-05T17:59:36.680" v="976" actId="20577"/>
        <pc:sldMkLst>
          <pc:docMk/>
          <pc:sldMk cId="1967798868" sldId="338"/>
        </pc:sldMkLst>
        <pc:spChg chg="mod">
          <ac:chgData name="Leventhal, Brian C - leventbc" userId="3adb2060-2beb-4a7d-9680-0848e8f14df8" providerId="ADAL" clId="{897B6EB4-92D0-4C52-A645-C5961DAEE536}" dt="2022-07-13T16:54:47.425" v="436" actId="404"/>
          <ac:spMkLst>
            <pc:docMk/>
            <pc:sldMk cId="1967798868" sldId="338"/>
            <ac:spMk id="2" creationId="{B750F6FA-DEE7-172C-1D05-BFD881CD60D8}"/>
          </ac:spMkLst>
        </pc:spChg>
        <pc:spChg chg="mod">
          <ac:chgData name="Leventhal, Brian C - leventbc" userId="3adb2060-2beb-4a7d-9680-0848e8f14df8" providerId="ADAL" clId="{897B6EB4-92D0-4C52-A645-C5961DAEE536}" dt="2022-09-05T17:59:36.680" v="976" actId="20577"/>
          <ac:spMkLst>
            <pc:docMk/>
            <pc:sldMk cId="1967798868" sldId="338"/>
            <ac:spMk id="3" creationId="{07149D18-8AAB-CEBE-1B50-BAC385E67F0A}"/>
          </ac:spMkLst>
        </pc:spChg>
        <pc:spChg chg="add mod">
          <ac:chgData name="Leventhal, Brian C - leventbc" userId="3adb2060-2beb-4a7d-9680-0848e8f14df8" providerId="ADAL" clId="{897B6EB4-92D0-4C52-A645-C5961DAEE536}" dt="2022-07-13T16:55:20.596" v="439"/>
          <ac:spMkLst>
            <pc:docMk/>
            <pc:sldMk cId="1967798868" sldId="338"/>
            <ac:spMk id="5" creationId="{4D3ECB5C-ADF3-BB3D-8419-DFAF8425E38A}"/>
          </ac:spMkLst>
        </pc:spChg>
      </pc:sldChg>
      <pc:sldChg chg="new del ord">
        <pc:chgData name="Leventhal, Brian C - leventbc" userId="3adb2060-2beb-4a7d-9680-0848e8f14df8" providerId="ADAL" clId="{897B6EB4-92D0-4C52-A645-C5961DAEE536}" dt="2022-07-13T16:56:30.076" v="477" actId="47"/>
        <pc:sldMkLst>
          <pc:docMk/>
          <pc:sldMk cId="1734001090" sldId="339"/>
        </pc:sldMkLst>
      </pc:sldChg>
      <pc:sldMasterChg chg="modSldLayout">
        <pc:chgData name="Leventhal, Brian C - leventbc" userId="3adb2060-2beb-4a7d-9680-0848e8f14df8" providerId="ADAL" clId="{897B6EB4-92D0-4C52-A645-C5961DAEE536}" dt="2022-07-13T17:04:24.924" v="896" actId="1076"/>
        <pc:sldMasterMkLst>
          <pc:docMk/>
          <pc:sldMasterMk cId="415177996" sldId="2147483648"/>
        </pc:sldMasterMkLst>
        <pc:sldLayoutChg chg="delSp modSp mod">
          <pc:chgData name="Leventhal, Brian C - leventbc" userId="3adb2060-2beb-4a7d-9680-0848e8f14df8" providerId="ADAL" clId="{897B6EB4-92D0-4C52-A645-C5961DAEE536}" dt="2022-07-13T17:04:24.924" v="896" actId="1076"/>
          <pc:sldLayoutMkLst>
            <pc:docMk/>
            <pc:sldMasterMk cId="415177996" sldId="2147483648"/>
            <pc:sldLayoutMk cId="1818947083" sldId="2147483657"/>
          </pc:sldLayoutMkLst>
          <pc:spChg chg="mod">
            <ac:chgData name="Leventhal, Brian C - leventbc" userId="3adb2060-2beb-4a7d-9680-0848e8f14df8" providerId="ADAL" clId="{897B6EB4-92D0-4C52-A645-C5961DAEE536}" dt="2022-07-13T17:04:24.924" v="896" actId="1076"/>
            <ac:spMkLst>
              <pc:docMk/>
              <pc:sldMasterMk cId="415177996" sldId="2147483648"/>
              <pc:sldLayoutMk cId="1818947083" sldId="2147483657"/>
              <ac:spMk id="2" creationId="{CE9BDB89-A471-4178-BB17-EF4636CE2590}"/>
            </ac:spMkLst>
          </pc:spChg>
          <pc:spChg chg="del">
            <ac:chgData name="Leventhal, Brian C - leventbc" userId="3adb2060-2beb-4a7d-9680-0848e8f14df8" providerId="ADAL" clId="{897B6EB4-92D0-4C52-A645-C5961DAEE536}" dt="2022-07-13T17:04:13.675" v="893" actId="478"/>
            <ac:spMkLst>
              <pc:docMk/>
              <pc:sldMasterMk cId="415177996" sldId="2147483648"/>
              <pc:sldLayoutMk cId="1818947083" sldId="2147483657"/>
              <ac:spMk id="21" creationId="{C4B4F0A8-0DC0-4AF9-B547-4513CD05FB2D}"/>
            </ac:spMkLst>
          </pc:spChg>
          <pc:spChg chg="del">
            <ac:chgData name="Leventhal, Brian C - leventbc" userId="3adb2060-2beb-4a7d-9680-0848e8f14df8" providerId="ADAL" clId="{897B6EB4-92D0-4C52-A645-C5961DAEE536}" dt="2022-07-13T17:04:15.279" v="894" actId="478"/>
            <ac:spMkLst>
              <pc:docMk/>
              <pc:sldMasterMk cId="415177996" sldId="2147483648"/>
              <pc:sldLayoutMk cId="1818947083" sldId="2147483657"/>
              <ac:spMk id="22" creationId="{6847C5B4-C251-4B43-AE56-44B486633892}"/>
            </ac:spMkLst>
          </pc:spChg>
          <pc:spChg chg="mod">
            <ac:chgData name="Leventhal, Brian C - leventbc" userId="3adb2060-2beb-4a7d-9680-0848e8f14df8" providerId="ADAL" clId="{897B6EB4-92D0-4C52-A645-C5961DAEE536}" dt="2022-07-13T17:04:24.924" v="896" actId="1076"/>
            <ac:spMkLst>
              <pc:docMk/>
              <pc:sldMasterMk cId="415177996" sldId="2147483648"/>
              <pc:sldLayoutMk cId="1818947083" sldId="2147483657"/>
              <ac:spMk id="23" creationId="{41466F65-768A-48C7-AC81-A6C6030F625A}"/>
            </ac:spMkLst>
          </pc:spChg>
          <pc:grpChg chg="del">
            <ac:chgData name="Leventhal, Brian C - leventbc" userId="3adb2060-2beb-4a7d-9680-0848e8f14df8" providerId="ADAL" clId="{897B6EB4-92D0-4C52-A645-C5961DAEE536}" dt="2022-07-13T17:04:16.235" v="895" actId="478"/>
            <ac:grpSpMkLst>
              <pc:docMk/>
              <pc:sldMasterMk cId="415177996" sldId="2147483648"/>
              <pc:sldLayoutMk cId="1818947083" sldId="2147483657"/>
              <ac:grpSpMk id="42" creationId="{2119B826-BA9A-4AB6-9B01-9C48A123861D}"/>
            </ac:grpSpMkLst>
          </pc:grpChg>
        </pc:sldLayoutChg>
      </pc:sldMasterChg>
    </pc:docChg>
  </pc:docChgLst>
  <pc:docChgLst>
    <pc:chgData name="Leventhal, Brian C - leventbc" userId="3adb2060-2beb-4a7d-9680-0848e8f14df8" providerId="ADAL" clId="{9E070347-6C27-49C5-9C35-20151C9DEEAC}"/>
    <pc:docChg chg="undo custSel addSld delSld modSld sldOrd">
      <pc:chgData name="Leventhal, Brian C - leventbc" userId="3adb2060-2beb-4a7d-9680-0848e8f14df8" providerId="ADAL" clId="{9E070347-6C27-49C5-9C35-20151C9DEEAC}" dt="2022-01-14T20:13:39.526" v="240"/>
      <pc:docMkLst>
        <pc:docMk/>
      </pc:docMkLst>
      <pc:sldChg chg="addSp delSp modSp mod modTransition modAnim">
        <pc:chgData name="Leventhal, Brian C - leventbc" userId="3adb2060-2beb-4a7d-9680-0848e8f14df8" providerId="ADAL" clId="{9E070347-6C27-49C5-9C35-20151C9DEEAC}" dt="2022-01-14T15:22:31.654" v="91"/>
        <pc:sldMkLst>
          <pc:docMk/>
          <pc:sldMk cId="2268757999" sldId="258"/>
        </pc:sldMkLst>
        <pc:spChg chg="mod">
          <ac:chgData name="Leventhal, Brian C - leventbc" userId="3adb2060-2beb-4a7d-9680-0848e8f14df8" providerId="ADAL" clId="{9E070347-6C27-49C5-9C35-20151C9DEEAC}" dt="2022-01-14T15:13:24.364" v="44" actId="404"/>
          <ac:spMkLst>
            <pc:docMk/>
            <pc:sldMk cId="2268757999" sldId="258"/>
            <ac:spMk id="2" creationId="{E9B139D8-0E12-429B-B80B-90C6F4368A94}"/>
          </ac:spMkLst>
        </pc:spChg>
        <pc:spChg chg="del">
          <ac:chgData name="Leventhal, Brian C - leventbc" userId="3adb2060-2beb-4a7d-9680-0848e8f14df8" providerId="ADAL" clId="{9E070347-6C27-49C5-9C35-20151C9DEEAC}" dt="2022-01-14T15:13:56.393" v="45"/>
          <ac:spMkLst>
            <pc:docMk/>
            <pc:sldMk cId="2268757999" sldId="258"/>
            <ac:spMk id="3" creationId="{34200692-E290-40F2-8F95-48366CDF5C2F}"/>
          </ac:spMkLst>
        </pc:spChg>
        <pc:spChg chg="add mod">
          <ac:chgData name="Leventhal, Brian C - leventbc" userId="3adb2060-2beb-4a7d-9680-0848e8f14df8" providerId="ADAL" clId="{9E070347-6C27-49C5-9C35-20151C9DEEAC}" dt="2022-01-14T15:13:56.393" v="45"/>
          <ac:spMkLst>
            <pc:docMk/>
            <pc:sldMk cId="2268757999" sldId="258"/>
            <ac:spMk id="5" creationId="{A7A28E9C-F351-4DEE-97B7-56372C579FD2}"/>
          </ac:spMkLst>
        </pc:spChg>
        <pc:picChg chg="add mod">
          <ac:chgData name="Leventhal, Brian C - leventbc" userId="3adb2060-2beb-4a7d-9680-0848e8f14df8" providerId="ADAL" clId="{9E070347-6C27-49C5-9C35-20151C9DEEAC}" dt="2022-01-14T15:14:26.238" v="48" actId="1076"/>
          <ac:picMkLst>
            <pc:docMk/>
            <pc:sldMk cId="2268757999" sldId="258"/>
            <ac:picMk id="6" creationId="{6927E876-2DD7-4086-A5F2-32701350E032}"/>
          </ac:picMkLst>
        </pc:picChg>
      </pc:sldChg>
      <pc:sldChg chg="del">
        <pc:chgData name="Leventhal, Brian C - leventbc" userId="3adb2060-2beb-4a7d-9680-0848e8f14df8" providerId="ADAL" clId="{9E070347-6C27-49C5-9C35-20151C9DEEAC}" dt="2022-01-14T19:57:37.511" v="149" actId="47"/>
        <pc:sldMkLst>
          <pc:docMk/>
          <pc:sldMk cId="395232081" sldId="259"/>
        </pc:sldMkLst>
      </pc:sldChg>
      <pc:sldChg chg="addSp delSp modSp mod modTransition delAnim modAnim">
        <pc:chgData name="Leventhal, Brian C - leventbc" userId="3adb2060-2beb-4a7d-9680-0848e8f14df8" providerId="ADAL" clId="{9E070347-6C27-49C5-9C35-20151C9DEEAC}" dt="2022-01-14T15:34:12.348" v="118"/>
        <pc:sldMkLst>
          <pc:docMk/>
          <pc:sldMk cId="99808946" sldId="270"/>
        </pc:sldMkLst>
        <pc:picChg chg="add del mod">
          <ac:chgData name="Leventhal, Brian C - leventbc" userId="3adb2060-2beb-4a7d-9680-0848e8f14df8" providerId="ADAL" clId="{9E070347-6C27-49C5-9C35-20151C9DEEAC}" dt="2022-01-14T15:30:52.272" v="105" actId="478"/>
          <ac:picMkLst>
            <pc:docMk/>
            <pc:sldMk cId="99808946" sldId="270"/>
            <ac:picMk id="2" creationId="{4587A776-C3C5-4231-A8C2-FA6B6D18F22D}"/>
          </ac:picMkLst>
        </pc:picChg>
        <pc:picChg chg="add mod">
          <ac:chgData name="Leventhal, Brian C - leventbc" userId="3adb2060-2beb-4a7d-9680-0848e8f14df8" providerId="ADAL" clId="{9E070347-6C27-49C5-9C35-20151C9DEEAC}" dt="2022-01-14T15:32:37.598" v="108" actId="1076"/>
          <ac:picMkLst>
            <pc:docMk/>
            <pc:sldMk cId="99808946" sldId="270"/>
            <ac:picMk id="2" creationId="{6F7CA90B-00F3-4E6C-B10A-AD1673C9329A}"/>
          </ac:picMkLst>
        </pc:picChg>
      </pc:sldChg>
      <pc:sldChg chg="modTransition">
        <pc:chgData name="Leventhal, Brian C - leventbc" userId="3adb2060-2beb-4a7d-9680-0848e8f14df8" providerId="ADAL" clId="{9E070347-6C27-49C5-9C35-20151C9DEEAC}" dt="2022-01-14T15:39:19.253" v="135"/>
        <pc:sldMkLst>
          <pc:docMk/>
          <pc:sldMk cId="3987835201" sldId="271"/>
        </pc:sldMkLst>
      </pc:sldChg>
      <pc:sldChg chg="modTransition">
        <pc:chgData name="Leventhal, Brian C - leventbc" userId="3adb2060-2beb-4a7d-9680-0848e8f14df8" providerId="ADAL" clId="{9E070347-6C27-49C5-9C35-20151C9DEEAC}" dt="2022-01-14T15:40:04.901" v="136"/>
        <pc:sldMkLst>
          <pc:docMk/>
          <pc:sldMk cId="3061064832" sldId="272"/>
        </pc:sldMkLst>
      </pc:sldChg>
      <pc:sldChg chg="modTransition">
        <pc:chgData name="Leventhal, Brian C - leventbc" userId="3adb2060-2beb-4a7d-9680-0848e8f14df8" providerId="ADAL" clId="{9E070347-6C27-49C5-9C35-20151C9DEEAC}" dt="2022-01-14T15:40:42.846" v="145"/>
        <pc:sldMkLst>
          <pc:docMk/>
          <pc:sldMk cId="924156362" sldId="273"/>
        </pc:sldMkLst>
      </pc:sldChg>
      <pc:sldChg chg="addSp delSp modSp mod modTransition addAnim delAnim modAnim">
        <pc:chgData name="Leventhal, Brian C - leventbc" userId="3adb2060-2beb-4a7d-9680-0848e8f14df8" providerId="ADAL" clId="{9E070347-6C27-49C5-9C35-20151C9DEEAC}" dt="2022-01-14T20:11:22.499" v="229"/>
        <pc:sldMkLst>
          <pc:docMk/>
          <pc:sldMk cId="2322221250" sldId="275"/>
        </pc:sldMkLst>
        <pc:spChg chg="mod">
          <ac:chgData name="Leventhal, Brian C - leventbc" userId="3adb2060-2beb-4a7d-9680-0848e8f14df8" providerId="ADAL" clId="{9E070347-6C27-49C5-9C35-20151C9DEEAC}" dt="2022-01-14T15:18:48.732" v="77" actId="962"/>
          <ac:spMkLst>
            <pc:docMk/>
            <pc:sldMk cId="2322221250" sldId="275"/>
            <ac:spMk id="17" creationId="{4E54E86E-7836-4C72-98F8-F17202A7F02E}"/>
          </ac:spMkLst>
        </pc:spChg>
        <pc:spChg chg="mod">
          <ac:chgData name="Leventhal, Brian C - leventbc" userId="3adb2060-2beb-4a7d-9680-0848e8f14df8" providerId="ADAL" clId="{9E070347-6C27-49C5-9C35-20151C9DEEAC}" dt="2022-01-14T20:04:50.948" v="196" actId="1076"/>
          <ac:spMkLst>
            <pc:docMk/>
            <pc:sldMk cId="2322221250" sldId="275"/>
            <ac:spMk id="30" creationId="{856B8AB2-93E8-4651-A912-379DE4945731}"/>
          </ac:spMkLst>
        </pc:spChg>
        <pc:spChg chg="mod">
          <ac:chgData name="Leventhal, Brian C - leventbc" userId="3adb2060-2beb-4a7d-9680-0848e8f14df8" providerId="ADAL" clId="{9E070347-6C27-49C5-9C35-20151C9DEEAC}" dt="2022-01-14T14:59:40.826" v="2" actId="962"/>
          <ac:spMkLst>
            <pc:docMk/>
            <pc:sldMk cId="2322221250" sldId="275"/>
            <ac:spMk id="34" creationId="{161D360A-ACBF-42DC-A75E-92D68F448FA2}"/>
          </ac:spMkLst>
        </pc:spChg>
        <pc:spChg chg="mod">
          <ac:chgData name="Leventhal, Brian C - leventbc" userId="3adb2060-2beb-4a7d-9680-0848e8f14df8" providerId="ADAL" clId="{9E070347-6C27-49C5-9C35-20151C9DEEAC}" dt="2022-01-14T14:59:37.842" v="1" actId="962"/>
          <ac:spMkLst>
            <pc:docMk/>
            <pc:sldMk cId="2322221250" sldId="275"/>
            <ac:spMk id="35" creationId="{F7C2CEA5-EC33-4944-8FFC-D6FACEA41C48}"/>
          </ac:spMkLst>
        </pc:spChg>
        <pc:spChg chg="mod">
          <ac:chgData name="Leventhal, Brian C - leventbc" userId="3adb2060-2beb-4a7d-9680-0848e8f14df8" providerId="ADAL" clId="{9E070347-6C27-49C5-9C35-20151C9DEEAC}" dt="2022-01-14T20:03:56.240" v="192" actId="962"/>
          <ac:spMkLst>
            <pc:docMk/>
            <pc:sldMk cId="2322221250" sldId="275"/>
            <ac:spMk id="37" creationId="{E212F742-7841-497D-BA9C-22CBB64AA7A2}"/>
          </ac:spMkLst>
        </pc:spChg>
        <pc:spChg chg="mod">
          <ac:chgData name="Leventhal, Brian C - leventbc" userId="3adb2060-2beb-4a7d-9680-0848e8f14df8" providerId="ADAL" clId="{9E070347-6C27-49C5-9C35-20151C9DEEAC}" dt="2022-01-14T15:00:09.517" v="8" actId="962"/>
          <ac:spMkLst>
            <pc:docMk/>
            <pc:sldMk cId="2322221250" sldId="275"/>
            <ac:spMk id="38" creationId="{96A919B4-423A-4A76-BB1F-7D95177BD4A4}"/>
          </ac:spMkLst>
        </pc:spChg>
        <pc:spChg chg="mod">
          <ac:chgData name="Leventhal, Brian C - leventbc" userId="3adb2060-2beb-4a7d-9680-0848e8f14df8" providerId="ADAL" clId="{9E070347-6C27-49C5-9C35-20151C9DEEAC}" dt="2022-01-14T15:00:07.089" v="7" actId="962"/>
          <ac:spMkLst>
            <pc:docMk/>
            <pc:sldMk cId="2322221250" sldId="275"/>
            <ac:spMk id="40" creationId="{80E2787B-E170-46D6-97E4-B7AC2D4C53CC}"/>
          </ac:spMkLst>
        </pc:spChg>
        <pc:spChg chg="mod">
          <ac:chgData name="Leventhal, Brian C - leventbc" userId="3adb2060-2beb-4a7d-9680-0848e8f14df8" providerId="ADAL" clId="{9E070347-6C27-49C5-9C35-20151C9DEEAC}" dt="2022-01-14T14:59:49.747" v="4" actId="962"/>
          <ac:spMkLst>
            <pc:docMk/>
            <pc:sldMk cId="2322221250" sldId="275"/>
            <ac:spMk id="44" creationId="{64E40D90-3A08-4B42-8735-BF8B7AF03152}"/>
          </ac:spMkLst>
        </pc:spChg>
        <pc:spChg chg="mod">
          <ac:chgData name="Leventhal, Brian C - leventbc" userId="3adb2060-2beb-4a7d-9680-0848e8f14df8" providerId="ADAL" clId="{9E070347-6C27-49C5-9C35-20151C9DEEAC}" dt="2022-01-14T14:59:46.894" v="3" actId="962"/>
          <ac:spMkLst>
            <pc:docMk/>
            <pc:sldMk cId="2322221250" sldId="275"/>
            <ac:spMk id="46" creationId="{7EB913AC-5B2E-4EB8-992E-673CEA2A9273}"/>
          </ac:spMkLst>
        </pc:spChg>
        <pc:grpChg chg="mod">
          <ac:chgData name="Leventhal, Brian C - leventbc" userId="3adb2060-2beb-4a7d-9680-0848e8f14df8" providerId="ADAL" clId="{9E070347-6C27-49C5-9C35-20151C9DEEAC}" dt="2022-01-14T14:59:04.680" v="0" actId="962"/>
          <ac:grpSpMkLst>
            <pc:docMk/>
            <pc:sldMk cId="2322221250" sldId="275"/>
            <ac:grpSpMk id="32" creationId="{4B0568CF-DD96-45FE-A193-5A19D97F51EF}"/>
          </ac:grpSpMkLst>
        </pc:grpChg>
        <pc:grpChg chg="mod">
          <ac:chgData name="Leventhal, Brian C - leventbc" userId="3adb2060-2beb-4a7d-9680-0848e8f14df8" providerId="ADAL" clId="{9E070347-6C27-49C5-9C35-20151C9DEEAC}" dt="2022-01-14T15:00:02.217" v="6" actId="962"/>
          <ac:grpSpMkLst>
            <pc:docMk/>
            <pc:sldMk cId="2322221250" sldId="275"/>
            <ac:grpSpMk id="36" creationId="{BF59F198-9C27-4E0F-AB1E-D0BE8F61643A}"/>
          </ac:grpSpMkLst>
        </pc:grpChg>
        <pc:grpChg chg="mod">
          <ac:chgData name="Leventhal, Brian C - leventbc" userId="3adb2060-2beb-4a7d-9680-0848e8f14df8" providerId="ADAL" clId="{9E070347-6C27-49C5-9C35-20151C9DEEAC}" dt="2022-01-14T14:59:55.531" v="5" actId="962"/>
          <ac:grpSpMkLst>
            <pc:docMk/>
            <pc:sldMk cId="2322221250" sldId="275"/>
            <ac:grpSpMk id="42" creationId="{5F124FF3-4EE5-4A00-AAC4-F58DEFA29F18}"/>
          </ac:grpSpMkLst>
        </pc:grpChg>
        <pc:grpChg chg="mod">
          <ac:chgData name="Leventhal, Brian C - leventbc" userId="3adb2060-2beb-4a7d-9680-0848e8f14df8" providerId="ADAL" clId="{9E070347-6C27-49C5-9C35-20151C9DEEAC}" dt="2022-01-14T20:04:14.891" v="193" actId="962"/>
          <ac:grpSpMkLst>
            <pc:docMk/>
            <pc:sldMk cId="2322221250" sldId="275"/>
            <ac:grpSpMk id="50" creationId="{668DB86D-2A6B-4174-93BD-2E026200D7CA}"/>
          </ac:grpSpMkLst>
        </pc:grpChg>
        <pc:picChg chg="add del mod">
          <ac:chgData name="Leventhal, Brian C - leventbc" userId="3adb2060-2beb-4a7d-9680-0848e8f14df8" providerId="ADAL" clId="{9E070347-6C27-49C5-9C35-20151C9DEEAC}" dt="2022-01-14T15:11:10.981" v="40" actId="1076"/>
          <ac:picMkLst>
            <pc:docMk/>
            <pc:sldMk cId="2322221250" sldId="275"/>
            <ac:picMk id="2" creationId="{F9CE24F6-FA8C-4A2A-ACEA-DF0975668A35}"/>
          </ac:picMkLst>
        </pc:picChg>
      </pc:sldChg>
      <pc:sldChg chg="addSp delSp modSp new mod modTransition modAnim">
        <pc:chgData name="Leventhal, Brian C - leventbc" userId="3adb2060-2beb-4a7d-9680-0848e8f14df8" providerId="ADAL" clId="{9E070347-6C27-49C5-9C35-20151C9DEEAC}" dt="2022-01-14T20:13:21.273" v="239" actId="1076"/>
        <pc:sldMkLst>
          <pc:docMk/>
          <pc:sldMk cId="1302348048" sldId="276"/>
        </pc:sldMkLst>
        <pc:spChg chg="mod">
          <ac:chgData name="Leventhal, Brian C - leventbc" userId="3adb2060-2beb-4a7d-9680-0848e8f14df8" providerId="ADAL" clId="{9E070347-6C27-49C5-9C35-20151C9DEEAC}" dt="2022-01-14T15:18:28.124" v="75" actId="962"/>
          <ac:spMkLst>
            <pc:docMk/>
            <pc:sldMk cId="1302348048" sldId="276"/>
            <ac:spMk id="2" creationId="{79B7D787-0BDF-4EFF-846D-733FD7E73181}"/>
          </ac:spMkLst>
        </pc:spChg>
        <pc:spChg chg="add del mod">
          <ac:chgData name="Leventhal, Brian C - leventbc" userId="3adb2060-2beb-4a7d-9680-0848e8f14df8" providerId="ADAL" clId="{9E070347-6C27-49C5-9C35-20151C9DEEAC}" dt="2022-01-14T15:15:13.169" v="61" actId="478"/>
          <ac:spMkLst>
            <pc:docMk/>
            <pc:sldMk cId="1302348048" sldId="276"/>
            <ac:spMk id="3" creationId="{701AD8A9-E357-4F27-BF32-83AFE5ADB4CC}"/>
          </ac:spMkLst>
        </pc:spChg>
        <pc:spChg chg="add mod">
          <ac:chgData name="Leventhal, Brian C - leventbc" userId="3adb2060-2beb-4a7d-9680-0848e8f14df8" providerId="ADAL" clId="{9E070347-6C27-49C5-9C35-20151C9DEEAC}" dt="2022-01-14T20:13:11.566" v="236" actId="14100"/>
          <ac:spMkLst>
            <pc:docMk/>
            <pc:sldMk cId="1302348048" sldId="276"/>
            <ac:spMk id="3" creationId="{7F75BAC8-EEA6-48DD-935F-C3B32E4CC024}"/>
          </ac:spMkLst>
        </pc:spChg>
        <pc:spChg chg="add mod">
          <ac:chgData name="Leventhal, Brian C - leventbc" userId="3adb2060-2beb-4a7d-9680-0848e8f14df8" providerId="ADAL" clId="{9E070347-6C27-49C5-9C35-20151C9DEEAC}" dt="2022-01-14T15:15:13.387" v="62"/>
          <ac:spMkLst>
            <pc:docMk/>
            <pc:sldMk cId="1302348048" sldId="276"/>
            <ac:spMk id="9" creationId="{507AEFC5-3DAD-490F-A344-A492EFE7E635}"/>
          </ac:spMkLst>
        </pc:spChg>
        <pc:spChg chg="add mod">
          <ac:chgData name="Leventhal, Brian C - leventbc" userId="3adb2060-2beb-4a7d-9680-0848e8f14df8" providerId="ADAL" clId="{9E070347-6C27-49C5-9C35-20151C9DEEAC}" dt="2022-01-14T15:15:13.387" v="62"/>
          <ac:spMkLst>
            <pc:docMk/>
            <pc:sldMk cId="1302348048" sldId="276"/>
            <ac:spMk id="10" creationId="{6D2B0B53-0033-43F2-857D-AAC58C40892C}"/>
          </ac:spMkLst>
        </pc:spChg>
        <pc:spChg chg="add mod">
          <ac:chgData name="Leventhal, Brian C - leventbc" userId="3adb2060-2beb-4a7d-9680-0848e8f14df8" providerId="ADAL" clId="{9E070347-6C27-49C5-9C35-20151C9DEEAC}" dt="2022-01-14T20:13:21.273" v="239" actId="1076"/>
          <ac:spMkLst>
            <pc:docMk/>
            <pc:sldMk cId="1302348048" sldId="276"/>
            <ac:spMk id="12" creationId="{63349B27-6B11-4C21-8377-D8AF281433FE}"/>
          </ac:spMkLst>
        </pc:spChg>
        <pc:picChg chg="add del mod">
          <ac:chgData name="Leventhal, Brian C - leventbc" userId="3adb2060-2beb-4a7d-9680-0848e8f14df8" providerId="ADAL" clId="{9E070347-6C27-49C5-9C35-20151C9DEEAC}" dt="2022-01-14T15:15:02.675" v="59"/>
          <ac:picMkLst>
            <pc:docMk/>
            <pc:sldMk cId="1302348048" sldId="276"/>
            <ac:picMk id="6" creationId="{5E8E6C7F-5E58-42BF-A4E4-B7C60DBC3684}"/>
          </ac:picMkLst>
        </pc:picChg>
        <pc:picChg chg="add mod">
          <ac:chgData name="Leventhal, Brian C - leventbc" userId="3adb2060-2beb-4a7d-9680-0848e8f14df8" providerId="ADAL" clId="{9E070347-6C27-49C5-9C35-20151C9DEEAC}" dt="2022-01-14T15:15:13.387" v="62"/>
          <ac:picMkLst>
            <pc:docMk/>
            <pc:sldMk cId="1302348048" sldId="276"/>
            <ac:picMk id="7" creationId="{695B0018-5C41-442A-9763-FFEEDC38901F}"/>
          </ac:picMkLst>
        </pc:picChg>
        <pc:picChg chg="add mod">
          <ac:chgData name="Leventhal, Brian C - leventbc" userId="3adb2060-2beb-4a7d-9680-0848e8f14df8" providerId="ADAL" clId="{9E070347-6C27-49C5-9C35-20151C9DEEAC}" dt="2022-01-14T15:15:13.387" v="62"/>
          <ac:picMkLst>
            <pc:docMk/>
            <pc:sldMk cId="1302348048" sldId="276"/>
            <ac:picMk id="8" creationId="{64F0063F-CD3D-4BF6-9041-C243D17B8563}"/>
          </ac:picMkLst>
        </pc:picChg>
        <pc:picChg chg="add mod">
          <ac:chgData name="Leventhal, Brian C - leventbc" userId="3adb2060-2beb-4a7d-9680-0848e8f14df8" providerId="ADAL" clId="{9E070347-6C27-49C5-9C35-20151C9DEEAC}" dt="2022-01-14T15:23:12.564" v="93" actId="1076"/>
          <ac:picMkLst>
            <pc:docMk/>
            <pc:sldMk cId="1302348048" sldId="276"/>
            <ac:picMk id="11" creationId="{1CF5AAA7-B651-4917-ADDD-4E17CD2CE689}"/>
          </ac:picMkLst>
        </pc:picChg>
      </pc:sldChg>
      <pc:sldChg chg="addSp delSp modSp new mod modTransition modAnim">
        <pc:chgData name="Leventhal, Brian C - leventbc" userId="3adb2060-2beb-4a7d-9680-0848e8f14df8" providerId="ADAL" clId="{9E070347-6C27-49C5-9C35-20151C9DEEAC}" dt="2022-01-14T20:13:39.526" v="240"/>
        <pc:sldMkLst>
          <pc:docMk/>
          <pc:sldMk cId="1232998093" sldId="277"/>
        </pc:sldMkLst>
        <pc:spChg chg="mod">
          <ac:chgData name="Leventhal, Brian C - leventbc" userId="3adb2060-2beb-4a7d-9680-0848e8f14df8" providerId="ADAL" clId="{9E070347-6C27-49C5-9C35-20151C9DEEAC}" dt="2022-01-14T15:18:38.023" v="76" actId="962"/>
          <ac:spMkLst>
            <pc:docMk/>
            <pc:sldMk cId="1232998093" sldId="277"/>
            <ac:spMk id="2" creationId="{06B0D7D4-1203-4DF6-94AF-4CE3DF1C1738}"/>
          </ac:spMkLst>
        </pc:spChg>
        <pc:spChg chg="del">
          <ac:chgData name="Leventhal, Brian C - leventbc" userId="3adb2060-2beb-4a7d-9680-0848e8f14df8" providerId="ADAL" clId="{9E070347-6C27-49C5-9C35-20151C9DEEAC}" dt="2022-01-14T15:16:01.124" v="66" actId="478"/>
          <ac:spMkLst>
            <pc:docMk/>
            <pc:sldMk cId="1232998093" sldId="277"/>
            <ac:spMk id="3" creationId="{0DA8DD88-A7E0-4939-8C9E-762F419C9B1C}"/>
          </ac:spMkLst>
        </pc:spChg>
        <pc:spChg chg="del">
          <ac:chgData name="Leventhal, Brian C - leventbc" userId="3adb2060-2beb-4a7d-9680-0848e8f14df8" providerId="ADAL" clId="{9E070347-6C27-49C5-9C35-20151C9DEEAC}" dt="2022-01-14T15:16:04.235" v="68" actId="478"/>
          <ac:spMkLst>
            <pc:docMk/>
            <pc:sldMk cId="1232998093" sldId="277"/>
            <ac:spMk id="4" creationId="{1D75FD8E-849E-4389-B82A-6D98EF3E173E}"/>
          </ac:spMkLst>
        </pc:spChg>
        <pc:spChg chg="add mod">
          <ac:chgData name="Leventhal, Brian C - leventbc" userId="3adb2060-2beb-4a7d-9680-0848e8f14df8" providerId="ADAL" clId="{9E070347-6C27-49C5-9C35-20151C9DEEAC}" dt="2022-01-14T15:16:01.407" v="67"/>
          <ac:spMkLst>
            <pc:docMk/>
            <pc:sldMk cId="1232998093" sldId="277"/>
            <ac:spMk id="7" creationId="{8C87A024-1A7F-4D2A-91E4-2BC18D5DB63A}"/>
          </ac:spMkLst>
        </pc:spChg>
        <pc:spChg chg="add mod">
          <ac:chgData name="Leventhal, Brian C - leventbc" userId="3adb2060-2beb-4a7d-9680-0848e8f14df8" providerId="ADAL" clId="{9E070347-6C27-49C5-9C35-20151C9DEEAC}" dt="2022-01-14T15:16:01.407" v="67"/>
          <ac:spMkLst>
            <pc:docMk/>
            <pc:sldMk cId="1232998093" sldId="277"/>
            <ac:spMk id="8" creationId="{2C861A12-0FE4-44D7-84F6-F306BE6339BA}"/>
          </ac:spMkLst>
        </pc:spChg>
        <pc:spChg chg="add mod">
          <ac:chgData name="Leventhal, Brian C - leventbc" userId="3adb2060-2beb-4a7d-9680-0848e8f14df8" providerId="ADAL" clId="{9E070347-6C27-49C5-9C35-20151C9DEEAC}" dt="2022-01-14T20:13:39.526" v="240"/>
          <ac:spMkLst>
            <pc:docMk/>
            <pc:sldMk cId="1232998093" sldId="277"/>
            <ac:spMk id="10" creationId="{46E4E152-FA90-46C1-ADBA-B84F12102DB4}"/>
          </ac:spMkLst>
        </pc:spChg>
        <pc:spChg chg="add mod">
          <ac:chgData name="Leventhal, Brian C - leventbc" userId="3adb2060-2beb-4a7d-9680-0848e8f14df8" providerId="ADAL" clId="{9E070347-6C27-49C5-9C35-20151C9DEEAC}" dt="2022-01-14T20:13:39.526" v="240"/>
          <ac:spMkLst>
            <pc:docMk/>
            <pc:sldMk cId="1232998093" sldId="277"/>
            <ac:spMk id="11" creationId="{AC62060A-A7A5-4A7C-9565-8E5A7DAF012F}"/>
          </ac:spMkLst>
        </pc:spChg>
        <pc:picChg chg="add mod">
          <ac:chgData name="Leventhal, Brian C - leventbc" userId="3adb2060-2beb-4a7d-9680-0848e8f14df8" providerId="ADAL" clId="{9E070347-6C27-49C5-9C35-20151C9DEEAC}" dt="2022-01-14T15:16:01.407" v="67"/>
          <ac:picMkLst>
            <pc:docMk/>
            <pc:sldMk cId="1232998093" sldId="277"/>
            <ac:picMk id="5" creationId="{E0C4754E-0CCC-4C7F-B2C4-4EF3DA7463DF}"/>
          </ac:picMkLst>
        </pc:picChg>
        <pc:picChg chg="add mod">
          <ac:chgData name="Leventhal, Brian C - leventbc" userId="3adb2060-2beb-4a7d-9680-0848e8f14df8" providerId="ADAL" clId="{9E070347-6C27-49C5-9C35-20151C9DEEAC}" dt="2022-01-14T15:16:01.407" v="67"/>
          <ac:picMkLst>
            <pc:docMk/>
            <pc:sldMk cId="1232998093" sldId="277"/>
            <ac:picMk id="6" creationId="{1CAD27B5-CE05-4CDD-88E5-D1C34945DEAB}"/>
          </ac:picMkLst>
        </pc:picChg>
        <pc:picChg chg="add mod">
          <ac:chgData name="Leventhal, Brian C - leventbc" userId="3adb2060-2beb-4a7d-9680-0848e8f14df8" providerId="ADAL" clId="{9E070347-6C27-49C5-9C35-20151C9DEEAC}" dt="2022-01-14T15:16:22.386" v="70" actId="1076"/>
          <ac:picMkLst>
            <pc:docMk/>
            <pc:sldMk cId="1232998093" sldId="277"/>
            <ac:picMk id="9" creationId="{EECFFEE6-C968-4A8C-A0CD-DACA1DFE6C19}"/>
          </ac:picMkLst>
        </pc:picChg>
      </pc:sldChg>
      <pc:sldChg chg="addSp delSp modSp add mod ord modTransition delAnim">
        <pc:chgData name="Leventhal, Brian C - leventbc" userId="3adb2060-2beb-4a7d-9680-0848e8f14df8" providerId="ADAL" clId="{9E070347-6C27-49C5-9C35-20151C9DEEAC}" dt="2022-01-14T20:07:40.766" v="210" actId="1076"/>
        <pc:sldMkLst>
          <pc:docMk/>
          <pc:sldMk cId="860536581" sldId="278"/>
        </pc:sldMkLst>
        <pc:spChg chg="del">
          <ac:chgData name="Leventhal, Brian C - leventbc" userId="3adb2060-2beb-4a7d-9680-0848e8f14df8" providerId="ADAL" clId="{9E070347-6C27-49C5-9C35-20151C9DEEAC}" dt="2022-01-14T19:57:51.164" v="151" actId="478"/>
          <ac:spMkLst>
            <pc:docMk/>
            <pc:sldMk cId="860536581" sldId="278"/>
            <ac:spMk id="15" creationId="{432F5CC0-28D6-41F3-967A-43034C0E99EE}"/>
          </ac:spMkLst>
        </pc:spChg>
        <pc:spChg chg="del">
          <ac:chgData name="Leventhal, Brian C - leventbc" userId="3adb2060-2beb-4a7d-9680-0848e8f14df8" providerId="ADAL" clId="{9E070347-6C27-49C5-9C35-20151C9DEEAC}" dt="2022-01-14T19:57:54.052" v="152" actId="478"/>
          <ac:spMkLst>
            <pc:docMk/>
            <pc:sldMk cId="860536581" sldId="278"/>
            <ac:spMk id="17" creationId="{4E54E86E-7836-4C72-98F8-F17202A7F02E}"/>
          </ac:spMkLst>
        </pc:spChg>
        <pc:spChg chg="mod topLvl">
          <ac:chgData name="Leventhal, Brian C - leventbc" userId="3adb2060-2beb-4a7d-9680-0848e8f14df8" providerId="ADAL" clId="{9E070347-6C27-49C5-9C35-20151C9DEEAC}" dt="2022-01-14T20:06:00.195" v="206" actId="1076"/>
          <ac:spMkLst>
            <pc:docMk/>
            <pc:sldMk cId="860536581" sldId="278"/>
            <ac:spMk id="30" creationId="{856B8AB2-93E8-4651-A912-379DE4945731}"/>
          </ac:spMkLst>
        </pc:spChg>
        <pc:spChg chg="mod topLvl">
          <ac:chgData name="Leventhal, Brian C - leventbc" userId="3adb2060-2beb-4a7d-9680-0848e8f14df8" providerId="ADAL" clId="{9E070347-6C27-49C5-9C35-20151C9DEEAC}" dt="2022-01-14T20:07:40.766" v="210" actId="1076"/>
          <ac:spMkLst>
            <pc:docMk/>
            <pc:sldMk cId="860536581" sldId="278"/>
            <ac:spMk id="31" creationId="{AD0B19EE-DA59-4741-983F-61243645B3F4}"/>
          </ac:spMkLst>
        </pc:spChg>
        <pc:spChg chg="mod topLvl">
          <ac:chgData name="Leventhal, Brian C - leventbc" userId="3adb2060-2beb-4a7d-9680-0848e8f14df8" providerId="ADAL" clId="{9E070347-6C27-49C5-9C35-20151C9DEEAC}" dt="2022-01-14T20:06:03.287" v="207" actId="1076"/>
          <ac:spMkLst>
            <pc:docMk/>
            <pc:sldMk cId="860536581" sldId="278"/>
            <ac:spMk id="37" creationId="{E212F742-7841-497D-BA9C-22CBB64AA7A2}"/>
          </ac:spMkLst>
        </pc:spChg>
        <pc:grpChg chg="add del mod">
          <ac:chgData name="Leventhal, Brian C - leventbc" userId="3adb2060-2beb-4a7d-9680-0848e8f14df8" providerId="ADAL" clId="{9E070347-6C27-49C5-9C35-20151C9DEEAC}" dt="2022-01-14T20:00:33.493" v="162" actId="165"/>
          <ac:grpSpMkLst>
            <pc:docMk/>
            <pc:sldMk cId="860536581" sldId="278"/>
            <ac:grpSpMk id="3" creationId="{72F970AA-737C-4A60-A3F9-AD2A1DAA6134}"/>
          </ac:grpSpMkLst>
        </pc:grpChg>
        <pc:grpChg chg="add mod">
          <ac:chgData name="Leventhal, Brian C - leventbc" userId="3adb2060-2beb-4a7d-9680-0848e8f14df8" providerId="ADAL" clId="{9E070347-6C27-49C5-9C35-20151C9DEEAC}" dt="2022-01-14T20:07:36.274" v="209" actId="1076"/>
          <ac:grpSpMkLst>
            <pc:docMk/>
            <pc:sldMk cId="860536581" sldId="278"/>
            <ac:grpSpMk id="4" creationId="{28393C89-D1DF-4439-AEA5-8592E33BCDA9}"/>
          </ac:grpSpMkLst>
        </pc:grpChg>
        <pc:grpChg chg="del">
          <ac:chgData name="Leventhal, Brian C - leventbc" userId="3adb2060-2beb-4a7d-9680-0848e8f14df8" providerId="ADAL" clId="{9E070347-6C27-49C5-9C35-20151C9DEEAC}" dt="2022-01-14T19:57:45.634" v="150" actId="478"/>
          <ac:grpSpMkLst>
            <pc:docMk/>
            <pc:sldMk cId="860536581" sldId="278"/>
            <ac:grpSpMk id="32" creationId="{4B0568CF-DD96-45FE-A193-5A19D97F51EF}"/>
          </ac:grpSpMkLst>
        </pc:grpChg>
        <pc:grpChg chg="del">
          <ac:chgData name="Leventhal, Brian C - leventbc" userId="3adb2060-2beb-4a7d-9680-0848e8f14df8" providerId="ADAL" clId="{9E070347-6C27-49C5-9C35-20151C9DEEAC}" dt="2022-01-14T19:57:45.634" v="150" actId="478"/>
          <ac:grpSpMkLst>
            <pc:docMk/>
            <pc:sldMk cId="860536581" sldId="278"/>
            <ac:grpSpMk id="36" creationId="{BF59F198-9C27-4E0F-AB1E-D0BE8F61643A}"/>
          </ac:grpSpMkLst>
        </pc:grpChg>
        <pc:grpChg chg="del">
          <ac:chgData name="Leventhal, Brian C - leventbc" userId="3adb2060-2beb-4a7d-9680-0848e8f14df8" providerId="ADAL" clId="{9E070347-6C27-49C5-9C35-20151C9DEEAC}" dt="2022-01-14T19:57:45.634" v="150" actId="478"/>
          <ac:grpSpMkLst>
            <pc:docMk/>
            <pc:sldMk cId="860536581" sldId="278"/>
            <ac:grpSpMk id="42" creationId="{5F124FF3-4EE5-4A00-AAC4-F58DEFA29F18}"/>
          </ac:grpSpMkLst>
        </pc:grpChg>
        <pc:grpChg chg="del mod">
          <ac:chgData name="Leventhal, Brian C - leventbc" userId="3adb2060-2beb-4a7d-9680-0848e8f14df8" providerId="ADAL" clId="{9E070347-6C27-49C5-9C35-20151C9DEEAC}" dt="2022-01-14T19:58:03.245" v="154" actId="165"/>
          <ac:grpSpMkLst>
            <pc:docMk/>
            <pc:sldMk cId="860536581" sldId="278"/>
            <ac:grpSpMk id="50" creationId="{668DB86D-2A6B-4174-93BD-2E026200D7CA}"/>
          </ac:grpSpMkLst>
        </pc:grpChg>
        <pc:grpChg chg="del">
          <ac:chgData name="Leventhal, Brian C - leventbc" userId="3adb2060-2beb-4a7d-9680-0848e8f14df8" providerId="ADAL" clId="{9E070347-6C27-49C5-9C35-20151C9DEEAC}" dt="2022-01-14T19:57:45.634" v="150" actId="478"/>
          <ac:grpSpMkLst>
            <pc:docMk/>
            <pc:sldMk cId="860536581" sldId="278"/>
            <ac:grpSpMk id="51" creationId="{B33F6493-5930-4A4F-9E40-C41B8EDB2956}"/>
          </ac:grpSpMkLst>
        </pc:grpChg>
        <pc:picChg chg="del">
          <ac:chgData name="Leventhal, Brian C - leventbc" userId="3adb2060-2beb-4a7d-9680-0848e8f14df8" providerId="ADAL" clId="{9E070347-6C27-49C5-9C35-20151C9DEEAC}" dt="2022-01-14T19:58:38.544" v="156" actId="478"/>
          <ac:picMkLst>
            <pc:docMk/>
            <pc:sldMk cId="860536581" sldId="278"/>
            <ac:picMk id="2" creationId="{F9CE24F6-FA8C-4A2A-ACEA-DF0975668A35}"/>
          </ac:picMkLst>
        </pc:picChg>
      </pc:sldChg>
      <pc:sldChg chg="add del">
        <pc:chgData name="Leventhal, Brian C - leventbc" userId="3adb2060-2beb-4a7d-9680-0848e8f14df8" providerId="ADAL" clId="{9E070347-6C27-49C5-9C35-20151C9DEEAC}" dt="2022-01-14T15:26:36.330" v="102" actId="47"/>
        <pc:sldMkLst>
          <pc:docMk/>
          <pc:sldMk cId="1244573629" sldId="278"/>
        </pc:sldMkLst>
      </pc:sldChg>
    </pc:docChg>
  </pc:docChgLst>
  <pc:docChgLst>
    <pc:chgData name="Leventhal, Brian C - leventbc" userId="3adb2060-2beb-4a7d-9680-0848e8f14df8" providerId="ADAL" clId="{357D1710-6A76-4556-8485-F00C8675E2D2}"/>
    <pc:docChg chg="undo custSel addSld delSld modSld sldOrd">
      <pc:chgData name="Leventhal, Brian C - leventbc" userId="3adb2060-2beb-4a7d-9680-0848e8f14df8" providerId="ADAL" clId="{357D1710-6A76-4556-8485-F00C8675E2D2}" dt="2022-01-14T14:58:20.580" v="985" actId="6549"/>
      <pc:docMkLst>
        <pc:docMk/>
      </pc:docMkLst>
      <pc:sldChg chg="modSp mod modTransition">
        <pc:chgData name="Leventhal, Brian C - leventbc" userId="3adb2060-2beb-4a7d-9680-0848e8f14df8" providerId="ADAL" clId="{357D1710-6A76-4556-8485-F00C8675E2D2}" dt="2022-01-14T14:45:12.258" v="872" actId="962"/>
        <pc:sldMkLst>
          <pc:docMk/>
          <pc:sldMk cId="3532251258" sldId="256"/>
        </pc:sldMkLst>
        <pc:spChg chg="mod">
          <ac:chgData name="Leventhal, Brian C - leventbc" userId="3adb2060-2beb-4a7d-9680-0848e8f14df8" providerId="ADAL" clId="{357D1710-6A76-4556-8485-F00C8675E2D2}" dt="2022-01-14T14:45:12.258" v="872" actId="962"/>
          <ac:spMkLst>
            <pc:docMk/>
            <pc:sldMk cId="3532251258" sldId="256"/>
            <ac:spMk id="2" creationId="{FDFE34BE-AA60-4F21-A76E-6A12B90B149E}"/>
          </ac:spMkLst>
        </pc:spChg>
        <pc:spChg chg="mod">
          <ac:chgData name="Leventhal, Brian C - leventbc" userId="3adb2060-2beb-4a7d-9680-0848e8f14df8" providerId="ADAL" clId="{357D1710-6A76-4556-8485-F00C8675E2D2}" dt="2022-01-14T13:22:50.688" v="44" actId="20577"/>
          <ac:spMkLst>
            <pc:docMk/>
            <pc:sldMk cId="3532251258" sldId="256"/>
            <ac:spMk id="3" creationId="{23A3BA09-5102-4C0A-9573-29D00C95C787}"/>
          </ac:spMkLst>
        </pc:spChg>
      </pc:sldChg>
      <pc:sldChg chg="addSp delSp modSp del mod">
        <pc:chgData name="Leventhal, Brian C - leventbc" userId="3adb2060-2beb-4a7d-9680-0848e8f14df8" providerId="ADAL" clId="{357D1710-6A76-4556-8485-F00C8675E2D2}" dt="2022-01-14T14:44:34.604" v="869" actId="47"/>
        <pc:sldMkLst>
          <pc:docMk/>
          <pc:sldMk cId="309272438" sldId="257"/>
        </pc:sldMkLst>
        <pc:spChg chg="mod">
          <ac:chgData name="Leventhal, Brian C - leventbc" userId="3adb2060-2beb-4a7d-9680-0848e8f14df8" providerId="ADAL" clId="{357D1710-6A76-4556-8485-F00C8675E2D2}" dt="2022-01-14T13:23:47.161" v="69" actId="20577"/>
          <ac:spMkLst>
            <pc:docMk/>
            <pc:sldMk cId="309272438" sldId="257"/>
            <ac:spMk id="2" creationId="{8C291C64-8302-4B0F-85A3-A6D04F363C3A}"/>
          </ac:spMkLst>
        </pc:spChg>
        <pc:spChg chg="mod">
          <ac:chgData name="Leventhal, Brian C - leventbc" userId="3adb2060-2beb-4a7d-9680-0848e8f14df8" providerId="ADAL" clId="{357D1710-6A76-4556-8485-F00C8675E2D2}" dt="2022-01-14T14:44:12.657" v="860" actId="27636"/>
          <ac:spMkLst>
            <pc:docMk/>
            <pc:sldMk cId="309272438" sldId="257"/>
            <ac:spMk id="3" creationId="{08FAD53F-777F-46E5-9216-9B47D5604492}"/>
          </ac:spMkLst>
        </pc:spChg>
        <pc:spChg chg="add mod">
          <ac:chgData name="Leventhal, Brian C - leventbc" userId="3adb2060-2beb-4a7d-9680-0848e8f14df8" providerId="ADAL" clId="{357D1710-6A76-4556-8485-F00C8675E2D2}" dt="2022-01-14T14:04:01.299" v="529" actId="21"/>
          <ac:spMkLst>
            <pc:docMk/>
            <pc:sldMk cId="309272438" sldId="257"/>
            <ac:spMk id="9" creationId="{6991E6AA-5A6A-44D2-85A9-917CD37978CA}"/>
          </ac:spMkLst>
        </pc:spChg>
        <pc:graphicFrameChg chg="add del modGraphic">
          <ac:chgData name="Leventhal, Brian C - leventbc" userId="3adb2060-2beb-4a7d-9680-0848e8f14df8" providerId="ADAL" clId="{357D1710-6A76-4556-8485-F00C8675E2D2}" dt="2022-01-14T13:57:08.454" v="460" actId="478"/>
          <ac:graphicFrameMkLst>
            <pc:docMk/>
            <pc:sldMk cId="309272438" sldId="257"/>
            <ac:graphicFrameMk id="6" creationId="{8F0A7578-BBDE-4DDC-A035-72F81A37CEFA}"/>
          </ac:graphicFrameMkLst>
        </pc:graphicFrameChg>
        <pc:graphicFrameChg chg="add del mod modGraphic">
          <ac:chgData name="Leventhal, Brian C - leventbc" userId="3adb2060-2beb-4a7d-9680-0848e8f14df8" providerId="ADAL" clId="{357D1710-6A76-4556-8485-F00C8675E2D2}" dt="2022-01-14T13:58:16.374" v="473" actId="478"/>
          <ac:graphicFrameMkLst>
            <pc:docMk/>
            <pc:sldMk cId="309272438" sldId="257"/>
            <ac:graphicFrameMk id="7" creationId="{8DF1EA37-8AFA-4FEE-BEE5-3A3E61B6A16F}"/>
          </ac:graphicFrameMkLst>
        </pc:graphicFrameChg>
        <pc:graphicFrameChg chg="add del mod modGraphic">
          <ac:chgData name="Leventhal, Brian C - leventbc" userId="3adb2060-2beb-4a7d-9680-0848e8f14df8" providerId="ADAL" clId="{357D1710-6A76-4556-8485-F00C8675E2D2}" dt="2022-01-14T13:59:26.776" v="481" actId="21"/>
          <ac:graphicFrameMkLst>
            <pc:docMk/>
            <pc:sldMk cId="309272438" sldId="257"/>
            <ac:graphicFrameMk id="10" creationId="{4EE61127-A913-4DA4-B412-5E5782705864}"/>
          </ac:graphicFrameMkLst>
        </pc:graphicFrameChg>
      </pc:sldChg>
      <pc:sldChg chg="new">
        <pc:chgData name="Leventhal, Brian C - leventbc" userId="3adb2060-2beb-4a7d-9680-0848e8f14df8" providerId="ADAL" clId="{357D1710-6A76-4556-8485-F00C8675E2D2}" dt="2022-01-14T13:23:54.258" v="71" actId="680"/>
        <pc:sldMkLst>
          <pc:docMk/>
          <pc:sldMk cId="2268757999" sldId="258"/>
        </pc:sldMkLst>
      </pc:sldChg>
      <pc:sldChg chg="addSp delSp modSp new mod ord modTransition modClrScheme modAnim chgLayout">
        <pc:chgData name="Leventhal, Brian C - leventbc" userId="3adb2060-2beb-4a7d-9680-0848e8f14df8" providerId="ADAL" clId="{357D1710-6A76-4556-8485-F00C8675E2D2}" dt="2022-01-14T14:51:34.344" v="889"/>
        <pc:sldMkLst>
          <pc:docMk/>
          <pc:sldMk cId="395232081" sldId="259"/>
        </pc:sldMkLst>
        <pc:spChg chg="del">
          <ac:chgData name="Leventhal, Brian C - leventbc" userId="3adb2060-2beb-4a7d-9680-0848e8f14df8" providerId="ADAL" clId="{357D1710-6A76-4556-8485-F00C8675E2D2}" dt="2022-01-14T13:26:46.946" v="73" actId="700"/>
          <ac:spMkLst>
            <pc:docMk/>
            <pc:sldMk cId="395232081" sldId="259"/>
            <ac:spMk id="2" creationId="{9672424F-5FEB-42C5-80FD-D698B33041B0}"/>
          </ac:spMkLst>
        </pc:spChg>
        <pc:spChg chg="del">
          <ac:chgData name="Leventhal, Brian C - leventbc" userId="3adb2060-2beb-4a7d-9680-0848e8f14df8" providerId="ADAL" clId="{357D1710-6A76-4556-8485-F00C8675E2D2}" dt="2022-01-14T13:26:46.946" v="73" actId="700"/>
          <ac:spMkLst>
            <pc:docMk/>
            <pc:sldMk cId="395232081" sldId="259"/>
            <ac:spMk id="3" creationId="{13978B23-C9A8-4E36-8A07-640058509C4D}"/>
          </ac:spMkLst>
        </pc:spChg>
        <pc:spChg chg="mod ord">
          <ac:chgData name="Leventhal, Brian C - leventbc" userId="3adb2060-2beb-4a7d-9680-0848e8f14df8" providerId="ADAL" clId="{357D1710-6A76-4556-8485-F00C8675E2D2}" dt="2022-01-14T13:26:46.946" v="73" actId="700"/>
          <ac:spMkLst>
            <pc:docMk/>
            <pc:sldMk cId="395232081" sldId="259"/>
            <ac:spMk id="4" creationId="{C33E6766-4A8B-4794-B25A-36D8F8AD8CD5}"/>
          </ac:spMkLst>
        </pc:spChg>
        <pc:spChg chg="add del mod">
          <ac:chgData name="Leventhal, Brian C - leventbc" userId="3adb2060-2beb-4a7d-9680-0848e8f14df8" providerId="ADAL" clId="{357D1710-6A76-4556-8485-F00C8675E2D2}" dt="2022-01-14T13:29:38.101" v="99" actId="478"/>
          <ac:spMkLst>
            <pc:docMk/>
            <pc:sldMk cId="395232081" sldId="259"/>
            <ac:spMk id="5" creationId="{92E17E62-8AD0-4FA3-8D8A-C38CE0692557}"/>
          </ac:spMkLst>
        </pc:spChg>
        <pc:spChg chg="add del mod topLvl">
          <ac:chgData name="Leventhal, Brian C - leventbc" userId="3adb2060-2beb-4a7d-9680-0848e8f14df8" providerId="ADAL" clId="{357D1710-6A76-4556-8485-F00C8675E2D2}" dt="2022-01-14T13:33:16.286" v="114" actId="478"/>
          <ac:spMkLst>
            <pc:docMk/>
            <pc:sldMk cId="395232081" sldId="259"/>
            <ac:spMk id="11" creationId="{64DD5D65-9410-4994-948F-9924D6ECE0E6}"/>
          </ac:spMkLst>
        </pc:spChg>
        <pc:spChg chg="add del mod">
          <ac:chgData name="Leventhal, Brian C - leventbc" userId="3adb2060-2beb-4a7d-9680-0848e8f14df8" providerId="ADAL" clId="{357D1710-6A76-4556-8485-F00C8675E2D2}" dt="2022-01-14T13:40:52.969" v="166" actId="11529"/>
          <ac:spMkLst>
            <pc:docMk/>
            <pc:sldMk cId="395232081" sldId="259"/>
            <ac:spMk id="14" creationId="{6B4417FA-0F17-4642-BEBB-A07E9F9656BE}"/>
          </ac:spMkLst>
        </pc:spChg>
        <pc:spChg chg="add mod">
          <ac:chgData name="Leventhal, Brian C - leventbc" userId="3adb2060-2beb-4a7d-9680-0848e8f14df8" providerId="ADAL" clId="{357D1710-6A76-4556-8485-F00C8675E2D2}" dt="2022-01-14T13:50:19.279" v="390" actId="339"/>
          <ac:spMkLst>
            <pc:docMk/>
            <pc:sldMk cId="395232081" sldId="259"/>
            <ac:spMk id="15" creationId="{432F5CC0-28D6-41F3-967A-43034C0E99EE}"/>
          </ac:spMkLst>
        </pc:spChg>
        <pc:spChg chg="add mod">
          <ac:chgData name="Leventhal, Brian C - leventbc" userId="3adb2060-2beb-4a7d-9680-0848e8f14df8" providerId="ADAL" clId="{357D1710-6A76-4556-8485-F00C8675E2D2}" dt="2022-01-14T14:50:44.344" v="885" actId="962"/>
          <ac:spMkLst>
            <pc:docMk/>
            <pc:sldMk cId="395232081" sldId="259"/>
            <ac:spMk id="17" creationId="{4E54E86E-7836-4C72-98F8-F17202A7F02E}"/>
          </ac:spMkLst>
        </pc:spChg>
        <pc:spChg chg="add del">
          <ac:chgData name="Leventhal, Brian C - leventbc" userId="3adb2060-2beb-4a7d-9680-0848e8f14df8" providerId="ADAL" clId="{357D1710-6A76-4556-8485-F00C8675E2D2}" dt="2022-01-14T13:51:11.330" v="393" actId="22"/>
          <ac:spMkLst>
            <pc:docMk/>
            <pc:sldMk cId="395232081" sldId="259"/>
            <ac:spMk id="19" creationId="{9740D677-4F20-4ECD-A9C3-22C1BE673882}"/>
          </ac:spMkLst>
        </pc:spChg>
        <pc:spChg chg="add mod">
          <ac:chgData name="Leventhal, Brian C - leventbc" userId="3adb2060-2beb-4a7d-9680-0848e8f14df8" providerId="ADAL" clId="{357D1710-6A76-4556-8485-F00C8675E2D2}" dt="2022-01-14T14:30:42.329" v="702" actId="164"/>
          <ac:spMkLst>
            <pc:docMk/>
            <pc:sldMk cId="395232081" sldId="259"/>
            <ac:spMk id="20" creationId="{26FFB5DD-06D5-438F-B4D8-E147FED2335F}"/>
          </ac:spMkLst>
        </pc:spChg>
        <pc:spChg chg="add mod ord">
          <ac:chgData name="Leventhal, Brian C - leventbc" userId="3adb2060-2beb-4a7d-9680-0848e8f14df8" providerId="ADAL" clId="{357D1710-6A76-4556-8485-F00C8675E2D2}" dt="2022-01-14T14:30:42.329" v="702" actId="164"/>
          <ac:spMkLst>
            <pc:docMk/>
            <pc:sldMk cId="395232081" sldId="259"/>
            <ac:spMk id="21" creationId="{ECC56A54-1E75-4586-B522-903F3B920BB5}"/>
          </ac:spMkLst>
        </pc:spChg>
        <pc:spChg chg="add mod">
          <ac:chgData name="Leventhal, Brian C - leventbc" userId="3adb2060-2beb-4a7d-9680-0848e8f14df8" providerId="ADAL" clId="{357D1710-6A76-4556-8485-F00C8675E2D2}" dt="2022-01-14T14:30:50.333" v="703" actId="164"/>
          <ac:spMkLst>
            <pc:docMk/>
            <pc:sldMk cId="395232081" sldId="259"/>
            <ac:spMk id="22" creationId="{D6FD0562-F165-47BD-B3A4-7CC2FAB29A7D}"/>
          </ac:spMkLst>
        </pc:spChg>
        <pc:spChg chg="add mod">
          <ac:chgData name="Leventhal, Brian C - leventbc" userId="3adb2060-2beb-4a7d-9680-0848e8f14df8" providerId="ADAL" clId="{357D1710-6A76-4556-8485-F00C8675E2D2}" dt="2022-01-14T14:30:50.333" v="703" actId="164"/>
          <ac:spMkLst>
            <pc:docMk/>
            <pc:sldMk cId="395232081" sldId="259"/>
            <ac:spMk id="23" creationId="{128B0D1A-6143-4C52-806D-25125BCB9924}"/>
          </ac:spMkLst>
        </pc:spChg>
        <pc:spChg chg="add del mod">
          <ac:chgData name="Leventhal, Brian C - leventbc" userId="3adb2060-2beb-4a7d-9680-0848e8f14df8" providerId="ADAL" clId="{357D1710-6A76-4556-8485-F00C8675E2D2}" dt="2022-01-14T14:20:18.571" v="596" actId="478"/>
          <ac:spMkLst>
            <pc:docMk/>
            <pc:sldMk cId="395232081" sldId="259"/>
            <ac:spMk id="24" creationId="{AC64B873-487C-4D2D-8FE3-D254923BEDF2}"/>
          </ac:spMkLst>
        </pc:spChg>
        <pc:spChg chg="add del mod">
          <ac:chgData name="Leventhal, Brian C - leventbc" userId="3adb2060-2beb-4a7d-9680-0848e8f14df8" providerId="ADAL" clId="{357D1710-6A76-4556-8485-F00C8675E2D2}" dt="2022-01-14T14:20:20.607" v="597" actId="478"/>
          <ac:spMkLst>
            <pc:docMk/>
            <pc:sldMk cId="395232081" sldId="259"/>
            <ac:spMk id="25" creationId="{65781C72-2ED4-4BAE-80B9-15AC672BB02E}"/>
          </ac:spMkLst>
        </pc:spChg>
        <pc:spChg chg="add mod">
          <ac:chgData name="Leventhal, Brian C - leventbc" userId="3adb2060-2beb-4a7d-9680-0848e8f14df8" providerId="ADAL" clId="{357D1710-6A76-4556-8485-F00C8675E2D2}" dt="2022-01-14T14:31:02.291" v="706" actId="164"/>
          <ac:spMkLst>
            <pc:docMk/>
            <pc:sldMk cId="395232081" sldId="259"/>
            <ac:spMk id="26" creationId="{7719FA3F-C220-412D-AA72-791DEDA757E3}"/>
          </ac:spMkLst>
        </pc:spChg>
        <pc:spChg chg="add mod">
          <ac:chgData name="Leventhal, Brian C - leventbc" userId="3adb2060-2beb-4a7d-9680-0848e8f14df8" providerId="ADAL" clId="{357D1710-6A76-4556-8485-F00C8675E2D2}" dt="2022-01-14T14:31:02.291" v="706" actId="164"/>
          <ac:spMkLst>
            <pc:docMk/>
            <pc:sldMk cId="395232081" sldId="259"/>
            <ac:spMk id="27" creationId="{58C7AED4-FFDC-4C5B-B2A2-52EA7FC7CECE}"/>
          </ac:spMkLst>
        </pc:spChg>
        <pc:spChg chg="add mod">
          <ac:chgData name="Leventhal, Brian C - leventbc" userId="3adb2060-2beb-4a7d-9680-0848e8f14df8" providerId="ADAL" clId="{357D1710-6A76-4556-8485-F00C8675E2D2}" dt="2022-01-14T14:31:06.685" v="707" actId="164"/>
          <ac:spMkLst>
            <pc:docMk/>
            <pc:sldMk cId="395232081" sldId="259"/>
            <ac:spMk id="28" creationId="{1BEC5D85-193C-4AA2-B35B-E10B5C348BB7}"/>
          </ac:spMkLst>
        </pc:spChg>
        <pc:spChg chg="add mod">
          <ac:chgData name="Leventhal, Brian C - leventbc" userId="3adb2060-2beb-4a7d-9680-0848e8f14df8" providerId="ADAL" clId="{357D1710-6A76-4556-8485-F00C8675E2D2}" dt="2022-01-14T14:31:06.685" v="707" actId="164"/>
          <ac:spMkLst>
            <pc:docMk/>
            <pc:sldMk cId="395232081" sldId="259"/>
            <ac:spMk id="29" creationId="{FD755927-8722-4A34-B1D6-F84B50D6ABAB}"/>
          </ac:spMkLst>
        </pc:spChg>
        <pc:spChg chg="add del mod topLvl">
          <ac:chgData name="Leventhal, Brian C - leventbc" userId="3adb2060-2beb-4a7d-9680-0848e8f14df8" providerId="ADAL" clId="{357D1710-6A76-4556-8485-F00C8675E2D2}" dt="2022-01-14T14:30:37.520" v="701" actId="164"/>
          <ac:spMkLst>
            <pc:docMk/>
            <pc:sldMk cId="395232081" sldId="259"/>
            <ac:spMk id="30" creationId="{856B8AB2-93E8-4651-A912-379DE4945731}"/>
          </ac:spMkLst>
        </pc:spChg>
        <pc:spChg chg="add del mod topLvl">
          <ac:chgData name="Leventhal, Brian C - leventbc" userId="3adb2060-2beb-4a7d-9680-0848e8f14df8" providerId="ADAL" clId="{357D1710-6A76-4556-8485-F00C8675E2D2}" dt="2022-01-14T14:30:37.520" v="701" actId="164"/>
          <ac:spMkLst>
            <pc:docMk/>
            <pc:sldMk cId="395232081" sldId="259"/>
            <ac:spMk id="31" creationId="{AD0B19EE-DA59-4741-983F-61243645B3F4}"/>
          </ac:spMkLst>
        </pc:spChg>
        <pc:spChg chg="add del mod">
          <ac:chgData name="Leventhal, Brian C - leventbc" userId="3adb2060-2beb-4a7d-9680-0848e8f14df8" providerId="ADAL" clId="{357D1710-6A76-4556-8485-F00C8675E2D2}" dt="2022-01-14T14:22:56.711" v="634" actId="478"/>
          <ac:spMkLst>
            <pc:docMk/>
            <pc:sldMk cId="395232081" sldId="259"/>
            <ac:spMk id="35" creationId="{F819FAFF-9E62-4C56-9306-5269B803F7E2}"/>
          </ac:spMkLst>
        </pc:spChg>
        <pc:spChg chg="add del mod topLvl">
          <ac:chgData name="Leventhal, Brian C - leventbc" userId="3adb2060-2beb-4a7d-9680-0848e8f14df8" providerId="ADAL" clId="{357D1710-6A76-4556-8485-F00C8675E2D2}" dt="2022-01-14T14:30:37.520" v="701" actId="164"/>
          <ac:spMkLst>
            <pc:docMk/>
            <pc:sldMk cId="395232081" sldId="259"/>
            <ac:spMk id="37" creationId="{E212F742-7841-497D-BA9C-22CBB64AA7A2}"/>
          </ac:spMkLst>
        </pc:spChg>
        <pc:spChg chg="add mod">
          <ac:chgData name="Leventhal, Brian C - leventbc" userId="3adb2060-2beb-4a7d-9680-0848e8f14df8" providerId="ADAL" clId="{357D1710-6A76-4556-8485-F00C8675E2D2}" dt="2022-01-14T14:30:42.329" v="702" actId="164"/>
          <ac:spMkLst>
            <pc:docMk/>
            <pc:sldMk cId="395232081" sldId="259"/>
            <ac:spMk id="39" creationId="{D9DCBEA4-F405-49E1-9701-0B6E48097856}"/>
          </ac:spMkLst>
        </pc:spChg>
        <pc:spChg chg="add mod">
          <ac:chgData name="Leventhal, Brian C - leventbc" userId="3adb2060-2beb-4a7d-9680-0848e8f14df8" providerId="ADAL" clId="{357D1710-6A76-4556-8485-F00C8675E2D2}" dt="2022-01-14T14:30:50.333" v="703" actId="164"/>
          <ac:spMkLst>
            <pc:docMk/>
            <pc:sldMk cId="395232081" sldId="259"/>
            <ac:spMk id="41" creationId="{F5DBDE44-AB41-4036-B2A4-DF9A9F3EB77C}"/>
          </ac:spMkLst>
        </pc:spChg>
        <pc:spChg chg="add mod">
          <ac:chgData name="Leventhal, Brian C - leventbc" userId="3adb2060-2beb-4a7d-9680-0848e8f14df8" providerId="ADAL" clId="{357D1710-6A76-4556-8485-F00C8675E2D2}" dt="2022-01-14T14:31:02.291" v="706" actId="164"/>
          <ac:spMkLst>
            <pc:docMk/>
            <pc:sldMk cId="395232081" sldId="259"/>
            <ac:spMk id="43" creationId="{662DC7BA-B253-4CA2-81C4-12DB8D44843B}"/>
          </ac:spMkLst>
        </pc:spChg>
        <pc:spChg chg="add mod">
          <ac:chgData name="Leventhal, Brian C - leventbc" userId="3adb2060-2beb-4a7d-9680-0848e8f14df8" providerId="ADAL" clId="{357D1710-6A76-4556-8485-F00C8675E2D2}" dt="2022-01-14T14:31:06.685" v="707" actId="164"/>
          <ac:spMkLst>
            <pc:docMk/>
            <pc:sldMk cId="395232081" sldId="259"/>
            <ac:spMk id="45" creationId="{28D323BF-DF85-4DFF-8151-44B15A2FF0B5}"/>
          </ac:spMkLst>
        </pc:spChg>
        <pc:spChg chg="add del mod topLvl">
          <ac:chgData name="Leventhal, Brian C - leventbc" userId="3adb2060-2beb-4a7d-9680-0848e8f14df8" providerId="ADAL" clId="{357D1710-6A76-4556-8485-F00C8675E2D2}" dt="2022-01-14T14:30:31.243" v="700" actId="478"/>
          <ac:spMkLst>
            <pc:docMk/>
            <pc:sldMk cId="395232081" sldId="259"/>
            <ac:spMk id="46" creationId="{C9DA9CAA-38BD-4FF5-99C7-2655BBDD288B}"/>
          </ac:spMkLst>
        </pc:spChg>
        <pc:spChg chg="add del mod topLvl">
          <ac:chgData name="Leventhal, Brian C - leventbc" userId="3adb2060-2beb-4a7d-9680-0848e8f14df8" providerId="ADAL" clId="{357D1710-6A76-4556-8485-F00C8675E2D2}" dt="2022-01-14T14:30:17.713" v="699" actId="478"/>
          <ac:spMkLst>
            <pc:docMk/>
            <pc:sldMk cId="395232081" sldId="259"/>
            <ac:spMk id="47" creationId="{9ECD2C20-061C-4601-AA98-0FCE68B38511}"/>
          </ac:spMkLst>
        </pc:spChg>
        <pc:grpChg chg="add del mod">
          <ac:chgData name="Leventhal, Brian C - leventbc" userId="3adb2060-2beb-4a7d-9680-0848e8f14df8" providerId="ADAL" clId="{357D1710-6A76-4556-8485-F00C8675E2D2}" dt="2022-01-14T13:33:16.286" v="114" actId="478"/>
          <ac:grpSpMkLst>
            <pc:docMk/>
            <pc:sldMk cId="395232081" sldId="259"/>
            <ac:grpSpMk id="12" creationId="{3C7CF633-B21A-409F-9070-22183225E7A6}"/>
          </ac:grpSpMkLst>
        </pc:grpChg>
        <pc:grpChg chg="add del mod topLvl">
          <ac:chgData name="Leventhal, Brian C - leventbc" userId="3adb2060-2beb-4a7d-9680-0848e8f14df8" providerId="ADAL" clId="{357D1710-6A76-4556-8485-F00C8675E2D2}" dt="2022-01-14T14:29:43.930" v="693" actId="165"/>
          <ac:grpSpMkLst>
            <pc:docMk/>
            <pc:sldMk cId="395232081" sldId="259"/>
            <ac:grpSpMk id="48" creationId="{82E894D9-2D82-4E45-B473-FF6B5A2FA873}"/>
          </ac:grpSpMkLst>
        </pc:grpChg>
        <pc:grpChg chg="add del mod">
          <ac:chgData name="Leventhal, Brian C - leventbc" userId="3adb2060-2beb-4a7d-9680-0848e8f14df8" providerId="ADAL" clId="{357D1710-6A76-4556-8485-F00C8675E2D2}" dt="2022-01-14T14:29:36.289" v="692" actId="165"/>
          <ac:grpSpMkLst>
            <pc:docMk/>
            <pc:sldMk cId="395232081" sldId="259"/>
            <ac:grpSpMk id="49" creationId="{13DF8DE3-1DFB-45EB-AD00-43AE16709892}"/>
          </ac:grpSpMkLst>
        </pc:grpChg>
        <pc:grpChg chg="add mod">
          <ac:chgData name="Leventhal, Brian C - leventbc" userId="3adb2060-2beb-4a7d-9680-0848e8f14df8" providerId="ADAL" clId="{357D1710-6A76-4556-8485-F00C8675E2D2}" dt="2022-01-14T14:32:02.086" v="715" actId="962"/>
          <ac:grpSpMkLst>
            <pc:docMk/>
            <pc:sldMk cId="395232081" sldId="259"/>
            <ac:grpSpMk id="50" creationId="{668DB86D-2A6B-4174-93BD-2E026200D7CA}"/>
          </ac:grpSpMkLst>
        </pc:grpChg>
        <pc:grpChg chg="add mod">
          <ac:chgData name="Leventhal, Brian C - leventbc" userId="3adb2060-2beb-4a7d-9680-0848e8f14df8" providerId="ADAL" clId="{357D1710-6A76-4556-8485-F00C8675E2D2}" dt="2022-01-14T14:31:56.659" v="713" actId="962"/>
          <ac:grpSpMkLst>
            <pc:docMk/>
            <pc:sldMk cId="395232081" sldId="259"/>
            <ac:grpSpMk id="51" creationId="{B33F6493-5930-4A4F-9E40-C41B8EDB2956}"/>
          </ac:grpSpMkLst>
        </pc:grpChg>
        <pc:grpChg chg="add mod">
          <ac:chgData name="Leventhal, Brian C - leventbc" userId="3adb2060-2beb-4a7d-9680-0848e8f14df8" providerId="ADAL" clId="{357D1710-6A76-4556-8485-F00C8675E2D2}" dt="2022-01-14T14:31:51.633" v="711" actId="962"/>
          <ac:grpSpMkLst>
            <pc:docMk/>
            <pc:sldMk cId="395232081" sldId="259"/>
            <ac:grpSpMk id="52" creationId="{28C2CCD7-D9B7-477F-8DD4-1CED768491E0}"/>
          </ac:grpSpMkLst>
        </pc:grpChg>
        <pc:grpChg chg="add mod">
          <ac:chgData name="Leventhal, Brian C - leventbc" userId="3adb2060-2beb-4a7d-9680-0848e8f14df8" providerId="ADAL" clId="{357D1710-6A76-4556-8485-F00C8675E2D2}" dt="2022-01-14T14:30:57.633" v="705" actId="164"/>
          <ac:grpSpMkLst>
            <pc:docMk/>
            <pc:sldMk cId="395232081" sldId="259"/>
            <ac:grpSpMk id="53" creationId="{ADABA9E9-E7C7-4CAE-B847-4C3279C653E5}"/>
          </ac:grpSpMkLst>
        </pc:grpChg>
        <pc:grpChg chg="add mod">
          <ac:chgData name="Leventhal, Brian C - leventbc" userId="3adb2060-2beb-4a7d-9680-0848e8f14df8" providerId="ADAL" clId="{357D1710-6A76-4556-8485-F00C8675E2D2}" dt="2022-01-14T14:31:46.518" v="709" actId="962"/>
          <ac:grpSpMkLst>
            <pc:docMk/>
            <pc:sldMk cId="395232081" sldId="259"/>
            <ac:grpSpMk id="54" creationId="{375B0B05-8AA4-47C8-B0CB-B385E2CC4C1F}"/>
          </ac:grpSpMkLst>
        </pc:grpChg>
        <pc:grpChg chg="add mod">
          <ac:chgData name="Leventhal, Brian C - leventbc" userId="3adb2060-2beb-4a7d-9680-0848e8f14df8" providerId="ADAL" clId="{357D1710-6A76-4556-8485-F00C8675E2D2}" dt="2022-01-14T14:31:39.243" v="708" actId="962"/>
          <ac:grpSpMkLst>
            <pc:docMk/>
            <pc:sldMk cId="395232081" sldId="259"/>
            <ac:grpSpMk id="55" creationId="{BD3B58CC-EC90-4D61-AF09-86731E175FC4}"/>
          </ac:grpSpMkLst>
        </pc:grpChg>
        <pc:graphicFrameChg chg="add del mod topLvl modGraphic">
          <ac:chgData name="Leventhal, Brian C - leventbc" userId="3adb2060-2beb-4a7d-9680-0848e8f14df8" providerId="ADAL" clId="{357D1710-6A76-4556-8485-F00C8675E2D2}" dt="2022-01-14T13:36:22.278" v="151" actId="478"/>
          <ac:graphicFrameMkLst>
            <pc:docMk/>
            <pc:sldMk cId="395232081" sldId="259"/>
            <ac:graphicFrameMk id="10" creationId="{D12FFF5C-20D6-47C3-BA10-294D89DDE1B4}"/>
          </ac:graphicFrameMkLst>
        </pc:graphicFrameChg>
        <pc:graphicFrameChg chg="add del mod modGraphic">
          <ac:chgData name="Leventhal, Brian C - leventbc" userId="3adb2060-2beb-4a7d-9680-0848e8f14df8" providerId="ADAL" clId="{357D1710-6A76-4556-8485-F00C8675E2D2}" dt="2022-01-14T14:21:15.887" v="617" actId="478"/>
          <ac:graphicFrameMkLst>
            <pc:docMk/>
            <pc:sldMk cId="395232081" sldId="259"/>
            <ac:graphicFrameMk id="13" creationId="{D04C8CAD-4271-464A-8F81-218C970B2605}"/>
          </ac:graphicFrameMkLst>
        </pc:graphicFrameChg>
        <pc:picChg chg="add del mod">
          <ac:chgData name="Leventhal, Brian C - leventbc" userId="3adb2060-2beb-4a7d-9680-0848e8f14df8" providerId="ADAL" clId="{357D1710-6A76-4556-8485-F00C8675E2D2}" dt="2022-01-14T13:44:12.024" v="203" actId="478"/>
          <ac:picMkLst>
            <pc:docMk/>
            <pc:sldMk cId="395232081" sldId="259"/>
            <ac:picMk id="7" creationId="{4161E04D-9E10-4FB9-BA91-62E3354A5790}"/>
          </ac:picMkLst>
        </pc:picChg>
        <pc:picChg chg="add del mod">
          <ac:chgData name="Leventhal, Brian C - leventbc" userId="3adb2060-2beb-4a7d-9680-0848e8f14df8" providerId="ADAL" clId="{357D1710-6A76-4556-8485-F00C8675E2D2}" dt="2022-01-14T13:45:21.499" v="317" actId="478"/>
          <ac:picMkLst>
            <pc:docMk/>
            <pc:sldMk cId="395232081" sldId="259"/>
            <ac:picMk id="9" creationId="{AB331C1D-4249-42C0-BFAE-953EA3EFC0CF}"/>
          </ac:picMkLst>
        </pc:picChg>
        <pc:cxnChg chg="add mod ord">
          <ac:chgData name="Leventhal, Brian C - leventbc" userId="3adb2060-2beb-4a7d-9680-0848e8f14df8" providerId="ADAL" clId="{357D1710-6A76-4556-8485-F00C8675E2D2}" dt="2022-01-14T14:21:54.849" v="625" actId="167"/>
          <ac:cxnSpMkLst>
            <pc:docMk/>
            <pc:sldMk cId="395232081" sldId="259"/>
            <ac:cxnSpMk id="33" creationId="{090F8037-1E8F-4B8D-81FC-B1BDE85873D9}"/>
          </ac:cxnSpMkLst>
        </pc:cxnChg>
      </pc:sldChg>
      <pc:sldChg chg="modSp add del mod modTransition">
        <pc:chgData name="Leventhal, Brian C - leventbc" userId="3adb2060-2beb-4a7d-9680-0848e8f14df8" providerId="ADAL" clId="{357D1710-6A76-4556-8485-F00C8675E2D2}" dt="2022-01-14T14:23:42.759" v="651" actId="47"/>
        <pc:sldMkLst>
          <pc:docMk/>
          <pc:sldMk cId="1771469441" sldId="260"/>
        </pc:sldMkLst>
        <pc:spChg chg="mod">
          <ac:chgData name="Leventhal, Brian C - leventbc" userId="3adb2060-2beb-4a7d-9680-0848e8f14df8" providerId="ADAL" clId="{357D1710-6A76-4556-8485-F00C8675E2D2}" dt="2022-01-14T13:55:07.261" v="451"/>
          <ac:spMkLst>
            <pc:docMk/>
            <pc:sldMk cId="1771469441" sldId="260"/>
            <ac:spMk id="17" creationId="{4E54E86E-7836-4C72-98F8-F17202A7F02E}"/>
          </ac:spMkLst>
        </pc:spChg>
        <pc:graphicFrameChg chg="mod modGraphic">
          <ac:chgData name="Leventhal, Brian C - leventbc" userId="3adb2060-2beb-4a7d-9680-0848e8f14df8" providerId="ADAL" clId="{357D1710-6A76-4556-8485-F00C8675E2D2}" dt="2022-01-14T13:52:19.871" v="399" actId="2085"/>
          <ac:graphicFrameMkLst>
            <pc:docMk/>
            <pc:sldMk cId="1771469441" sldId="260"/>
            <ac:graphicFrameMk id="13" creationId="{D04C8CAD-4271-464A-8F81-218C970B2605}"/>
          </ac:graphicFrameMkLst>
        </pc:graphicFrameChg>
      </pc:sldChg>
      <pc:sldChg chg="modSp add del mod ord modTransition">
        <pc:chgData name="Leventhal, Brian C - leventbc" userId="3adb2060-2beb-4a7d-9680-0848e8f14df8" providerId="ADAL" clId="{357D1710-6A76-4556-8485-F00C8675E2D2}" dt="2022-01-14T14:25:55.253" v="670" actId="47"/>
        <pc:sldMkLst>
          <pc:docMk/>
          <pc:sldMk cId="4038191623" sldId="261"/>
        </pc:sldMkLst>
        <pc:spChg chg="mod">
          <ac:chgData name="Leventhal, Brian C - leventbc" userId="3adb2060-2beb-4a7d-9680-0848e8f14df8" providerId="ADAL" clId="{357D1710-6A76-4556-8485-F00C8675E2D2}" dt="2022-01-14T13:55:09.939" v="452"/>
          <ac:spMkLst>
            <pc:docMk/>
            <pc:sldMk cId="4038191623" sldId="261"/>
            <ac:spMk id="17" creationId="{4E54E86E-7836-4C72-98F8-F17202A7F02E}"/>
          </ac:spMkLst>
        </pc:spChg>
      </pc:sldChg>
      <pc:sldChg chg="add del">
        <pc:chgData name="Leventhal, Brian C - leventbc" userId="3adb2060-2beb-4a7d-9680-0848e8f14df8" providerId="ADAL" clId="{357D1710-6A76-4556-8485-F00C8675E2D2}" dt="2022-01-14T13:53:22.599" v="407"/>
        <pc:sldMkLst>
          <pc:docMk/>
          <pc:sldMk cId="928155046" sldId="262"/>
        </pc:sldMkLst>
      </pc:sldChg>
      <pc:sldChg chg="add del">
        <pc:chgData name="Leventhal, Brian C - leventbc" userId="3adb2060-2beb-4a7d-9680-0848e8f14df8" providerId="ADAL" clId="{357D1710-6A76-4556-8485-F00C8675E2D2}" dt="2022-01-14T13:53:12.052" v="405" actId="47"/>
        <pc:sldMkLst>
          <pc:docMk/>
          <pc:sldMk cId="2111745001" sldId="262"/>
        </pc:sldMkLst>
      </pc:sldChg>
      <pc:sldChg chg="modSp add del mod ord modTransition">
        <pc:chgData name="Leventhal, Brian C - leventbc" userId="3adb2060-2beb-4a7d-9680-0848e8f14df8" providerId="ADAL" clId="{357D1710-6A76-4556-8485-F00C8675E2D2}" dt="2022-01-14T14:25:59.493" v="671" actId="47"/>
        <pc:sldMkLst>
          <pc:docMk/>
          <pc:sldMk cId="3007967165" sldId="262"/>
        </pc:sldMkLst>
        <pc:spChg chg="mod">
          <ac:chgData name="Leventhal, Brian C - leventbc" userId="3adb2060-2beb-4a7d-9680-0848e8f14df8" providerId="ADAL" clId="{357D1710-6A76-4556-8485-F00C8675E2D2}" dt="2022-01-14T13:55:12.344" v="453"/>
          <ac:spMkLst>
            <pc:docMk/>
            <pc:sldMk cId="3007967165" sldId="262"/>
            <ac:spMk id="17" creationId="{4E54E86E-7836-4C72-98F8-F17202A7F02E}"/>
          </ac:spMkLst>
        </pc:spChg>
        <pc:graphicFrameChg chg="mod modGraphic">
          <ac:chgData name="Leventhal, Brian C - leventbc" userId="3adb2060-2beb-4a7d-9680-0848e8f14df8" providerId="ADAL" clId="{357D1710-6A76-4556-8485-F00C8675E2D2}" dt="2022-01-14T13:53:49.201" v="416" actId="2084"/>
          <ac:graphicFrameMkLst>
            <pc:docMk/>
            <pc:sldMk cId="3007967165" sldId="262"/>
            <ac:graphicFrameMk id="13" creationId="{D04C8CAD-4271-464A-8F81-218C970B2605}"/>
          </ac:graphicFrameMkLst>
        </pc:graphicFrameChg>
      </pc:sldChg>
      <pc:sldChg chg="addSp delSp modSp new del mod modTransition modClrScheme chgLayout">
        <pc:chgData name="Leventhal, Brian C - leventbc" userId="3adb2060-2beb-4a7d-9680-0848e8f14df8" providerId="ADAL" clId="{357D1710-6A76-4556-8485-F00C8675E2D2}" dt="2022-01-14T14:43:34.012" v="857" actId="47"/>
        <pc:sldMkLst>
          <pc:docMk/>
          <pc:sldMk cId="523756502" sldId="263"/>
        </pc:sldMkLst>
        <pc:spChg chg="del">
          <ac:chgData name="Leventhal, Brian C - leventbc" userId="3adb2060-2beb-4a7d-9680-0848e8f14df8" providerId="ADAL" clId="{357D1710-6A76-4556-8485-F00C8675E2D2}" dt="2022-01-14T13:59:33.845" v="483" actId="700"/>
          <ac:spMkLst>
            <pc:docMk/>
            <pc:sldMk cId="523756502" sldId="263"/>
            <ac:spMk id="2" creationId="{59FC061F-7CE7-4E86-BD30-4C52AB0514B4}"/>
          </ac:spMkLst>
        </pc:spChg>
        <pc:spChg chg="del">
          <ac:chgData name="Leventhal, Brian C - leventbc" userId="3adb2060-2beb-4a7d-9680-0848e8f14df8" providerId="ADAL" clId="{357D1710-6A76-4556-8485-F00C8675E2D2}" dt="2022-01-14T13:59:33.845" v="483" actId="700"/>
          <ac:spMkLst>
            <pc:docMk/>
            <pc:sldMk cId="523756502" sldId="263"/>
            <ac:spMk id="3" creationId="{C0A47ADF-D915-4519-A74A-F78B1CEC7C29}"/>
          </ac:spMkLst>
        </pc:spChg>
        <pc:spChg chg="mod ord">
          <ac:chgData name="Leventhal, Brian C - leventbc" userId="3adb2060-2beb-4a7d-9680-0848e8f14df8" providerId="ADAL" clId="{357D1710-6A76-4556-8485-F00C8675E2D2}" dt="2022-01-14T13:59:33.845" v="483" actId="700"/>
          <ac:spMkLst>
            <pc:docMk/>
            <pc:sldMk cId="523756502" sldId="263"/>
            <ac:spMk id="4" creationId="{D3EC6F10-AF7C-4D08-8C12-6EA0FCF92DC3}"/>
          </ac:spMkLst>
        </pc:spChg>
        <pc:graphicFrameChg chg="add mod modGraphic">
          <ac:chgData name="Leventhal, Brian C - leventbc" userId="3adb2060-2beb-4a7d-9680-0848e8f14df8" providerId="ADAL" clId="{357D1710-6A76-4556-8485-F00C8675E2D2}" dt="2022-01-14T14:07:02.174" v="532" actId="962"/>
          <ac:graphicFrameMkLst>
            <pc:docMk/>
            <pc:sldMk cId="523756502" sldId="263"/>
            <ac:graphicFrameMk id="5" creationId="{BD0446F6-3BAE-47CF-A251-98714D5916A1}"/>
          </ac:graphicFrameMkLst>
        </pc:graphicFrameChg>
      </pc:sldChg>
      <pc:sldChg chg="delSp add del mod">
        <pc:chgData name="Leventhal, Brian C - leventbc" userId="3adb2060-2beb-4a7d-9680-0848e8f14df8" providerId="ADAL" clId="{357D1710-6A76-4556-8485-F00C8675E2D2}" dt="2022-01-14T14:23:41.525" v="650" actId="47"/>
        <pc:sldMkLst>
          <pc:docMk/>
          <pc:sldMk cId="2359220330" sldId="264"/>
        </pc:sldMkLst>
        <pc:spChg chg="del">
          <ac:chgData name="Leventhal, Brian C - leventbc" userId="3adb2060-2beb-4a7d-9680-0848e8f14df8" providerId="ADAL" clId="{357D1710-6A76-4556-8485-F00C8675E2D2}" dt="2022-01-14T14:22:04.671" v="628" actId="478"/>
          <ac:spMkLst>
            <pc:docMk/>
            <pc:sldMk cId="2359220330" sldId="264"/>
            <ac:spMk id="20" creationId="{26FFB5DD-06D5-438F-B4D8-E147FED2335F}"/>
          </ac:spMkLst>
        </pc:spChg>
        <pc:spChg chg="del">
          <ac:chgData name="Leventhal, Brian C - leventbc" userId="3adb2060-2beb-4a7d-9680-0848e8f14df8" providerId="ADAL" clId="{357D1710-6A76-4556-8485-F00C8675E2D2}" dt="2022-01-14T14:22:04.671" v="628" actId="478"/>
          <ac:spMkLst>
            <pc:docMk/>
            <pc:sldMk cId="2359220330" sldId="264"/>
            <ac:spMk id="21" creationId="{ECC56A54-1E75-4586-B522-903F3B920BB5}"/>
          </ac:spMkLst>
        </pc:spChg>
        <pc:spChg chg="del">
          <ac:chgData name="Leventhal, Brian C - leventbc" userId="3adb2060-2beb-4a7d-9680-0848e8f14df8" providerId="ADAL" clId="{357D1710-6A76-4556-8485-F00C8675E2D2}" dt="2022-01-14T14:22:04.671" v="628" actId="478"/>
          <ac:spMkLst>
            <pc:docMk/>
            <pc:sldMk cId="2359220330" sldId="264"/>
            <ac:spMk id="22" creationId="{D6FD0562-F165-47BD-B3A4-7CC2FAB29A7D}"/>
          </ac:spMkLst>
        </pc:spChg>
        <pc:spChg chg="del">
          <ac:chgData name="Leventhal, Brian C - leventbc" userId="3adb2060-2beb-4a7d-9680-0848e8f14df8" providerId="ADAL" clId="{357D1710-6A76-4556-8485-F00C8675E2D2}" dt="2022-01-14T14:22:04.671" v="628" actId="478"/>
          <ac:spMkLst>
            <pc:docMk/>
            <pc:sldMk cId="2359220330" sldId="264"/>
            <ac:spMk id="23" creationId="{128B0D1A-6143-4C52-806D-25125BCB9924}"/>
          </ac:spMkLst>
        </pc:spChg>
        <pc:spChg chg="del">
          <ac:chgData name="Leventhal, Brian C - leventbc" userId="3adb2060-2beb-4a7d-9680-0848e8f14df8" providerId="ADAL" clId="{357D1710-6A76-4556-8485-F00C8675E2D2}" dt="2022-01-14T14:22:04.671" v="628" actId="478"/>
          <ac:spMkLst>
            <pc:docMk/>
            <pc:sldMk cId="2359220330" sldId="264"/>
            <ac:spMk id="26" creationId="{7719FA3F-C220-412D-AA72-791DEDA757E3}"/>
          </ac:spMkLst>
        </pc:spChg>
        <pc:spChg chg="del">
          <ac:chgData name="Leventhal, Brian C - leventbc" userId="3adb2060-2beb-4a7d-9680-0848e8f14df8" providerId="ADAL" clId="{357D1710-6A76-4556-8485-F00C8675E2D2}" dt="2022-01-14T14:22:04.671" v="628" actId="478"/>
          <ac:spMkLst>
            <pc:docMk/>
            <pc:sldMk cId="2359220330" sldId="264"/>
            <ac:spMk id="27" creationId="{58C7AED4-FFDC-4C5B-B2A2-52EA7FC7CECE}"/>
          </ac:spMkLst>
        </pc:spChg>
        <pc:spChg chg="del">
          <ac:chgData name="Leventhal, Brian C - leventbc" userId="3adb2060-2beb-4a7d-9680-0848e8f14df8" providerId="ADAL" clId="{357D1710-6A76-4556-8485-F00C8675E2D2}" dt="2022-01-14T14:22:04.671" v="628" actId="478"/>
          <ac:spMkLst>
            <pc:docMk/>
            <pc:sldMk cId="2359220330" sldId="264"/>
            <ac:spMk id="28" creationId="{1BEC5D85-193C-4AA2-B35B-E10B5C348BB7}"/>
          </ac:spMkLst>
        </pc:spChg>
        <pc:spChg chg="del">
          <ac:chgData name="Leventhal, Brian C - leventbc" userId="3adb2060-2beb-4a7d-9680-0848e8f14df8" providerId="ADAL" clId="{357D1710-6A76-4556-8485-F00C8675E2D2}" dt="2022-01-14T14:22:04.671" v="628" actId="478"/>
          <ac:spMkLst>
            <pc:docMk/>
            <pc:sldMk cId="2359220330" sldId="264"/>
            <ac:spMk id="29" creationId="{FD755927-8722-4A34-B1D6-F84B50D6ABAB}"/>
          </ac:spMkLst>
        </pc:spChg>
      </pc:sldChg>
      <pc:sldChg chg="addSp delSp modSp add del mod delAnim modAnim">
        <pc:chgData name="Leventhal, Brian C - leventbc" userId="3adb2060-2beb-4a7d-9680-0848e8f14df8" providerId="ADAL" clId="{357D1710-6A76-4556-8485-F00C8675E2D2}" dt="2022-01-14T14:42:20.282" v="840" actId="47"/>
        <pc:sldMkLst>
          <pc:docMk/>
          <pc:sldMk cId="2504152523" sldId="264"/>
        </pc:sldMkLst>
        <pc:spChg chg="del">
          <ac:chgData name="Leventhal, Brian C - leventbc" userId="3adb2060-2beb-4a7d-9680-0848e8f14df8" providerId="ADAL" clId="{357D1710-6A76-4556-8485-F00C8675E2D2}" dt="2022-01-14T14:26:11.541" v="674" actId="478"/>
          <ac:spMkLst>
            <pc:docMk/>
            <pc:sldMk cId="2504152523" sldId="264"/>
            <ac:spMk id="20" creationId="{26FFB5DD-06D5-438F-B4D8-E147FED2335F}"/>
          </ac:spMkLst>
        </pc:spChg>
        <pc:spChg chg="del">
          <ac:chgData name="Leventhal, Brian C - leventbc" userId="3adb2060-2beb-4a7d-9680-0848e8f14df8" providerId="ADAL" clId="{357D1710-6A76-4556-8485-F00C8675E2D2}" dt="2022-01-14T14:26:11.541" v="674" actId="478"/>
          <ac:spMkLst>
            <pc:docMk/>
            <pc:sldMk cId="2504152523" sldId="264"/>
            <ac:spMk id="21" creationId="{ECC56A54-1E75-4586-B522-903F3B920BB5}"/>
          </ac:spMkLst>
        </pc:spChg>
        <pc:spChg chg="del">
          <ac:chgData name="Leventhal, Brian C - leventbc" userId="3adb2060-2beb-4a7d-9680-0848e8f14df8" providerId="ADAL" clId="{357D1710-6A76-4556-8485-F00C8675E2D2}" dt="2022-01-14T14:26:11.541" v="674" actId="478"/>
          <ac:spMkLst>
            <pc:docMk/>
            <pc:sldMk cId="2504152523" sldId="264"/>
            <ac:spMk id="22" creationId="{D6FD0562-F165-47BD-B3A4-7CC2FAB29A7D}"/>
          </ac:spMkLst>
        </pc:spChg>
        <pc:spChg chg="del">
          <ac:chgData name="Leventhal, Brian C - leventbc" userId="3adb2060-2beb-4a7d-9680-0848e8f14df8" providerId="ADAL" clId="{357D1710-6A76-4556-8485-F00C8675E2D2}" dt="2022-01-14T14:26:11.541" v="674" actId="478"/>
          <ac:spMkLst>
            <pc:docMk/>
            <pc:sldMk cId="2504152523" sldId="264"/>
            <ac:spMk id="23" creationId="{128B0D1A-6143-4C52-806D-25125BCB9924}"/>
          </ac:spMkLst>
        </pc:spChg>
        <pc:spChg chg="del">
          <ac:chgData name="Leventhal, Brian C - leventbc" userId="3adb2060-2beb-4a7d-9680-0848e8f14df8" providerId="ADAL" clId="{357D1710-6A76-4556-8485-F00C8675E2D2}" dt="2022-01-14T14:26:11.541" v="674" actId="478"/>
          <ac:spMkLst>
            <pc:docMk/>
            <pc:sldMk cId="2504152523" sldId="264"/>
            <ac:spMk id="26" creationId="{7719FA3F-C220-412D-AA72-791DEDA757E3}"/>
          </ac:spMkLst>
        </pc:spChg>
        <pc:spChg chg="del">
          <ac:chgData name="Leventhal, Brian C - leventbc" userId="3adb2060-2beb-4a7d-9680-0848e8f14df8" providerId="ADAL" clId="{357D1710-6A76-4556-8485-F00C8675E2D2}" dt="2022-01-14T14:26:11.541" v="674" actId="478"/>
          <ac:spMkLst>
            <pc:docMk/>
            <pc:sldMk cId="2504152523" sldId="264"/>
            <ac:spMk id="27" creationId="{58C7AED4-FFDC-4C5B-B2A2-52EA7FC7CECE}"/>
          </ac:spMkLst>
        </pc:spChg>
        <pc:spChg chg="del">
          <ac:chgData name="Leventhal, Brian C - leventbc" userId="3adb2060-2beb-4a7d-9680-0848e8f14df8" providerId="ADAL" clId="{357D1710-6A76-4556-8485-F00C8675E2D2}" dt="2022-01-14T14:26:11.541" v="674" actId="478"/>
          <ac:spMkLst>
            <pc:docMk/>
            <pc:sldMk cId="2504152523" sldId="264"/>
            <ac:spMk id="28" creationId="{1BEC5D85-193C-4AA2-B35B-E10B5C348BB7}"/>
          </ac:spMkLst>
        </pc:spChg>
        <pc:spChg chg="del">
          <ac:chgData name="Leventhal, Brian C - leventbc" userId="3adb2060-2beb-4a7d-9680-0848e8f14df8" providerId="ADAL" clId="{357D1710-6A76-4556-8485-F00C8675E2D2}" dt="2022-01-14T14:26:11.541" v="674" actId="478"/>
          <ac:spMkLst>
            <pc:docMk/>
            <pc:sldMk cId="2504152523" sldId="264"/>
            <ac:spMk id="29" creationId="{FD755927-8722-4A34-B1D6-F84B50D6ABAB}"/>
          </ac:spMkLst>
        </pc:spChg>
        <pc:spChg chg="mod">
          <ac:chgData name="Leventhal, Brian C - leventbc" userId="3adb2060-2beb-4a7d-9680-0848e8f14df8" providerId="ADAL" clId="{357D1710-6A76-4556-8485-F00C8675E2D2}" dt="2022-01-14T14:27:24.548" v="679" actId="164"/>
          <ac:spMkLst>
            <pc:docMk/>
            <pc:sldMk cId="2504152523" sldId="264"/>
            <ac:spMk id="30" creationId="{856B8AB2-93E8-4651-A912-379DE4945731}"/>
          </ac:spMkLst>
        </pc:spChg>
        <pc:spChg chg="mod">
          <ac:chgData name="Leventhal, Brian C - leventbc" userId="3adb2060-2beb-4a7d-9680-0848e8f14df8" providerId="ADAL" clId="{357D1710-6A76-4556-8485-F00C8675E2D2}" dt="2022-01-14T14:27:24.548" v="679" actId="164"/>
          <ac:spMkLst>
            <pc:docMk/>
            <pc:sldMk cId="2504152523" sldId="264"/>
            <ac:spMk id="31" creationId="{AD0B19EE-DA59-4741-983F-61243645B3F4}"/>
          </ac:spMkLst>
        </pc:spChg>
        <pc:spChg chg="mod">
          <ac:chgData name="Leventhal, Brian C - leventbc" userId="3adb2060-2beb-4a7d-9680-0848e8f14df8" providerId="ADAL" clId="{357D1710-6A76-4556-8485-F00C8675E2D2}" dt="2022-01-14T14:27:24.548" v="679" actId="164"/>
          <ac:spMkLst>
            <pc:docMk/>
            <pc:sldMk cId="2504152523" sldId="264"/>
            <ac:spMk id="37" creationId="{E212F742-7841-497D-BA9C-22CBB64AA7A2}"/>
          </ac:spMkLst>
        </pc:spChg>
        <pc:spChg chg="del">
          <ac:chgData name="Leventhal, Brian C - leventbc" userId="3adb2060-2beb-4a7d-9680-0848e8f14df8" providerId="ADAL" clId="{357D1710-6A76-4556-8485-F00C8675E2D2}" dt="2022-01-14T14:26:11.541" v="674" actId="478"/>
          <ac:spMkLst>
            <pc:docMk/>
            <pc:sldMk cId="2504152523" sldId="264"/>
            <ac:spMk id="39" creationId="{D9DCBEA4-F405-49E1-9701-0B6E48097856}"/>
          </ac:spMkLst>
        </pc:spChg>
        <pc:spChg chg="del">
          <ac:chgData name="Leventhal, Brian C - leventbc" userId="3adb2060-2beb-4a7d-9680-0848e8f14df8" providerId="ADAL" clId="{357D1710-6A76-4556-8485-F00C8675E2D2}" dt="2022-01-14T14:26:11.541" v="674" actId="478"/>
          <ac:spMkLst>
            <pc:docMk/>
            <pc:sldMk cId="2504152523" sldId="264"/>
            <ac:spMk id="41" creationId="{F5DBDE44-AB41-4036-B2A4-DF9A9F3EB77C}"/>
          </ac:spMkLst>
        </pc:spChg>
        <pc:spChg chg="del">
          <ac:chgData name="Leventhal, Brian C - leventbc" userId="3adb2060-2beb-4a7d-9680-0848e8f14df8" providerId="ADAL" clId="{357D1710-6A76-4556-8485-F00C8675E2D2}" dt="2022-01-14T14:26:11.541" v="674" actId="478"/>
          <ac:spMkLst>
            <pc:docMk/>
            <pc:sldMk cId="2504152523" sldId="264"/>
            <ac:spMk id="43" creationId="{662DC7BA-B253-4CA2-81C4-12DB8D44843B}"/>
          </ac:spMkLst>
        </pc:spChg>
        <pc:spChg chg="del">
          <ac:chgData name="Leventhal, Brian C - leventbc" userId="3adb2060-2beb-4a7d-9680-0848e8f14df8" providerId="ADAL" clId="{357D1710-6A76-4556-8485-F00C8675E2D2}" dt="2022-01-14T14:26:11.541" v="674" actId="478"/>
          <ac:spMkLst>
            <pc:docMk/>
            <pc:sldMk cId="2504152523" sldId="264"/>
            <ac:spMk id="45" creationId="{28D323BF-DF85-4DFF-8151-44B15A2FF0B5}"/>
          </ac:spMkLst>
        </pc:spChg>
        <pc:grpChg chg="add mod">
          <ac:chgData name="Leventhal, Brian C - leventbc" userId="3adb2060-2beb-4a7d-9680-0848e8f14df8" providerId="ADAL" clId="{357D1710-6A76-4556-8485-F00C8675E2D2}" dt="2022-01-14T14:28:55.755" v="690" actId="962"/>
          <ac:grpSpMkLst>
            <pc:docMk/>
            <pc:sldMk cId="2504152523" sldId="264"/>
            <ac:grpSpMk id="2" creationId="{D421A37D-A428-4CD1-83A7-1D9F65A3020E}"/>
          </ac:grpSpMkLst>
        </pc:grpChg>
        <pc:picChg chg="del">
          <ac:chgData name="Leventhal, Brian C - leventbc" userId="3adb2060-2beb-4a7d-9680-0848e8f14df8" providerId="ADAL" clId="{357D1710-6A76-4556-8485-F00C8675E2D2}" dt="2022-01-14T14:35:49.484" v="739" actId="478"/>
          <ac:picMkLst>
            <pc:docMk/>
            <pc:sldMk cId="2504152523" sldId="264"/>
            <ac:picMk id="3" creationId="{0E19C77A-D8AC-4D9F-B794-D91141CAD7DE}"/>
          </ac:picMkLst>
        </pc:picChg>
        <pc:picChg chg="add del mod">
          <ac:chgData name="Leventhal, Brian C - leventbc" userId="3adb2060-2beb-4a7d-9680-0848e8f14df8" providerId="ADAL" clId="{357D1710-6A76-4556-8485-F00C8675E2D2}" dt="2022-01-14T14:35:46.904" v="738" actId="478"/>
          <ac:picMkLst>
            <pc:docMk/>
            <pc:sldMk cId="2504152523" sldId="264"/>
            <ac:picMk id="24" creationId="{2CBEDCBC-7579-4D9C-AA45-3F0BEFF67B37}"/>
          </ac:picMkLst>
        </pc:picChg>
      </pc:sldChg>
      <pc:sldChg chg="delSp add del mod modTransition">
        <pc:chgData name="Leventhal, Brian C - leventbc" userId="3adb2060-2beb-4a7d-9680-0848e8f14df8" providerId="ADAL" clId="{357D1710-6A76-4556-8485-F00C8675E2D2}" dt="2022-01-14T14:22:48.061" v="632" actId="47"/>
        <pc:sldMkLst>
          <pc:docMk/>
          <pc:sldMk cId="1372863648" sldId="265"/>
        </pc:sldMkLst>
        <pc:spChg chg="del">
          <ac:chgData name="Leventhal, Brian C - leventbc" userId="3adb2060-2beb-4a7d-9680-0848e8f14df8" providerId="ADAL" clId="{357D1710-6A76-4556-8485-F00C8675E2D2}" dt="2022-01-14T14:22:08.294" v="629" actId="478"/>
          <ac:spMkLst>
            <pc:docMk/>
            <pc:sldMk cId="1372863648" sldId="265"/>
            <ac:spMk id="22" creationId="{D6FD0562-F165-47BD-B3A4-7CC2FAB29A7D}"/>
          </ac:spMkLst>
        </pc:spChg>
        <pc:spChg chg="del">
          <ac:chgData name="Leventhal, Brian C - leventbc" userId="3adb2060-2beb-4a7d-9680-0848e8f14df8" providerId="ADAL" clId="{357D1710-6A76-4556-8485-F00C8675E2D2}" dt="2022-01-14T14:22:08.294" v="629" actId="478"/>
          <ac:spMkLst>
            <pc:docMk/>
            <pc:sldMk cId="1372863648" sldId="265"/>
            <ac:spMk id="23" creationId="{128B0D1A-6143-4C52-806D-25125BCB9924}"/>
          </ac:spMkLst>
        </pc:spChg>
        <pc:spChg chg="del">
          <ac:chgData name="Leventhal, Brian C - leventbc" userId="3adb2060-2beb-4a7d-9680-0848e8f14df8" providerId="ADAL" clId="{357D1710-6A76-4556-8485-F00C8675E2D2}" dt="2022-01-14T14:22:08.294" v="629" actId="478"/>
          <ac:spMkLst>
            <pc:docMk/>
            <pc:sldMk cId="1372863648" sldId="265"/>
            <ac:spMk id="26" creationId="{7719FA3F-C220-412D-AA72-791DEDA757E3}"/>
          </ac:spMkLst>
        </pc:spChg>
        <pc:spChg chg="del">
          <ac:chgData name="Leventhal, Brian C - leventbc" userId="3adb2060-2beb-4a7d-9680-0848e8f14df8" providerId="ADAL" clId="{357D1710-6A76-4556-8485-F00C8675E2D2}" dt="2022-01-14T14:22:08.294" v="629" actId="478"/>
          <ac:spMkLst>
            <pc:docMk/>
            <pc:sldMk cId="1372863648" sldId="265"/>
            <ac:spMk id="27" creationId="{58C7AED4-FFDC-4C5B-B2A2-52EA7FC7CECE}"/>
          </ac:spMkLst>
        </pc:spChg>
        <pc:spChg chg="del">
          <ac:chgData name="Leventhal, Brian C - leventbc" userId="3adb2060-2beb-4a7d-9680-0848e8f14df8" providerId="ADAL" clId="{357D1710-6A76-4556-8485-F00C8675E2D2}" dt="2022-01-14T14:22:08.294" v="629" actId="478"/>
          <ac:spMkLst>
            <pc:docMk/>
            <pc:sldMk cId="1372863648" sldId="265"/>
            <ac:spMk id="28" creationId="{1BEC5D85-193C-4AA2-B35B-E10B5C348BB7}"/>
          </ac:spMkLst>
        </pc:spChg>
        <pc:spChg chg="del">
          <ac:chgData name="Leventhal, Brian C - leventbc" userId="3adb2060-2beb-4a7d-9680-0848e8f14df8" providerId="ADAL" clId="{357D1710-6A76-4556-8485-F00C8675E2D2}" dt="2022-01-14T14:22:08.294" v="629" actId="478"/>
          <ac:spMkLst>
            <pc:docMk/>
            <pc:sldMk cId="1372863648" sldId="265"/>
            <ac:spMk id="29" creationId="{FD755927-8722-4A34-B1D6-F84B50D6ABAB}"/>
          </ac:spMkLst>
        </pc:spChg>
        <pc:spChg chg="del">
          <ac:chgData name="Leventhal, Brian C - leventbc" userId="3adb2060-2beb-4a7d-9680-0848e8f14df8" providerId="ADAL" clId="{357D1710-6A76-4556-8485-F00C8675E2D2}" dt="2022-01-14T14:22:11.533" v="630" actId="478"/>
          <ac:spMkLst>
            <pc:docMk/>
            <pc:sldMk cId="1372863648" sldId="265"/>
            <ac:spMk id="30" creationId="{856B8AB2-93E8-4651-A912-379DE4945731}"/>
          </ac:spMkLst>
        </pc:spChg>
        <pc:spChg chg="del">
          <ac:chgData name="Leventhal, Brian C - leventbc" userId="3adb2060-2beb-4a7d-9680-0848e8f14df8" providerId="ADAL" clId="{357D1710-6A76-4556-8485-F00C8675E2D2}" dt="2022-01-14T14:22:11.533" v="630" actId="478"/>
          <ac:spMkLst>
            <pc:docMk/>
            <pc:sldMk cId="1372863648" sldId="265"/>
            <ac:spMk id="31" creationId="{AD0B19EE-DA59-4741-983F-61243645B3F4}"/>
          </ac:spMkLst>
        </pc:spChg>
      </pc:sldChg>
      <pc:sldChg chg="addSp delSp modSp add del mod">
        <pc:chgData name="Leventhal, Brian C - leventbc" userId="3adb2060-2beb-4a7d-9680-0848e8f14df8" providerId="ADAL" clId="{357D1710-6A76-4556-8485-F00C8675E2D2}" dt="2022-01-14T14:42:20.282" v="840" actId="47"/>
        <pc:sldMkLst>
          <pc:docMk/>
          <pc:sldMk cId="1524492555" sldId="265"/>
        </pc:sldMkLst>
        <pc:spChg chg="mod topLvl">
          <ac:chgData name="Leventhal, Brian C - leventbc" userId="3adb2060-2beb-4a7d-9680-0848e8f14df8" providerId="ADAL" clId="{357D1710-6A76-4556-8485-F00C8675E2D2}" dt="2022-01-14T14:28:35.853" v="688" actId="571"/>
          <ac:spMkLst>
            <pc:docMk/>
            <pc:sldMk cId="1524492555" sldId="265"/>
            <ac:spMk id="20" creationId="{26FFB5DD-06D5-438F-B4D8-E147FED2335F}"/>
          </ac:spMkLst>
        </pc:spChg>
        <pc:spChg chg="mod">
          <ac:chgData name="Leventhal, Brian C - leventbc" userId="3adb2060-2beb-4a7d-9680-0848e8f14df8" providerId="ADAL" clId="{357D1710-6A76-4556-8485-F00C8675E2D2}" dt="2022-01-14T14:28:35.853" v="688" actId="571"/>
          <ac:spMkLst>
            <pc:docMk/>
            <pc:sldMk cId="1524492555" sldId="265"/>
            <ac:spMk id="21" creationId="{ECC56A54-1E75-4586-B522-903F3B920BB5}"/>
          </ac:spMkLst>
        </pc:spChg>
        <pc:spChg chg="del">
          <ac:chgData name="Leventhal, Brian C - leventbc" userId="3adb2060-2beb-4a7d-9680-0848e8f14df8" providerId="ADAL" clId="{357D1710-6A76-4556-8485-F00C8675E2D2}" dt="2022-01-14T14:26:18.629" v="676" actId="478"/>
          <ac:spMkLst>
            <pc:docMk/>
            <pc:sldMk cId="1524492555" sldId="265"/>
            <ac:spMk id="22" creationId="{D6FD0562-F165-47BD-B3A4-7CC2FAB29A7D}"/>
          </ac:spMkLst>
        </pc:spChg>
        <pc:spChg chg="del">
          <ac:chgData name="Leventhal, Brian C - leventbc" userId="3adb2060-2beb-4a7d-9680-0848e8f14df8" providerId="ADAL" clId="{357D1710-6A76-4556-8485-F00C8675E2D2}" dt="2022-01-14T14:26:18.629" v="676" actId="478"/>
          <ac:spMkLst>
            <pc:docMk/>
            <pc:sldMk cId="1524492555" sldId="265"/>
            <ac:spMk id="23" creationId="{128B0D1A-6143-4C52-806D-25125BCB9924}"/>
          </ac:spMkLst>
        </pc:spChg>
        <pc:spChg chg="add del mod">
          <ac:chgData name="Leventhal, Brian C - leventbc" userId="3adb2060-2beb-4a7d-9680-0848e8f14df8" providerId="ADAL" clId="{357D1710-6A76-4556-8485-F00C8675E2D2}" dt="2022-01-14T14:27:44.428" v="684" actId="478"/>
          <ac:spMkLst>
            <pc:docMk/>
            <pc:sldMk cId="1524492555" sldId="265"/>
            <ac:spMk id="24" creationId="{2D695424-6203-4482-8219-1CB5F8064D44}"/>
          </ac:spMkLst>
        </pc:spChg>
        <pc:spChg chg="add del mod topLvl">
          <ac:chgData name="Leventhal, Brian C - leventbc" userId="3adb2060-2beb-4a7d-9680-0848e8f14df8" providerId="ADAL" clId="{357D1710-6A76-4556-8485-F00C8675E2D2}" dt="2022-01-14T14:27:48.954" v="685" actId="478"/>
          <ac:spMkLst>
            <pc:docMk/>
            <pc:sldMk cId="1524492555" sldId="265"/>
            <ac:spMk id="25" creationId="{F361384C-DC79-478F-87EC-3191F583DABE}"/>
          </ac:spMkLst>
        </pc:spChg>
        <pc:spChg chg="del">
          <ac:chgData name="Leventhal, Brian C - leventbc" userId="3adb2060-2beb-4a7d-9680-0848e8f14df8" providerId="ADAL" clId="{357D1710-6A76-4556-8485-F00C8675E2D2}" dt="2022-01-14T14:26:18.629" v="676" actId="478"/>
          <ac:spMkLst>
            <pc:docMk/>
            <pc:sldMk cId="1524492555" sldId="265"/>
            <ac:spMk id="26" creationId="{7719FA3F-C220-412D-AA72-791DEDA757E3}"/>
          </ac:spMkLst>
        </pc:spChg>
        <pc:spChg chg="del">
          <ac:chgData name="Leventhal, Brian C - leventbc" userId="3adb2060-2beb-4a7d-9680-0848e8f14df8" providerId="ADAL" clId="{357D1710-6A76-4556-8485-F00C8675E2D2}" dt="2022-01-14T14:26:18.629" v="676" actId="478"/>
          <ac:spMkLst>
            <pc:docMk/>
            <pc:sldMk cId="1524492555" sldId="265"/>
            <ac:spMk id="27" creationId="{58C7AED4-FFDC-4C5B-B2A2-52EA7FC7CECE}"/>
          </ac:spMkLst>
        </pc:spChg>
        <pc:spChg chg="del">
          <ac:chgData name="Leventhal, Brian C - leventbc" userId="3adb2060-2beb-4a7d-9680-0848e8f14df8" providerId="ADAL" clId="{357D1710-6A76-4556-8485-F00C8675E2D2}" dt="2022-01-14T14:26:18.629" v="676" actId="478"/>
          <ac:spMkLst>
            <pc:docMk/>
            <pc:sldMk cId="1524492555" sldId="265"/>
            <ac:spMk id="28" creationId="{1BEC5D85-193C-4AA2-B35B-E10B5C348BB7}"/>
          </ac:spMkLst>
        </pc:spChg>
        <pc:spChg chg="del">
          <ac:chgData name="Leventhal, Brian C - leventbc" userId="3adb2060-2beb-4a7d-9680-0848e8f14df8" providerId="ADAL" clId="{357D1710-6A76-4556-8485-F00C8675E2D2}" dt="2022-01-14T14:26:18.629" v="676" actId="478"/>
          <ac:spMkLst>
            <pc:docMk/>
            <pc:sldMk cId="1524492555" sldId="265"/>
            <ac:spMk id="29" creationId="{FD755927-8722-4A34-B1D6-F84B50D6ABAB}"/>
          </ac:spMkLst>
        </pc:spChg>
        <pc:spChg chg="del">
          <ac:chgData name="Leventhal, Brian C - leventbc" userId="3adb2060-2beb-4a7d-9680-0848e8f14df8" providerId="ADAL" clId="{357D1710-6A76-4556-8485-F00C8675E2D2}" dt="2022-01-14T14:26:15.299" v="675" actId="478"/>
          <ac:spMkLst>
            <pc:docMk/>
            <pc:sldMk cId="1524492555" sldId="265"/>
            <ac:spMk id="30" creationId="{856B8AB2-93E8-4651-A912-379DE4945731}"/>
          </ac:spMkLst>
        </pc:spChg>
        <pc:spChg chg="del">
          <ac:chgData name="Leventhal, Brian C - leventbc" userId="3adb2060-2beb-4a7d-9680-0848e8f14df8" providerId="ADAL" clId="{357D1710-6A76-4556-8485-F00C8675E2D2}" dt="2022-01-14T14:26:15.299" v="675" actId="478"/>
          <ac:spMkLst>
            <pc:docMk/>
            <pc:sldMk cId="1524492555" sldId="265"/>
            <ac:spMk id="31" creationId="{AD0B19EE-DA59-4741-983F-61243645B3F4}"/>
          </ac:spMkLst>
        </pc:spChg>
        <pc:spChg chg="add mod">
          <ac:chgData name="Leventhal, Brian C - leventbc" userId="3adb2060-2beb-4a7d-9680-0848e8f14df8" providerId="ADAL" clId="{357D1710-6A76-4556-8485-F00C8675E2D2}" dt="2022-01-14T14:28:35.853" v="688" actId="571"/>
          <ac:spMkLst>
            <pc:docMk/>
            <pc:sldMk cId="1524492555" sldId="265"/>
            <ac:spMk id="32" creationId="{CE423A94-C342-4F10-88BB-7A9A4966963D}"/>
          </ac:spMkLst>
        </pc:spChg>
        <pc:spChg chg="add mod">
          <ac:chgData name="Leventhal, Brian C - leventbc" userId="3adb2060-2beb-4a7d-9680-0848e8f14df8" providerId="ADAL" clId="{357D1710-6A76-4556-8485-F00C8675E2D2}" dt="2022-01-14T14:28:35.853" v="688" actId="571"/>
          <ac:spMkLst>
            <pc:docMk/>
            <pc:sldMk cId="1524492555" sldId="265"/>
            <ac:spMk id="34" creationId="{7770CB1C-6AF0-4B9C-9D98-C9819021B239}"/>
          </ac:spMkLst>
        </pc:spChg>
        <pc:spChg chg="del">
          <ac:chgData name="Leventhal, Brian C - leventbc" userId="3adb2060-2beb-4a7d-9680-0848e8f14df8" providerId="ADAL" clId="{357D1710-6A76-4556-8485-F00C8675E2D2}" dt="2022-01-14T14:26:15.299" v="675" actId="478"/>
          <ac:spMkLst>
            <pc:docMk/>
            <pc:sldMk cId="1524492555" sldId="265"/>
            <ac:spMk id="37" creationId="{E212F742-7841-497D-BA9C-22CBB64AA7A2}"/>
          </ac:spMkLst>
        </pc:spChg>
        <pc:spChg chg="mod">
          <ac:chgData name="Leventhal, Brian C - leventbc" userId="3adb2060-2beb-4a7d-9680-0848e8f14df8" providerId="ADAL" clId="{357D1710-6A76-4556-8485-F00C8675E2D2}" dt="2022-01-14T14:28:35.853" v="688" actId="571"/>
          <ac:spMkLst>
            <pc:docMk/>
            <pc:sldMk cId="1524492555" sldId="265"/>
            <ac:spMk id="39" creationId="{D9DCBEA4-F405-49E1-9701-0B6E48097856}"/>
          </ac:spMkLst>
        </pc:spChg>
        <pc:spChg chg="del">
          <ac:chgData name="Leventhal, Brian C - leventbc" userId="3adb2060-2beb-4a7d-9680-0848e8f14df8" providerId="ADAL" clId="{357D1710-6A76-4556-8485-F00C8675E2D2}" dt="2022-01-14T14:26:18.629" v="676" actId="478"/>
          <ac:spMkLst>
            <pc:docMk/>
            <pc:sldMk cId="1524492555" sldId="265"/>
            <ac:spMk id="41" creationId="{F5DBDE44-AB41-4036-B2A4-DF9A9F3EB77C}"/>
          </ac:spMkLst>
        </pc:spChg>
        <pc:spChg chg="del">
          <ac:chgData name="Leventhal, Brian C - leventbc" userId="3adb2060-2beb-4a7d-9680-0848e8f14df8" providerId="ADAL" clId="{357D1710-6A76-4556-8485-F00C8675E2D2}" dt="2022-01-14T14:26:18.629" v="676" actId="478"/>
          <ac:spMkLst>
            <pc:docMk/>
            <pc:sldMk cId="1524492555" sldId="265"/>
            <ac:spMk id="43" creationId="{662DC7BA-B253-4CA2-81C4-12DB8D44843B}"/>
          </ac:spMkLst>
        </pc:spChg>
        <pc:spChg chg="del">
          <ac:chgData name="Leventhal, Brian C - leventbc" userId="3adb2060-2beb-4a7d-9680-0848e8f14df8" providerId="ADAL" clId="{357D1710-6A76-4556-8485-F00C8675E2D2}" dt="2022-01-14T14:26:18.629" v="676" actId="478"/>
          <ac:spMkLst>
            <pc:docMk/>
            <pc:sldMk cId="1524492555" sldId="265"/>
            <ac:spMk id="45" creationId="{28D323BF-DF85-4DFF-8151-44B15A2FF0B5}"/>
          </ac:spMkLst>
        </pc:spChg>
        <pc:grpChg chg="add del mod ord">
          <ac:chgData name="Leventhal, Brian C - leventbc" userId="3adb2060-2beb-4a7d-9680-0848e8f14df8" providerId="ADAL" clId="{357D1710-6A76-4556-8485-F00C8675E2D2}" dt="2022-01-14T14:27:48.954" v="685" actId="478"/>
          <ac:grpSpMkLst>
            <pc:docMk/>
            <pc:sldMk cId="1524492555" sldId="265"/>
            <ac:grpSpMk id="2" creationId="{2E717840-B0A6-462A-B8B3-220BD36CEC26}"/>
          </ac:grpSpMkLst>
        </pc:grpChg>
        <pc:grpChg chg="add mod">
          <ac:chgData name="Leventhal, Brian C - leventbc" userId="3adb2060-2beb-4a7d-9680-0848e8f14df8" providerId="ADAL" clId="{357D1710-6A76-4556-8485-F00C8675E2D2}" dt="2022-01-14T14:28:47.744" v="689" actId="962"/>
          <ac:grpSpMkLst>
            <pc:docMk/>
            <pc:sldMk cId="1524492555" sldId="265"/>
            <ac:grpSpMk id="3" creationId="{9E70405D-4E48-42F6-8F26-F3BEBE8A46DF}"/>
          </ac:grpSpMkLst>
        </pc:grpChg>
      </pc:sldChg>
      <pc:sldChg chg="delSp modSp add del mod ord">
        <pc:chgData name="Leventhal, Brian C - leventbc" userId="3adb2060-2beb-4a7d-9680-0848e8f14df8" providerId="ADAL" clId="{357D1710-6A76-4556-8485-F00C8675E2D2}" dt="2022-01-14T14:42:20.282" v="840" actId="47"/>
        <pc:sldMkLst>
          <pc:docMk/>
          <pc:sldMk cId="1402983969" sldId="266"/>
        </pc:sldMkLst>
        <pc:grpChg chg="del">
          <ac:chgData name="Leventhal, Brian C - leventbc" userId="3adb2060-2beb-4a7d-9680-0848e8f14df8" providerId="ADAL" clId="{357D1710-6A76-4556-8485-F00C8675E2D2}" dt="2022-01-14T14:32:12.910" v="719" actId="478"/>
          <ac:grpSpMkLst>
            <pc:docMk/>
            <pc:sldMk cId="1402983969" sldId="266"/>
            <ac:grpSpMk id="50" creationId="{668DB86D-2A6B-4174-93BD-2E026200D7CA}"/>
          </ac:grpSpMkLst>
        </pc:grpChg>
        <pc:grpChg chg="del">
          <ac:chgData name="Leventhal, Brian C - leventbc" userId="3adb2060-2beb-4a7d-9680-0848e8f14df8" providerId="ADAL" clId="{357D1710-6A76-4556-8485-F00C8675E2D2}" dt="2022-01-14T14:32:12.910" v="719" actId="478"/>
          <ac:grpSpMkLst>
            <pc:docMk/>
            <pc:sldMk cId="1402983969" sldId="266"/>
            <ac:grpSpMk id="51" creationId="{B33F6493-5930-4A4F-9E40-C41B8EDB2956}"/>
          </ac:grpSpMkLst>
        </pc:grpChg>
        <pc:grpChg chg="mod">
          <ac:chgData name="Leventhal, Brian C - leventbc" userId="3adb2060-2beb-4a7d-9680-0848e8f14df8" providerId="ADAL" clId="{357D1710-6A76-4556-8485-F00C8675E2D2}" dt="2022-01-14T14:32:22.686" v="721" actId="962"/>
          <ac:grpSpMkLst>
            <pc:docMk/>
            <pc:sldMk cId="1402983969" sldId="266"/>
            <ac:grpSpMk id="52" creationId="{28C2CCD7-D9B7-477F-8DD4-1CED768491E0}"/>
          </ac:grpSpMkLst>
        </pc:grpChg>
        <pc:grpChg chg="del">
          <ac:chgData name="Leventhal, Brian C - leventbc" userId="3adb2060-2beb-4a7d-9680-0848e8f14df8" providerId="ADAL" clId="{357D1710-6A76-4556-8485-F00C8675E2D2}" dt="2022-01-14T14:32:15.816" v="720" actId="478"/>
          <ac:grpSpMkLst>
            <pc:docMk/>
            <pc:sldMk cId="1402983969" sldId="266"/>
            <ac:grpSpMk id="54" creationId="{375B0B05-8AA4-47C8-B0CB-B385E2CC4C1F}"/>
          </ac:grpSpMkLst>
        </pc:grpChg>
        <pc:grpChg chg="del">
          <ac:chgData name="Leventhal, Brian C - leventbc" userId="3adb2060-2beb-4a7d-9680-0848e8f14df8" providerId="ADAL" clId="{357D1710-6A76-4556-8485-F00C8675E2D2}" dt="2022-01-14T14:32:15.816" v="720" actId="478"/>
          <ac:grpSpMkLst>
            <pc:docMk/>
            <pc:sldMk cId="1402983969" sldId="266"/>
            <ac:grpSpMk id="55" creationId="{BD3B58CC-EC90-4D61-AF09-86731E175FC4}"/>
          </ac:grpSpMkLst>
        </pc:grpChg>
      </pc:sldChg>
      <pc:sldChg chg="delSp modSp add del mod">
        <pc:chgData name="Leventhal, Brian C - leventbc" userId="3adb2060-2beb-4a7d-9680-0848e8f14df8" providerId="ADAL" clId="{357D1710-6A76-4556-8485-F00C8675E2D2}" dt="2022-01-14T14:42:20.282" v="840" actId="47"/>
        <pc:sldMkLst>
          <pc:docMk/>
          <pc:sldMk cId="2276824081" sldId="267"/>
        </pc:sldMkLst>
        <pc:grpChg chg="del">
          <ac:chgData name="Leventhal, Brian C - leventbc" userId="3adb2060-2beb-4a7d-9680-0848e8f14df8" providerId="ADAL" clId="{357D1710-6A76-4556-8485-F00C8675E2D2}" dt="2022-01-14T14:32:51.866" v="729" actId="478"/>
          <ac:grpSpMkLst>
            <pc:docMk/>
            <pc:sldMk cId="2276824081" sldId="267"/>
            <ac:grpSpMk id="50" creationId="{668DB86D-2A6B-4174-93BD-2E026200D7CA}"/>
          </ac:grpSpMkLst>
        </pc:grpChg>
        <pc:grpChg chg="del">
          <ac:chgData name="Leventhal, Brian C - leventbc" userId="3adb2060-2beb-4a7d-9680-0848e8f14df8" providerId="ADAL" clId="{357D1710-6A76-4556-8485-F00C8675E2D2}" dt="2022-01-14T14:32:51.866" v="729" actId="478"/>
          <ac:grpSpMkLst>
            <pc:docMk/>
            <pc:sldMk cId="2276824081" sldId="267"/>
            <ac:grpSpMk id="51" creationId="{B33F6493-5930-4A4F-9E40-C41B8EDB2956}"/>
          </ac:grpSpMkLst>
        </pc:grpChg>
        <pc:grpChg chg="del">
          <ac:chgData name="Leventhal, Brian C - leventbc" userId="3adb2060-2beb-4a7d-9680-0848e8f14df8" providerId="ADAL" clId="{357D1710-6A76-4556-8485-F00C8675E2D2}" dt="2022-01-14T14:32:51.866" v="729" actId="478"/>
          <ac:grpSpMkLst>
            <pc:docMk/>
            <pc:sldMk cId="2276824081" sldId="267"/>
            <ac:grpSpMk id="52" creationId="{28C2CCD7-D9B7-477F-8DD4-1CED768491E0}"/>
          </ac:grpSpMkLst>
        </pc:grpChg>
        <pc:grpChg chg="del">
          <ac:chgData name="Leventhal, Brian C - leventbc" userId="3adb2060-2beb-4a7d-9680-0848e8f14df8" providerId="ADAL" clId="{357D1710-6A76-4556-8485-F00C8675E2D2}" dt="2022-01-14T14:32:51.866" v="729" actId="478"/>
          <ac:grpSpMkLst>
            <pc:docMk/>
            <pc:sldMk cId="2276824081" sldId="267"/>
            <ac:grpSpMk id="54" creationId="{375B0B05-8AA4-47C8-B0CB-B385E2CC4C1F}"/>
          </ac:grpSpMkLst>
        </pc:grpChg>
        <pc:grpChg chg="mod">
          <ac:chgData name="Leventhal, Brian C - leventbc" userId="3adb2060-2beb-4a7d-9680-0848e8f14df8" providerId="ADAL" clId="{357D1710-6A76-4556-8485-F00C8675E2D2}" dt="2022-01-14T14:32:59.369" v="730" actId="962"/>
          <ac:grpSpMkLst>
            <pc:docMk/>
            <pc:sldMk cId="2276824081" sldId="267"/>
            <ac:grpSpMk id="55" creationId="{BD3B58CC-EC90-4D61-AF09-86731E175FC4}"/>
          </ac:grpSpMkLst>
        </pc:grpChg>
      </pc:sldChg>
      <pc:sldChg chg="delSp modSp add del mod ord">
        <pc:chgData name="Leventhal, Brian C - leventbc" userId="3adb2060-2beb-4a7d-9680-0848e8f14df8" providerId="ADAL" clId="{357D1710-6A76-4556-8485-F00C8675E2D2}" dt="2022-01-14T14:42:20.282" v="840" actId="47"/>
        <pc:sldMkLst>
          <pc:docMk/>
          <pc:sldMk cId="3210682093" sldId="268"/>
        </pc:sldMkLst>
        <pc:grpChg chg="del">
          <ac:chgData name="Leventhal, Brian C - leventbc" userId="3adb2060-2beb-4a7d-9680-0848e8f14df8" providerId="ADAL" clId="{357D1710-6A76-4556-8485-F00C8675E2D2}" dt="2022-01-14T14:32:32.267" v="724" actId="478"/>
          <ac:grpSpMkLst>
            <pc:docMk/>
            <pc:sldMk cId="3210682093" sldId="268"/>
            <ac:grpSpMk id="50" creationId="{668DB86D-2A6B-4174-93BD-2E026200D7CA}"/>
          </ac:grpSpMkLst>
        </pc:grpChg>
        <pc:grpChg chg="del">
          <ac:chgData name="Leventhal, Brian C - leventbc" userId="3adb2060-2beb-4a7d-9680-0848e8f14df8" providerId="ADAL" clId="{357D1710-6A76-4556-8485-F00C8675E2D2}" dt="2022-01-14T14:32:32.267" v="724" actId="478"/>
          <ac:grpSpMkLst>
            <pc:docMk/>
            <pc:sldMk cId="3210682093" sldId="268"/>
            <ac:grpSpMk id="51" creationId="{B33F6493-5930-4A4F-9E40-C41B8EDB2956}"/>
          </ac:grpSpMkLst>
        </pc:grpChg>
        <pc:grpChg chg="del">
          <ac:chgData name="Leventhal, Brian C - leventbc" userId="3adb2060-2beb-4a7d-9680-0848e8f14df8" providerId="ADAL" clId="{357D1710-6A76-4556-8485-F00C8675E2D2}" dt="2022-01-14T14:32:32.267" v="724" actId="478"/>
          <ac:grpSpMkLst>
            <pc:docMk/>
            <pc:sldMk cId="3210682093" sldId="268"/>
            <ac:grpSpMk id="52" creationId="{28C2CCD7-D9B7-477F-8DD4-1CED768491E0}"/>
          </ac:grpSpMkLst>
        </pc:grpChg>
        <pc:grpChg chg="mod">
          <ac:chgData name="Leventhal, Brian C - leventbc" userId="3adb2060-2beb-4a7d-9680-0848e8f14df8" providerId="ADAL" clId="{357D1710-6A76-4556-8485-F00C8675E2D2}" dt="2022-01-14T14:32:42.601" v="726" actId="962"/>
          <ac:grpSpMkLst>
            <pc:docMk/>
            <pc:sldMk cId="3210682093" sldId="268"/>
            <ac:grpSpMk id="54" creationId="{375B0B05-8AA4-47C8-B0CB-B385E2CC4C1F}"/>
          </ac:grpSpMkLst>
        </pc:grpChg>
        <pc:grpChg chg="del">
          <ac:chgData name="Leventhal, Brian C - leventbc" userId="3adb2060-2beb-4a7d-9680-0848e8f14df8" providerId="ADAL" clId="{357D1710-6A76-4556-8485-F00C8675E2D2}" dt="2022-01-14T14:32:34.880" v="725" actId="478"/>
          <ac:grpSpMkLst>
            <pc:docMk/>
            <pc:sldMk cId="3210682093" sldId="268"/>
            <ac:grpSpMk id="55" creationId="{BD3B58CC-EC90-4D61-AF09-86731E175FC4}"/>
          </ac:grpSpMkLst>
        </pc:grpChg>
      </pc:sldChg>
      <pc:sldChg chg="add del">
        <pc:chgData name="Leventhal, Brian C - leventbc" userId="3adb2060-2beb-4a7d-9680-0848e8f14df8" providerId="ADAL" clId="{357D1710-6A76-4556-8485-F00C8675E2D2}" dt="2022-01-14T14:34:14.077" v="734" actId="47"/>
        <pc:sldMkLst>
          <pc:docMk/>
          <pc:sldMk cId="40271547" sldId="269"/>
        </pc:sldMkLst>
      </pc:sldChg>
      <pc:sldChg chg="modSp add del mod ord">
        <pc:chgData name="Leventhal, Brian C - leventbc" userId="3adb2060-2beb-4a7d-9680-0848e8f14df8" providerId="ADAL" clId="{357D1710-6A76-4556-8485-F00C8675E2D2}" dt="2022-01-14T14:36:51.460" v="771" actId="47"/>
        <pc:sldMkLst>
          <pc:docMk/>
          <pc:sldMk cId="2196495884" sldId="269"/>
        </pc:sldMkLst>
        <pc:spChg chg="mod">
          <ac:chgData name="Leventhal, Brian C - leventbc" userId="3adb2060-2beb-4a7d-9680-0848e8f14df8" providerId="ADAL" clId="{357D1710-6A76-4556-8485-F00C8675E2D2}" dt="2022-01-14T14:36:47.937" v="770" actId="20577"/>
          <ac:spMkLst>
            <pc:docMk/>
            <pc:sldMk cId="2196495884" sldId="269"/>
            <ac:spMk id="17" creationId="{4E54E86E-7836-4C72-98F8-F17202A7F02E}"/>
          </ac:spMkLst>
        </pc:spChg>
      </pc:sldChg>
      <pc:sldChg chg="delSp modSp add del mod">
        <pc:chgData name="Leventhal, Brian C - leventbc" userId="3adb2060-2beb-4a7d-9680-0848e8f14df8" providerId="ADAL" clId="{357D1710-6A76-4556-8485-F00C8675E2D2}" dt="2022-01-14T14:43:31.822" v="856" actId="47"/>
        <pc:sldMkLst>
          <pc:docMk/>
          <pc:sldMk cId="3686652396" sldId="269"/>
        </pc:sldMkLst>
        <pc:spChg chg="mod">
          <ac:chgData name="Leventhal, Brian C - leventbc" userId="3adb2060-2beb-4a7d-9680-0848e8f14df8" providerId="ADAL" clId="{357D1710-6A76-4556-8485-F00C8675E2D2}" dt="2022-01-14T14:39:10.053" v="827" actId="20577"/>
          <ac:spMkLst>
            <pc:docMk/>
            <pc:sldMk cId="3686652396" sldId="269"/>
            <ac:spMk id="17" creationId="{4E54E86E-7836-4C72-98F8-F17202A7F02E}"/>
          </ac:spMkLst>
        </pc:spChg>
        <pc:spChg chg="mod">
          <ac:chgData name="Leventhal, Brian C - leventbc" userId="3adb2060-2beb-4a7d-9680-0848e8f14df8" providerId="ADAL" clId="{357D1710-6A76-4556-8485-F00C8675E2D2}" dt="2022-01-14T14:38:14.336" v="786" actId="14100"/>
          <ac:spMkLst>
            <pc:docMk/>
            <pc:sldMk cId="3686652396" sldId="269"/>
            <ac:spMk id="21" creationId="{ECC56A54-1E75-4586-B522-903F3B920BB5}"/>
          </ac:spMkLst>
        </pc:spChg>
        <pc:spChg chg="mod">
          <ac:chgData name="Leventhal, Brian C - leventbc" userId="3adb2060-2beb-4a7d-9680-0848e8f14df8" providerId="ADAL" clId="{357D1710-6A76-4556-8485-F00C8675E2D2}" dt="2022-01-14T14:39:48.826" v="839" actId="14100"/>
          <ac:spMkLst>
            <pc:docMk/>
            <pc:sldMk cId="3686652396" sldId="269"/>
            <ac:spMk id="23" creationId="{128B0D1A-6143-4C52-806D-25125BCB9924}"/>
          </ac:spMkLst>
        </pc:spChg>
        <pc:spChg chg="mod">
          <ac:chgData name="Leventhal, Brian C - leventbc" userId="3adb2060-2beb-4a7d-9680-0848e8f14df8" providerId="ADAL" clId="{357D1710-6A76-4556-8485-F00C8675E2D2}" dt="2022-01-14T14:38:57.354" v="798" actId="14100"/>
          <ac:spMkLst>
            <pc:docMk/>
            <pc:sldMk cId="3686652396" sldId="269"/>
            <ac:spMk id="26" creationId="{7719FA3F-C220-412D-AA72-791DEDA757E3}"/>
          </ac:spMkLst>
        </pc:spChg>
        <pc:spChg chg="mod">
          <ac:chgData name="Leventhal, Brian C - leventbc" userId="3adb2060-2beb-4a7d-9680-0848e8f14df8" providerId="ADAL" clId="{357D1710-6A76-4556-8485-F00C8675E2D2}" dt="2022-01-14T14:37:28.832" v="778" actId="14100"/>
          <ac:spMkLst>
            <pc:docMk/>
            <pc:sldMk cId="3686652396" sldId="269"/>
            <ac:spMk id="30" creationId="{856B8AB2-93E8-4651-A912-379DE4945731}"/>
          </ac:spMkLst>
        </pc:spChg>
        <pc:spChg chg="mod">
          <ac:chgData name="Leventhal, Brian C - leventbc" userId="3adb2060-2beb-4a7d-9680-0848e8f14df8" providerId="ADAL" clId="{357D1710-6A76-4556-8485-F00C8675E2D2}" dt="2022-01-14T14:38:05.032" v="783" actId="2711"/>
          <ac:spMkLst>
            <pc:docMk/>
            <pc:sldMk cId="3686652396" sldId="269"/>
            <ac:spMk id="37" creationId="{E212F742-7841-497D-BA9C-22CBB64AA7A2}"/>
          </ac:spMkLst>
        </pc:spChg>
        <pc:spChg chg="mod">
          <ac:chgData name="Leventhal, Brian C - leventbc" userId="3adb2060-2beb-4a7d-9680-0848e8f14df8" providerId="ADAL" clId="{357D1710-6A76-4556-8485-F00C8675E2D2}" dt="2022-01-14T14:39:04.138" v="800" actId="20577"/>
          <ac:spMkLst>
            <pc:docMk/>
            <pc:sldMk cId="3686652396" sldId="269"/>
            <ac:spMk id="39" creationId="{D9DCBEA4-F405-49E1-9701-0B6E48097856}"/>
          </ac:spMkLst>
        </pc:spChg>
        <pc:spChg chg="mod">
          <ac:chgData name="Leventhal, Brian C - leventbc" userId="3adb2060-2beb-4a7d-9680-0848e8f14df8" providerId="ADAL" clId="{357D1710-6A76-4556-8485-F00C8675E2D2}" dt="2022-01-14T14:39:40.005" v="837" actId="1076"/>
          <ac:spMkLst>
            <pc:docMk/>
            <pc:sldMk cId="3686652396" sldId="269"/>
            <ac:spMk id="41" creationId="{F5DBDE44-AB41-4036-B2A4-DF9A9F3EB77C}"/>
          </ac:spMkLst>
        </pc:spChg>
        <pc:spChg chg="mod">
          <ac:chgData name="Leventhal, Brian C - leventbc" userId="3adb2060-2beb-4a7d-9680-0848e8f14df8" providerId="ADAL" clId="{357D1710-6A76-4556-8485-F00C8675E2D2}" dt="2022-01-14T14:39:36.126" v="836" actId="1076"/>
          <ac:spMkLst>
            <pc:docMk/>
            <pc:sldMk cId="3686652396" sldId="269"/>
            <ac:spMk id="43" creationId="{662DC7BA-B253-4CA2-81C4-12DB8D44843B}"/>
          </ac:spMkLst>
        </pc:spChg>
        <pc:grpChg chg="mod">
          <ac:chgData name="Leventhal, Brian C - leventbc" userId="3adb2060-2beb-4a7d-9680-0848e8f14df8" providerId="ADAL" clId="{357D1710-6A76-4556-8485-F00C8675E2D2}" dt="2022-01-14T14:39:28.258" v="834" actId="1076"/>
          <ac:grpSpMkLst>
            <pc:docMk/>
            <pc:sldMk cId="3686652396" sldId="269"/>
            <ac:grpSpMk id="50" creationId="{668DB86D-2A6B-4174-93BD-2E026200D7CA}"/>
          </ac:grpSpMkLst>
        </pc:grpChg>
        <pc:grpChg chg="mod">
          <ac:chgData name="Leventhal, Brian C - leventbc" userId="3adb2060-2beb-4a7d-9680-0848e8f14df8" providerId="ADAL" clId="{357D1710-6A76-4556-8485-F00C8675E2D2}" dt="2022-01-14T14:39:28.258" v="834" actId="1076"/>
          <ac:grpSpMkLst>
            <pc:docMk/>
            <pc:sldMk cId="3686652396" sldId="269"/>
            <ac:grpSpMk id="51" creationId="{B33F6493-5930-4A4F-9E40-C41B8EDB2956}"/>
          </ac:grpSpMkLst>
        </pc:grpChg>
        <pc:grpChg chg="mod">
          <ac:chgData name="Leventhal, Brian C - leventbc" userId="3adb2060-2beb-4a7d-9680-0848e8f14df8" providerId="ADAL" clId="{357D1710-6A76-4556-8485-F00C8675E2D2}" dt="2022-01-14T14:39:28.258" v="834" actId="1076"/>
          <ac:grpSpMkLst>
            <pc:docMk/>
            <pc:sldMk cId="3686652396" sldId="269"/>
            <ac:grpSpMk id="52" creationId="{28C2CCD7-D9B7-477F-8DD4-1CED768491E0}"/>
          </ac:grpSpMkLst>
        </pc:grpChg>
        <pc:grpChg chg="mod">
          <ac:chgData name="Leventhal, Brian C - leventbc" userId="3adb2060-2beb-4a7d-9680-0848e8f14df8" providerId="ADAL" clId="{357D1710-6A76-4556-8485-F00C8675E2D2}" dt="2022-01-14T14:39:28.258" v="834" actId="1076"/>
          <ac:grpSpMkLst>
            <pc:docMk/>
            <pc:sldMk cId="3686652396" sldId="269"/>
            <ac:grpSpMk id="54" creationId="{375B0B05-8AA4-47C8-B0CB-B385E2CC4C1F}"/>
          </ac:grpSpMkLst>
        </pc:grpChg>
        <pc:grpChg chg="del">
          <ac:chgData name="Leventhal, Brian C - leventbc" userId="3adb2060-2beb-4a7d-9680-0848e8f14df8" providerId="ADAL" clId="{357D1710-6A76-4556-8485-F00C8675E2D2}" dt="2022-01-14T14:39:21.354" v="833" actId="478"/>
          <ac:grpSpMkLst>
            <pc:docMk/>
            <pc:sldMk cId="3686652396" sldId="269"/>
            <ac:grpSpMk id="55" creationId="{BD3B58CC-EC90-4D61-AF09-86731E175FC4}"/>
          </ac:grpSpMkLst>
        </pc:grpChg>
      </pc:sldChg>
      <pc:sldChg chg="addSp delSp modSp add mod modTransition">
        <pc:chgData name="Leventhal, Brian C - leventbc" userId="3adb2060-2beb-4a7d-9680-0848e8f14df8" providerId="ADAL" clId="{357D1710-6A76-4556-8485-F00C8675E2D2}" dt="2022-01-14T14:48:48.023" v="881" actId="478"/>
        <pc:sldMkLst>
          <pc:docMk/>
          <pc:sldMk cId="99808946" sldId="270"/>
        </pc:sldMkLst>
        <pc:spChg chg="mod">
          <ac:chgData name="Leventhal, Brian C - leventbc" userId="3adb2060-2beb-4a7d-9680-0848e8f14df8" providerId="ADAL" clId="{357D1710-6A76-4556-8485-F00C8675E2D2}" dt="2022-01-14T14:45:04.154" v="871" actId="962"/>
          <ac:spMkLst>
            <pc:docMk/>
            <pc:sldMk cId="99808946" sldId="270"/>
            <ac:spMk id="17" creationId="{4E54E86E-7836-4C72-98F8-F17202A7F02E}"/>
          </ac:spMkLst>
        </pc:spChg>
        <pc:spChg chg="add del mod">
          <ac:chgData name="Leventhal, Brian C - leventbc" userId="3adb2060-2beb-4a7d-9680-0848e8f14df8" providerId="ADAL" clId="{357D1710-6A76-4556-8485-F00C8675E2D2}" dt="2022-01-14T14:48:48.023" v="881" actId="478"/>
          <ac:spMkLst>
            <pc:docMk/>
            <pc:sldMk cId="99808946" sldId="270"/>
            <ac:spMk id="24" creationId="{1847D824-9163-477B-8139-6588BC4791DC}"/>
          </ac:spMkLst>
        </pc:spChg>
        <pc:grpChg chg="mod">
          <ac:chgData name="Leventhal, Brian C - leventbc" userId="3adb2060-2beb-4a7d-9680-0848e8f14df8" providerId="ADAL" clId="{357D1710-6A76-4556-8485-F00C8675E2D2}" dt="2022-01-14T14:46:14.518" v="875" actId="962"/>
          <ac:grpSpMkLst>
            <pc:docMk/>
            <pc:sldMk cId="99808946" sldId="270"/>
            <ac:grpSpMk id="50" creationId="{668DB86D-2A6B-4174-93BD-2E026200D7CA}"/>
          </ac:grpSpMkLst>
        </pc:grpChg>
        <pc:grpChg chg="del">
          <ac:chgData name="Leventhal, Brian C - leventbc" userId="3adb2060-2beb-4a7d-9680-0848e8f14df8" providerId="ADAL" clId="{357D1710-6A76-4556-8485-F00C8675E2D2}" dt="2022-01-14T14:42:35.345" v="846" actId="478"/>
          <ac:grpSpMkLst>
            <pc:docMk/>
            <pc:sldMk cId="99808946" sldId="270"/>
            <ac:grpSpMk id="51" creationId="{B33F6493-5930-4A4F-9E40-C41B8EDB2956}"/>
          </ac:grpSpMkLst>
        </pc:grpChg>
        <pc:grpChg chg="del">
          <ac:chgData name="Leventhal, Brian C - leventbc" userId="3adb2060-2beb-4a7d-9680-0848e8f14df8" providerId="ADAL" clId="{357D1710-6A76-4556-8485-F00C8675E2D2}" dt="2022-01-14T14:42:35.345" v="846" actId="478"/>
          <ac:grpSpMkLst>
            <pc:docMk/>
            <pc:sldMk cId="99808946" sldId="270"/>
            <ac:grpSpMk id="52" creationId="{28C2CCD7-D9B7-477F-8DD4-1CED768491E0}"/>
          </ac:grpSpMkLst>
        </pc:grpChg>
        <pc:grpChg chg="del">
          <ac:chgData name="Leventhal, Brian C - leventbc" userId="3adb2060-2beb-4a7d-9680-0848e8f14df8" providerId="ADAL" clId="{357D1710-6A76-4556-8485-F00C8675E2D2}" dt="2022-01-14T14:42:35.345" v="846" actId="478"/>
          <ac:grpSpMkLst>
            <pc:docMk/>
            <pc:sldMk cId="99808946" sldId="270"/>
            <ac:grpSpMk id="54" creationId="{375B0B05-8AA4-47C8-B0CB-B385E2CC4C1F}"/>
          </ac:grpSpMkLst>
        </pc:grpChg>
      </pc:sldChg>
      <pc:sldChg chg="delSp modSp add mod modTransition">
        <pc:chgData name="Leventhal, Brian C - leventbc" userId="3adb2060-2beb-4a7d-9680-0848e8f14df8" providerId="ADAL" clId="{357D1710-6A76-4556-8485-F00C8675E2D2}" dt="2022-01-14T14:46:39.505" v="876" actId="962"/>
        <pc:sldMkLst>
          <pc:docMk/>
          <pc:sldMk cId="3987835201" sldId="271"/>
        </pc:sldMkLst>
        <pc:spChg chg="mod">
          <ac:chgData name="Leventhal, Brian C - leventbc" userId="3adb2060-2beb-4a7d-9680-0848e8f14df8" providerId="ADAL" clId="{357D1710-6A76-4556-8485-F00C8675E2D2}" dt="2022-01-14T14:46:39.505" v="876" actId="962"/>
          <ac:spMkLst>
            <pc:docMk/>
            <pc:sldMk cId="3987835201" sldId="271"/>
            <ac:spMk id="17" creationId="{4E54E86E-7836-4C72-98F8-F17202A7F02E}"/>
          </ac:spMkLst>
        </pc:spChg>
        <pc:grpChg chg="del">
          <ac:chgData name="Leventhal, Brian C - leventbc" userId="3adb2060-2beb-4a7d-9680-0848e8f14df8" providerId="ADAL" clId="{357D1710-6A76-4556-8485-F00C8675E2D2}" dt="2022-01-14T14:42:44.883" v="847" actId="478"/>
          <ac:grpSpMkLst>
            <pc:docMk/>
            <pc:sldMk cId="3987835201" sldId="271"/>
            <ac:grpSpMk id="50" creationId="{668DB86D-2A6B-4174-93BD-2E026200D7CA}"/>
          </ac:grpSpMkLst>
        </pc:grpChg>
        <pc:grpChg chg="mod">
          <ac:chgData name="Leventhal, Brian C - leventbc" userId="3adb2060-2beb-4a7d-9680-0848e8f14df8" providerId="ADAL" clId="{357D1710-6A76-4556-8485-F00C8675E2D2}" dt="2022-01-14T14:43:23.405" v="854" actId="962"/>
          <ac:grpSpMkLst>
            <pc:docMk/>
            <pc:sldMk cId="3987835201" sldId="271"/>
            <ac:grpSpMk id="51" creationId="{B33F6493-5930-4A4F-9E40-C41B8EDB2956}"/>
          </ac:grpSpMkLst>
        </pc:grpChg>
        <pc:grpChg chg="del">
          <ac:chgData name="Leventhal, Brian C - leventbc" userId="3adb2060-2beb-4a7d-9680-0848e8f14df8" providerId="ADAL" clId="{357D1710-6A76-4556-8485-F00C8675E2D2}" dt="2022-01-14T14:42:48.545" v="848" actId="478"/>
          <ac:grpSpMkLst>
            <pc:docMk/>
            <pc:sldMk cId="3987835201" sldId="271"/>
            <ac:grpSpMk id="52" creationId="{28C2CCD7-D9B7-477F-8DD4-1CED768491E0}"/>
          </ac:grpSpMkLst>
        </pc:grpChg>
        <pc:grpChg chg="del">
          <ac:chgData name="Leventhal, Brian C - leventbc" userId="3adb2060-2beb-4a7d-9680-0848e8f14df8" providerId="ADAL" clId="{357D1710-6A76-4556-8485-F00C8675E2D2}" dt="2022-01-14T14:42:48.545" v="848" actId="478"/>
          <ac:grpSpMkLst>
            <pc:docMk/>
            <pc:sldMk cId="3987835201" sldId="271"/>
            <ac:grpSpMk id="54" creationId="{375B0B05-8AA4-47C8-B0CB-B385E2CC4C1F}"/>
          </ac:grpSpMkLst>
        </pc:grpChg>
      </pc:sldChg>
      <pc:sldChg chg="delSp modSp add mod modTransition">
        <pc:chgData name="Leventhal, Brian C - leventbc" userId="3adb2060-2beb-4a7d-9680-0848e8f14df8" providerId="ADAL" clId="{357D1710-6A76-4556-8485-F00C8675E2D2}" dt="2022-01-14T14:46:44.322" v="877" actId="962"/>
        <pc:sldMkLst>
          <pc:docMk/>
          <pc:sldMk cId="3061064832" sldId="272"/>
        </pc:sldMkLst>
        <pc:spChg chg="mod">
          <ac:chgData name="Leventhal, Brian C - leventbc" userId="3adb2060-2beb-4a7d-9680-0848e8f14df8" providerId="ADAL" clId="{357D1710-6A76-4556-8485-F00C8675E2D2}" dt="2022-01-14T14:46:44.322" v="877" actId="962"/>
          <ac:spMkLst>
            <pc:docMk/>
            <pc:sldMk cId="3061064832" sldId="272"/>
            <ac:spMk id="17" creationId="{4E54E86E-7836-4C72-98F8-F17202A7F02E}"/>
          </ac:spMkLst>
        </pc:spChg>
        <pc:grpChg chg="del">
          <ac:chgData name="Leventhal, Brian C - leventbc" userId="3adb2060-2beb-4a7d-9680-0848e8f14df8" providerId="ADAL" clId="{357D1710-6A76-4556-8485-F00C8675E2D2}" dt="2022-01-14T14:42:52.756" v="849" actId="478"/>
          <ac:grpSpMkLst>
            <pc:docMk/>
            <pc:sldMk cId="3061064832" sldId="272"/>
            <ac:grpSpMk id="50" creationId="{668DB86D-2A6B-4174-93BD-2E026200D7CA}"/>
          </ac:grpSpMkLst>
        </pc:grpChg>
        <pc:grpChg chg="del">
          <ac:chgData name="Leventhal, Brian C - leventbc" userId="3adb2060-2beb-4a7d-9680-0848e8f14df8" providerId="ADAL" clId="{357D1710-6A76-4556-8485-F00C8675E2D2}" dt="2022-01-14T14:42:52.756" v="849" actId="478"/>
          <ac:grpSpMkLst>
            <pc:docMk/>
            <pc:sldMk cId="3061064832" sldId="272"/>
            <ac:grpSpMk id="51" creationId="{B33F6493-5930-4A4F-9E40-C41B8EDB2956}"/>
          </ac:grpSpMkLst>
        </pc:grpChg>
        <pc:grpChg chg="mod">
          <ac:chgData name="Leventhal, Brian C - leventbc" userId="3adb2060-2beb-4a7d-9680-0848e8f14df8" providerId="ADAL" clId="{357D1710-6A76-4556-8485-F00C8675E2D2}" dt="2022-01-14T14:43:17.375" v="853" actId="962"/>
          <ac:grpSpMkLst>
            <pc:docMk/>
            <pc:sldMk cId="3061064832" sldId="272"/>
            <ac:grpSpMk id="52" creationId="{28C2CCD7-D9B7-477F-8DD4-1CED768491E0}"/>
          </ac:grpSpMkLst>
        </pc:grpChg>
        <pc:grpChg chg="del">
          <ac:chgData name="Leventhal, Brian C - leventbc" userId="3adb2060-2beb-4a7d-9680-0848e8f14df8" providerId="ADAL" clId="{357D1710-6A76-4556-8485-F00C8675E2D2}" dt="2022-01-14T14:42:56.395" v="850" actId="478"/>
          <ac:grpSpMkLst>
            <pc:docMk/>
            <pc:sldMk cId="3061064832" sldId="272"/>
            <ac:grpSpMk id="54" creationId="{375B0B05-8AA4-47C8-B0CB-B385E2CC4C1F}"/>
          </ac:grpSpMkLst>
        </pc:grpChg>
      </pc:sldChg>
      <pc:sldChg chg="delSp modSp add mod modTransition">
        <pc:chgData name="Leventhal, Brian C - leventbc" userId="3adb2060-2beb-4a7d-9680-0848e8f14df8" providerId="ADAL" clId="{357D1710-6A76-4556-8485-F00C8675E2D2}" dt="2022-01-14T14:46:51.475" v="878" actId="962"/>
        <pc:sldMkLst>
          <pc:docMk/>
          <pc:sldMk cId="924156362" sldId="273"/>
        </pc:sldMkLst>
        <pc:spChg chg="mod">
          <ac:chgData name="Leventhal, Brian C - leventbc" userId="3adb2060-2beb-4a7d-9680-0848e8f14df8" providerId="ADAL" clId="{357D1710-6A76-4556-8485-F00C8675E2D2}" dt="2022-01-14T14:46:51.475" v="878" actId="962"/>
          <ac:spMkLst>
            <pc:docMk/>
            <pc:sldMk cId="924156362" sldId="273"/>
            <ac:spMk id="17" creationId="{4E54E86E-7836-4C72-98F8-F17202A7F02E}"/>
          </ac:spMkLst>
        </pc:spChg>
        <pc:grpChg chg="del">
          <ac:chgData name="Leventhal, Brian C - leventbc" userId="3adb2060-2beb-4a7d-9680-0848e8f14df8" providerId="ADAL" clId="{357D1710-6A76-4556-8485-F00C8675E2D2}" dt="2022-01-14T14:43:01.157" v="851" actId="478"/>
          <ac:grpSpMkLst>
            <pc:docMk/>
            <pc:sldMk cId="924156362" sldId="273"/>
            <ac:grpSpMk id="50" creationId="{668DB86D-2A6B-4174-93BD-2E026200D7CA}"/>
          </ac:grpSpMkLst>
        </pc:grpChg>
        <pc:grpChg chg="del">
          <ac:chgData name="Leventhal, Brian C - leventbc" userId="3adb2060-2beb-4a7d-9680-0848e8f14df8" providerId="ADAL" clId="{357D1710-6A76-4556-8485-F00C8675E2D2}" dt="2022-01-14T14:43:01.157" v="851" actId="478"/>
          <ac:grpSpMkLst>
            <pc:docMk/>
            <pc:sldMk cId="924156362" sldId="273"/>
            <ac:grpSpMk id="51" creationId="{B33F6493-5930-4A4F-9E40-C41B8EDB2956}"/>
          </ac:grpSpMkLst>
        </pc:grpChg>
        <pc:grpChg chg="del">
          <ac:chgData name="Leventhal, Brian C - leventbc" userId="3adb2060-2beb-4a7d-9680-0848e8f14df8" providerId="ADAL" clId="{357D1710-6A76-4556-8485-F00C8675E2D2}" dt="2022-01-14T14:43:01.157" v="851" actId="478"/>
          <ac:grpSpMkLst>
            <pc:docMk/>
            <pc:sldMk cId="924156362" sldId="273"/>
            <ac:grpSpMk id="52" creationId="{28C2CCD7-D9B7-477F-8DD4-1CED768491E0}"/>
          </ac:grpSpMkLst>
        </pc:grpChg>
        <pc:grpChg chg="mod">
          <ac:chgData name="Leventhal, Brian C - leventbc" userId="3adb2060-2beb-4a7d-9680-0848e8f14df8" providerId="ADAL" clId="{357D1710-6A76-4556-8485-F00C8675E2D2}" dt="2022-01-14T14:43:10.508" v="852" actId="962"/>
          <ac:grpSpMkLst>
            <pc:docMk/>
            <pc:sldMk cId="924156362" sldId="273"/>
            <ac:grpSpMk id="54" creationId="{375B0B05-8AA4-47C8-B0CB-B385E2CC4C1F}"/>
          </ac:grpSpMkLst>
        </pc:grpChg>
      </pc:sldChg>
      <pc:sldChg chg="modSp add">
        <pc:chgData name="Leventhal, Brian C - leventbc" userId="3adb2060-2beb-4a7d-9680-0848e8f14df8" providerId="ADAL" clId="{357D1710-6A76-4556-8485-F00C8675E2D2}" dt="2022-01-14T14:46:58.014" v="879" actId="962"/>
        <pc:sldMkLst>
          <pc:docMk/>
          <pc:sldMk cId="2451656643" sldId="274"/>
        </pc:sldMkLst>
        <pc:spChg chg="mod">
          <ac:chgData name="Leventhal, Brian C - leventbc" userId="3adb2060-2beb-4a7d-9680-0848e8f14df8" providerId="ADAL" clId="{357D1710-6A76-4556-8485-F00C8675E2D2}" dt="2022-01-14T14:46:58.014" v="879" actId="962"/>
          <ac:spMkLst>
            <pc:docMk/>
            <pc:sldMk cId="2451656643" sldId="274"/>
            <ac:spMk id="17" creationId="{4E54E86E-7836-4C72-98F8-F17202A7F02E}"/>
          </ac:spMkLst>
        </pc:spChg>
      </pc:sldChg>
      <pc:sldChg chg="addSp delSp modSp add mod delAnim modAnim">
        <pc:chgData name="Leventhal, Brian C - leventbc" userId="3adb2060-2beb-4a7d-9680-0848e8f14df8" providerId="ADAL" clId="{357D1710-6A76-4556-8485-F00C8675E2D2}" dt="2022-01-14T14:58:20.580" v="985" actId="6549"/>
        <pc:sldMkLst>
          <pc:docMk/>
          <pc:sldMk cId="2322221250" sldId="275"/>
        </pc:sldMkLst>
        <pc:spChg chg="mod">
          <ac:chgData name="Leventhal, Brian C - leventbc" userId="3adb2060-2beb-4a7d-9680-0848e8f14df8" providerId="ADAL" clId="{357D1710-6A76-4556-8485-F00C8675E2D2}" dt="2022-01-14T14:55:59.394" v="957" actId="1076"/>
          <ac:spMkLst>
            <pc:docMk/>
            <pc:sldMk cId="2322221250" sldId="275"/>
            <ac:spMk id="4" creationId="{C33E6766-4A8B-4794-B25A-36D8F8AD8CD5}"/>
          </ac:spMkLst>
        </pc:spChg>
        <pc:spChg chg="mod">
          <ac:chgData name="Leventhal, Brian C - leventbc" userId="3adb2060-2beb-4a7d-9680-0848e8f14df8" providerId="ADAL" clId="{357D1710-6A76-4556-8485-F00C8675E2D2}" dt="2022-01-14T14:54:43.617" v="943" actId="20577"/>
          <ac:spMkLst>
            <pc:docMk/>
            <pc:sldMk cId="2322221250" sldId="275"/>
            <ac:spMk id="17" creationId="{4E54E86E-7836-4C72-98F8-F17202A7F02E}"/>
          </ac:spMkLst>
        </pc:spChg>
        <pc:spChg chg="del">
          <ac:chgData name="Leventhal, Brian C - leventbc" userId="3adb2060-2beb-4a7d-9680-0848e8f14df8" providerId="ADAL" clId="{357D1710-6A76-4556-8485-F00C8675E2D2}" dt="2022-01-14T14:52:15.243" v="894" actId="478"/>
          <ac:spMkLst>
            <pc:docMk/>
            <pc:sldMk cId="2322221250" sldId="275"/>
            <ac:spMk id="20" creationId="{26FFB5DD-06D5-438F-B4D8-E147FED2335F}"/>
          </ac:spMkLst>
        </pc:spChg>
        <pc:spChg chg="mod">
          <ac:chgData name="Leventhal, Brian C - leventbc" userId="3adb2060-2beb-4a7d-9680-0848e8f14df8" providerId="ADAL" clId="{357D1710-6A76-4556-8485-F00C8675E2D2}" dt="2022-01-14T14:54:27.642" v="922" actId="339"/>
          <ac:spMkLst>
            <pc:docMk/>
            <pc:sldMk cId="2322221250" sldId="275"/>
            <ac:spMk id="21" creationId="{ECC56A54-1E75-4586-B522-903F3B920BB5}"/>
          </ac:spMkLst>
        </pc:spChg>
        <pc:spChg chg="del">
          <ac:chgData name="Leventhal, Brian C - leventbc" userId="3adb2060-2beb-4a7d-9680-0848e8f14df8" providerId="ADAL" clId="{357D1710-6A76-4556-8485-F00C8675E2D2}" dt="2022-01-14T14:52:12.221" v="893" actId="478"/>
          <ac:spMkLst>
            <pc:docMk/>
            <pc:sldMk cId="2322221250" sldId="275"/>
            <ac:spMk id="23" creationId="{128B0D1A-6143-4C52-806D-25125BCB9924}"/>
          </ac:spMkLst>
        </pc:spChg>
        <pc:spChg chg="del">
          <ac:chgData name="Leventhal, Brian C - leventbc" userId="3adb2060-2beb-4a7d-9680-0848e8f14df8" providerId="ADAL" clId="{357D1710-6A76-4556-8485-F00C8675E2D2}" dt="2022-01-14T14:52:34.471" v="900" actId="478"/>
          <ac:spMkLst>
            <pc:docMk/>
            <pc:sldMk cId="2322221250" sldId="275"/>
            <ac:spMk id="27" creationId="{58C7AED4-FFDC-4C5B-B2A2-52EA7FC7CECE}"/>
          </ac:spMkLst>
        </pc:spChg>
        <pc:spChg chg="del">
          <ac:chgData name="Leventhal, Brian C - leventbc" userId="3adb2060-2beb-4a7d-9680-0848e8f14df8" providerId="ADAL" clId="{357D1710-6A76-4556-8485-F00C8675E2D2}" dt="2022-01-14T14:52:39.267" v="901" actId="478"/>
          <ac:spMkLst>
            <pc:docMk/>
            <pc:sldMk cId="2322221250" sldId="275"/>
            <ac:spMk id="29" creationId="{FD755927-8722-4A34-B1D6-F84B50D6ABAB}"/>
          </ac:spMkLst>
        </pc:spChg>
        <pc:spChg chg="mod">
          <ac:chgData name="Leventhal, Brian C - leventbc" userId="3adb2060-2beb-4a7d-9680-0848e8f14df8" providerId="ADAL" clId="{357D1710-6A76-4556-8485-F00C8675E2D2}" dt="2022-01-14T14:55:14.852" v="947"/>
          <ac:spMkLst>
            <pc:docMk/>
            <pc:sldMk cId="2322221250" sldId="275"/>
            <ac:spMk id="34" creationId="{161D360A-ACBF-42DC-A75E-92D68F448FA2}"/>
          </ac:spMkLst>
        </pc:spChg>
        <pc:spChg chg="mod">
          <ac:chgData name="Leventhal, Brian C - leventbc" userId="3adb2060-2beb-4a7d-9680-0848e8f14df8" providerId="ADAL" clId="{357D1710-6A76-4556-8485-F00C8675E2D2}" dt="2022-01-14T14:57:25.813" v="980" actId="1076"/>
          <ac:spMkLst>
            <pc:docMk/>
            <pc:sldMk cId="2322221250" sldId="275"/>
            <ac:spMk id="35" creationId="{F7C2CEA5-EC33-4944-8FFC-D6FACEA41C48}"/>
          </ac:spMkLst>
        </pc:spChg>
        <pc:spChg chg="mod">
          <ac:chgData name="Leventhal, Brian C - leventbc" userId="3adb2060-2beb-4a7d-9680-0848e8f14df8" providerId="ADAL" clId="{357D1710-6A76-4556-8485-F00C8675E2D2}" dt="2022-01-14T14:55:23.387" v="949"/>
          <ac:spMkLst>
            <pc:docMk/>
            <pc:sldMk cId="2322221250" sldId="275"/>
            <ac:spMk id="38" creationId="{96A919B4-423A-4A76-BB1F-7D95177BD4A4}"/>
          </ac:spMkLst>
        </pc:spChg>
        <pc:spChg chg="mod">
          <ac:chgData name="Leventhal, Brian C - leventbc" userId="3adb2060-2beb-4a7d-9680-0848e8f14df8" providerId="ADAL" clId="{357D1710-6A76-4556-8485-F00C8675E2D2}" dt="2022-01-14T14:57:17.589" v="978" actId="1076"/>
          <ac:spMkLst>
            <pc:docMk/>
            <pc:sldMk cId="2322221250" sldId="275"/>
            <ac:spMk id="39" creationId="{D9DCBEA4-F405-49E1-9701-0B6E48097856}"/>
          </ac:spMkLst>
        </pc:spChg>
        <pc:spChg chg="mod">
          <ac:chgData name="Leventhal, Brian C - leventbc" userId="3adb2060-2beb-4a7d-9680-0848e8f14df8" providerId="ADAL" clId="{357D1710-6A76-4556-8485-F00C8675E2D2}" dt="2022-01-14T14:57:21.798" v="979" actId="1076"/>
          <ac:spMkLst>
            <pc:docMk/>
            <pc:sldMk cId="2322221250" sldId="275"/>
            <ac:spMk id="40" creationId="{80E2787B-E170-46D6-97E4-B7AC2D4C53CC}"/>
          </ac:spMkLst>
        </pc:spChg>
        <pc:spChg chg="mod">
          <ac:chgData name="Leventhal, Brian C - leventbc" userId="3adb2060-2beb-4a7d-9680-0848e8f14df8" providerId="ADAL" clId="{357D1710-6A76-4556-8485-F00C8675E2D2}" dt="2022-01-14T14:55:29.122" v="951"/>
          <ac:spMkLst>
            <pc:docMk/>
            <pc:sldMk cId="2322221250" sldId="275"/>
            <ac:spMk id="44" creationId="{64E40D90-3A08-4B42-8735-BF8B7AF03152}"/>
          </ac:spMkLst>
        </pc:spChg>
        <pc:spChg chg="mod">
          <ac:chgData name="Leventhal, Brian C - leventbc" userId="3adb2060-2beb-4a7d-9680-0848e8f14df8" providerId="ADAL" clId="{357D1710-6A76-4556-8485-F00C8675E2D2}" dt="2022-01-14T14:58:20.580" v="985" actId="6549"/>
          <ac:spMkLst>
            <pc:docMk/>
            <pc:sldMk cId="2322221250" sldId="275"/>
            <ac:spMk id="46" creationId="{7EB913AC-5B2E-4EB8-992E-673CEA2A9273}"/>
          </ac:spMkLst>
        </pc:spChg>
        <pc:grpChg chg="add mod">
          <ac:chgData name="Leventhal, Brian C - leventbc" userId="3adb2060-2beb-4a7d-9680-0848e8f14df8" providerId="ADAL" clId="{357D1710-6A76-4556-8485-F00C8675E2D2}" dt="2022-01-14T14:56:07.476" v="958" actId="1076"/>
          <ac:grpSpMkLst>
            <pc:docMk/>
            <pc:sldMk cId="2322221250" sldId="275"/>
            <ac:grpSpMk id="32" creationId="{4B0568CF-DD96-45FE-A193-5A19D97F51EF}"/>
          </ac:grpSpMkLst>
        </pc:grpChg>
        <pc:grpChg chg="add mod">
          <ac:chgData name="Leventhal, Brian C - leventbc" userId="3adb2060-2beb-4a7d-9680-0848e8f14df8" providerId="ADAL" clId="{357D1710-6A76-4556-8485-F00C8675E2D2}" dt="2022-01-14T14:55:54.668" v="956" actId="1076"/>
          <ac:grpSpMkLst>
            <pc:docMk/>
            <pc:sldMk cId="2322221250" sldId="275"/>
            <ac:grpSpMk id="36" creationId="{BF59F198-9C27-4E0F-AB1E-D0BE8F61643A}"/>
          </ac:grpSpMkLst>
        </pc:grpChg>
        <pc:grpChg chg="add mod">
          <ac:chgData name="Leventhal, Brian C - leventbc" userId="3adb2060-2beb-4a7d-9680-0848e8f14df8" providerId="ADAL" clId="{357D1710-6A76-4556-8485-F00C8675E2D2}" dt="2022-01-14T14:55:59.394" v="957" actId="1076"/>
          <ac:grpSpMkLst>
            <pc:docMk/>
            <pc:sldMk cId="2322221250" sldId="275"/>
            <ac:grpSpMk id="42" creationId="{5F124FF3-4EE5-4A00-AAC4-F58DEFA29F18}"/>
          </ac:grpSpMkLst>
        </pc:grpChg>
        <pc:grpChg chg="mod">
          <ac:chgData name="Leventhal, Brian C - leventbc" userId="3adb2060-2beb-4a7d-9680-0848e8f14df8" providerId="ADAL" clId="{357D1710-6A76-4556-8485-F00C8675E2D2}" dt="2022-01-14T14:55:38.728" v="953" actId="1076"/>
          <ac:grpSpMkLst>
            <pc:docMk/>
            <pc:sldMk cId="2322221250" sldId="275"/>
            <ac:grpSpMk id="50" creationId="{668DB86D-2A6B-4174-93BD-2E026200D7CA}"/>
          </ac:grpSpMkLst>
        </pc:grpChg>
        <pc:grpChg chg="add del mod">
          <ac:chgData name="Leventhal, Brian C - leventbc" userId="3adb2060-2beb-4a7d-9680-0848e8f14df8" providerId="ADAL" clId="{357D1710-6A76-4556-8485-F00C8675E2D2}" dt="2022-01-14T14:56:10.783" v="959" actId="1076"/>
          <ac:grpSpMkLst>
            <pc:docMk/>
            <pc:sldMk cId="2322221250" sldId="275"/>
            <ac:grpSpMk id="51" creationId="{B33F6493-5930-4A4F-9E40-C41B8EDB2956}"/>
          </ac:grpSpMkLst>
        </pc:grpChg>
        <pc:grpChg chg="add del mod">
          <ac:chgData name="Leventhal, Brian C - leventbc" userId="3adb2060-2beb-4a7d-9680-0848e8f14df8" providerId="ADAL" clId="{357D1710-6A76-4556-8485-F00C8675E2D2}" dt="2022-01-14T14:53:02.820" v="908" actId="478"/>
          <ac:grpSpMkLst>
            <pc:docMk/>
            <pc:sldMk cId="2322221250" sldId="275"/>
            <ac:grpSpMk id="52" creationId="{28C2CCD7-D9B7-477F-8DD4-1CED768491E0}"/>
          </ac:grpSpMkLst>
        </pc:grpChg>
        <pc:grpChg chg="add del mod">
          <ac:chgData name="Leventhal, Brian C - leventbc" userId="3adb2060-2beb-4a7d-9680-0848e8f14df8" providerId="ADAL" clId="{357D1710-6A76-4556-8485-F00C8675E2D2}" dt="2022-01-14T14:53:07.684" v="910" actId="478"/>
          <ac:grpSpMkLst>
            <pc:docMk/>
            <pc:sldMk cId="2322221250" sldId="275"/>
            <ac:grpSpMk id="54" creationId="{375B0B05-8AA4-47C8-B0CB-B385E2CC4C1F}"/>
          </ac:grpSpMkLst>
        </pc:grpChg>
        <pc:grpChg chg="add del mod">
          <ac:chgData name="Leventhal, Brian C - leventbc" userId="3adb2060-2beb-4a7d-9680-0848e8f14df8" providerId="ADAL" clId="{357D1710-6A76-4556-8485-F00C8675E2D2}" dt="2022-01-14T14:53:05.496" v="909" actId="478"/>
          <ac:grpSpMkLst>
            <pc:docMk/>
            <pc:sldMk cId="2322221250" sldId="275"/>
            <ac:grpSpMk id="55" creationId="{BD3B58CC-EC90-4D61-AF09-86731E175FC4}"/>
          </ac:grpSpMkLst>
        </pc:grpChg>
        <pc:picChg chg="add del mod">
          <ac:chgData name="Leventhal, Brian C - leventbc" userId="3adb2060-2beb-4a7d-9680-0848e8f14df8" providerId="ADAL" clId="{357D1710-6A76-4556-8485-F00C8675E2D2}" dt="2022-01-14T14:50:20.730" v="884" actId="478"/>
          <ac:picMkLst>
            <pc:docMk/>
            <pc:sldMk cId="2322221250" sldId="275"/>
            <ac:picMk id="2" creationId="{C22BE115-5CF0-4244-8A2A-1C17F0018B0C}"/>
          </ac:picMkLst>
        </pc:picChg>
      </pc:sldChg>
    </pc:docChg>
  </pc:docChgLst>
  <pc:docChgLst>
    <pc:chgData name="Leventhal, Brian C - leventbc" userId="3adb2060-2beb-4a7d-9680-0848e8f14df8" providerId="ADAL" clId="{DDC59237-1CC7-4D00-A6F1-0E9486A4C461}"/>
    <pc:docChg chg="modSld">
      <pc:chgData name="Leventhal, Brian C - leventbc" userId="3adb2060-2beb-4a7d-9680-0848e8f14df8" providerId="ADAL" clId="{DDC59237-1CC7-4D00-A6F1-0E9486A4C461}" dt="2022-01-14T20:18:56.242" v="3"/>
      <pc:docMkLst>
        <pc:docMk/>
      </pc:docMkLst>
      <pc:sldChg chg="modTransition">
        <pc:chgData name="Leventhal, Brian C - leventbc" userId="3adb2060-2beb-4a7d-9680-0848e8f14df8" providerId="ADAL" clId="{DDC59237-1CC7-4D00-A6F1-0E9486A4C461}" dt="2022-01-14T20:18:45.605" v="1"/>
        <pc:sldMkLst>
          <pc:docMk/>
          <pc:sldMk cId="2268757999" sldId="258"/>
        </pc:sldMkLst>
      </pc:sldChg>
      <pc:sldChg chg="modTransition">
        <pc:chgData name="Leventhal, Brian C - leventbc" userId="3adb2060-2beb-4a7d-9680-0848e8f14df8" providerId="ADAL" clId="{DDC59237-1CC7-4D00-A6F1-0E9486A4C461}" dt="2022-01-14T20:18:12.385" v="0"/>
        <pc:sldMkLst>
          <pc:docMk/>
          <pc:sldMk cId="2322221250" sldId="275"/>
        </pc:sldMkLst>
      </pc:sldChg>
      <pc:sldChg chg="modTransition">
        <pc:chgData name="Leventhal, Brian C - leventbc" userId="3adb2060-2beb-4a7d-9680-0848e8f14df8" providerId="ADAL" clId="{DDC59237-1CC7-4D00-A6F1-0E9486A4C461}" dt="2022-01-14T20:18:51.447" v="2"/>
        <pc:sldMkLst>
          <pc:docMk/>
          <pc:sldMk cId="1302348048" sldId="276"/>
        </pc:sldMkLst>
      </pc:sldChg>
      <pc:sldChg chg="modTransition">
        <pc:chgData name="Leventhal, Brian C - leventbc" userId="3adb2060-2beb-4a7d-9680-0848e8f14df8" providerId="ADAL" clId="{DDC59237-1CC7-4D00-A6F1-0E9486A4C461}" dt="2022-01-14T20:18:56.242" v="3"/>
        <pc:sldMkLst>
          <pc:docMk/>
          <pc:sldMk cId="1232998093" sldId="277"/>
        </pc:sldMkLst>
      </pc:sldChg>
    </pc:docChg>
  </pc:docChgLst>
  <pc:docChgLst>
    <pc:chgData name="Leventhal, Brian C - leventbc" userId="3adb2060-2beb-4a7d-9680-0848e8f14df8" providerId="ADAL" clId="{293AD48A-53C2-4109-9B90-6D5E8070BEF6}"/>
    <pc:docChg chg="undo custSel addSld delSld modSld">
      <pc:chgData name="Leventhal, Brian C - leventbc" userId="3adb2060-2beb-4a7d-9680-0848e8f14df8" providerId="ADAL" clId="{293AD48A-53C2-4109-9B90-6D5E8070BEF6}" dt="2022-01-22T17:57:35.606" v="706"/>
      <pc:docMkLst>
        <pc:docMk/>
      </pc:docMkLst>
      <pc:sldChg chg="addSp modSp mod modTransition modAnim">
        <pc:chgData name="Leventhal, Brian C - leventbc" userId="3adb2060-2beb-4a7d-9680-0848e8f14df8" providerId="ADAL" clId="{293AD48A-53C2-4109-9B90-6D5E8070BEF6}" dt="2022-01-22T17:57:35.606" v="706"/>
        <pc:sldMkLst>
          <pc:docMk/>
          <pc:sldMk cId="3532251258" sldId="256"/>
        </pc:sldMkLst>
        <pc:spChg chg="mod">
          <ac:chgData name="Leventhal, Brian C - leventbc" userId="3adb2060-2beb-4a7d-9680-0848e8f14df8" providerId="ADAL" clId="{293AD48A-53C2-4109-9B90-6D5E8070BEF6}" dt="2022-01-22T17:28:49.914" v="51" actId="20577"/>
          <ac:spMkLst>
            <pc:docMk/>
            <pc:sldMk cId="3532251258" sldId="256"/>
            <ac:spMk id="3" creationId="{23A3BA09-5102-4C0A-9573-29D00C95C787}"/>
          </ac:spMkLst>
        </pc:spChg>
        <pc:spChg chg="add mod">
          <ac:chgData name="Leventhal, Brian C - leventbc" userId="3adb2060-2beb-4a7d-9680-0848e8f14df8" providerId="ADAL" clId="{293AD48A-53C2-4109-9B90-6D5E8070BEF6}" dt="2022-01-22T17:53:54.456" v="520"/>
          <ac:spMkLst>
            <pc:docMk/>
            <pc:sldMk cId="3532251258" sldId="256"/>
            <ac:spMk id="4" creationId="{FA132CCB-DFF0-4371-9BF3-AEE61216AC26}"/>
          </ac:spMkLst>
        </pc:spChg>
        <pc:spChg chg="add mod">
          <ac:chgData name="Leventhal, Brian C - leventbc" userId="3adb2060-2beb-4a7d-9680-0848e8f14df8" providerId="ADAL" clId="{293AD48A-53C2-4109-9B90-6D5E8070BEF6}" dt="2022-01-22T17:56:44.202" v="702" actId="164"/>
          <ac:spMkLst>
            <pc:docMk/>
            <pc:sldMk cId="3532251258" sldId="256"/>
            <ac:spMk id="5" creationId="{1017212F-121E-4353-8121-0F6FC7A7C4BF}"/>
          </ac:spMkLst>
        </pc:spChg>
        <pc:spChg chg="add mod">
          <ac:chgData name="Leventhal, Brian C - leventbc" userId="3adb2060-2beb-4a7d-9680-0848e8f14df8" providerId="ADAL" clId="{293AD48A-53C2-4109-9B90-6D5E8070BEF6}" dt="2022-01-22T17:57:20.030" v="705" actId="14100"/>
          <ac:spMkLst>
            <pc:docMk/>
            <pc:sldMk cId="3532251258" sldId="256"/>
            <ac:spMk id="11" creationId="{AF484107-6B0C-4B08-A567-613C39DA1013}"/>
          </ac:spMkLst>
        </pc:spChg>
        <pc:grpChg chg="add mod">
          <ac:chgData name="Leventhal, Brian C - leventbc" userId="3adb2060-2beb-4a7d-9680-0848e8f14df8" providerId="ADAL" clId="{293AD48A-53C2-4109-9B90-6D5E8070BEF6}" dt="2022-01-22T17:56:44.202" v="702" actId="164"/>
          <ac:grpSpMkLst>
            <pc:docMk/>
            <pc:sldMk cId="3532251258" sldId="256"/>
            <ac:grpSpMk id="10" creationId="{59627D5D-A6D4-44A5-A9BB-1346FA767319}"/>
          </ac:grpSpMkLst>
        </pc:grpChg>
        <pc:picChg chg="add mod">
          <ac:chgData name="Leventhal, Brian C - leventbc" userId="3adb2060-2beb-4a7d-9680-0848e8f14df8" providerId="ADAL" clId="{293AD48A-53C2-4109-9B90-6D5E8070BEF6}" dt="2022-01-22T17:56:44.202" v="702" actId="164"/>
          <ac:picMkLst>
            <pc:docMk/>
            <pc:sldMk cId="3532251258" sldId="256"/>
            <ac:picMk id="7" creationId="{1521294D-EC3A-440F-A687-09790C14147B}"/>
          </ac:picMkLst>
        </pc:picChg>
        <pc:cxnChg chg="add mod">
          <ac:chgData name="Leventhal, Brian C - leventbc" userId="3adb2060-2beb-4a7d-9680-0848e8f14df8" providerId="ADAL" clId="{293AD48A-53C2-4109-9B90-6D5E8070BEF6}" dt="2022-01-22T17:56:44.202" v="702" actId="164"/>
          <ac:cxnSpMkLst>
            <pc:docMk/>
            <pc:sldMk cId="3532251258" sldId="256"/>
            <ac:cxnSpMk id="9" creationId="{37C19746-03DD-49DA-B242-4D8411C4F60F}"/>
          </ac:cxnSpMkLst>
        </pc:cxnChg>
      </pc:sldChg>
      <pc:sldChg chg="del">
        <pc:chgData name="Leventhal, Brian C - leventbc" userId="3adb2060-2beb-4a7d-9680-0848e8f14df8" providerId="ADAL" clId="{293AD48A-53C2-4109-9B90-6D5E8070BEF6}" dt="2022-01-22T17:26:53.405" v="5" actId="47"/>
        <pc:sldMkLst>
          <pc:docMk/>
          <pc:sldMk cId="2268757999" sldId="258"/>
        </pc:sldMkLst>
      </pc:sldChg>
      <pc:sldChg chg="del">
        <pc:chgData name="Leventhal, Brian C - leventbc" userId="3adb2060-2beb-4a7d-9680-0848e8f14df8" providerId="ADAL" clId="{293AD48A-53C2-4109-9B90-6D5E8070BEF6}" dt="2022-01-22T17:26:58.001" v="8" actId="47"/>
        <pc:sldMkLst>
          <pc:docMk/>
          <pc:sldMk cId="99808946" sldId="270"/>
        </pc:sldMkLst>
      </pc:sldChg>
      <pc:sldChg chg="del">
        <pc:chgData name="Leventhal, Brian C - leventbc" userId="3adb2060-2beb-4a7d-9680-0848e8f14df8" providerId="ADAL" clId="{293AD48A-53C2-4109-9B90-6D5E8070BEF6}" dt="2022-01-22T17:26:44.776" v="0" actId="47"/>
        <pc:sldMkLst>
          <pc:docMk/>
          <pc:sldMk cId="3987835201" sldId="271"/>
        </pc:sldMkLst>
      </pc:sldChg>
      <pc:sldChg chg="del">
        <pc:chgData name="Leventhal, Brian C - leventbc" userId="3adb2060-2beb-4a7d-9680-0848e8f14df8" providerId="ADAL" clId="{293AD48A-53C2-4109-9B90-6D5E8070BEF6}" dt="2022-01-22T17:26:45.215" v="1" actId="47"/>
        <pc:sldMkLst>
          <pc:docMk/>
          <pc:sldMk cId="3061064832" sldId="272"/>
        </pc:sldMkLst>
      </pc:sldChg>
      <pc:sldChg chg="del">
        <pc:chgData name="Leventhal, Brian C - leventbc" userId="3adb2060-2beb-4a7d-9680-0848e8f14df8" providerId="ADAL" clId="{293AD48A-53C2-4109-9B90-6D5E8070BEF6}" dt="2022-01-22T17:26:45.416" v="2" actId="47"/>
        <pc:sldMkLst>
          <pc:docMk/>
          <pc:sldMk cId="924156362" sldId="273"/>
        </pc:sldMkLst>
      </pc:sldChg>
      <pc:sldChg chg="del">
        <pc:chgData name="Leventhal, Brian C - leventbc" userId="3adb2060-2beb-4a7d-9680-0848e8f14df8" providerId="ADAL" clId="{293AD48A-53C2-4109-9B90-6D5E8070BEF6}" dt="2022-01-22T17:26:45.594" v="3" actId="47"/>
        <pc:sldMkLst>
          <pc:docMk/>
          <pc:sldMk cId="2451656643" sldId="274"/>
        </pc:sldMkLst>
      </pc:sldChg>
      <pc:sldChg chg="addSp delSp modSp mod modTransition addAnim delAnim modAnim">
        <pc:chgData name="Leventhal, Brian C - leventbc" userId="3adb2060-2beb-4a7d-9680-0848e8f14df8" providerId="ADAL" clId="{293AD48A-53C2-4109-9B90-6D5E8070BEF6}" dt="2022-01-22T17:53:17.180" v="513"/>
        <pc:sldMkLst>
          <pc:docMk/>
          <pc:sldMk cId="2322221250" sldId="275"/>
        </pc:sldMkLst>
        <pc:spChg chg="add del mod">
          <ac:chgData name="Leventhal, Brian C - leventbc" userId="3adb2060-2beb-4a7d-9680-0848e8f14df8" providerId="ADAL" clId="{293AD48A-53C2-4109-9B90-6D5E8070BEF6}" dt="2022-01-22T17:43:13.546" v="415" actId="478"/>
          <ac:spMkLst>
            <pc:docMk/>
            <pc:sldMk cId="2322221250" sldId="275"/>
            <ac:spMk id="4" creationId="{5AFAAA32-8329-479F-8DA5-354A9D0A84BB}"/>
          </ac:spMkLst>
        </pc:spChg>
        <pc:spChg chg="add mod">
          <ac:chgData name="Leventhal, Brian C - leventbc" userId="3adb2060-2beb-4a7d-9680-0848e8f14df8" providerId="ADAL" clId="{293AD48A-53C2-4109-9B90-6D5E8070BEF6}" dt="2022-01-22T17:52:44.391" v="472"/>
          <ac:spMkLst>
            <pc:docMk/>
            <pc:sldMk cId="2322221250" sldId="275"/>
            <ac:spMk id="5" creationId="{23B23A8C-6F28-4EB8-91A9-74ECFF0BE0E1}"/>
          </ac:spMkLst>
        </pc:spChg>
        <pc:spChg chg="add del mod">
          <ac:chgData name="Leventhal, Brian C - leventbc" userId="3adb2060-2beb-4a7d-9680-0848e8f14df8" providerId="ADAL" clId="{293AD48A-53C2-4109-9B90-6D5E8070BEF6}" dt="2022-01-22T17:51:50.016" v="470" actId="478"/>
          <ac:spMkLst>
            <pc:docMk/>
            <pc:sldMk cId="2322221250" sldId="275"/>
            <ac:spMk id="6" creationId="{10876DA7-4CE9-43CE-9A79-047574841CBB}"/>
          </ac:spMkLst>
        </pc:spChg>
        <pc:spChg chg="mod">
          <ac:chgData name="Leventhal, Brian C - leventbc" userId="3adb2060-2beb-4a7d-9680-0848e8f14df8" providerId="ADAL" clId="{293AD48A-53C2-4109-9B90-6D5E8070BEF6}" dt="2022-01-22T17:32:53.326" v="315" actId="164"/>
          <ac:spMkLst>
            <pc:docMk/>
            <pc:sldMk cId="2322221250" sldId="275"/>
            <ac:spMk id="15" creationId="{432F5CC0-28D6-41F3-967A-43034C0E99EE}"/>
          </ac:spMkLst>
        </pc:spChg>
        <pc:spChg chg="mod">
          <ac:chgData name="Leventhal, Brian C - leventbc" userId="3adb2060-2beb-4a7d-9680-0848e8f14df8" providerId="ADAL" clId="{293AD48A-53C2-4109-9B90-6D5E8070BEF6}" dt="2022-01-22T17:32:53.326" v="315" actId="164"/>
          <ac:spMkLst>
            <pc:docMk/>
            <pc:sldMk cId="2322221250" sldId="275"/>
            <ac:spMk id="17" creationId="{4E54E86E-7836-4C72-98F8-F17202A7F02E}"/>
          </ac:spMkLst>
        </pc:spChg>
        <pc:spChg chg="mod">
          <ac:chgData name="Leventhal, Brian C - leventbc" userId="3adb2060-2beb-4a7d-9680-0848e8f14df8" providerId="ADAL" clId="{293AD48A-53C2-4109-9B90-6D5E8070BEF6}" dt="2022-01-22T17:31:32.758" v="303" actId="962"/>
          <ac:spMkLst>
            <pc:docMk/>
            <pc:sldMk cId="2322221250" sldId="275"/>
            <ac:spMk id="21" creationId="{ECC56A54-1E75-4586-B522-903F3B920BB5}"/>
          </ac:spMkLst>
        </pc:spChg>
        <pc:spChg chg="mod">
          <ac:chgData name="Leventhal, Brian C - leventbc" userId="3adb2060-2beb-4a7d-9680-0848e8f14df8" providerId="ADAL" clId="{293AD48A-53C2-4109-9B90-6D5E8070BEF6}" dt="2022-01-22T17:42:08.584" v="373" actId="962"/>
          <ac:spMkLst>
            <pc:docMk/>
            <pc:sldMk cId="2322221250" sldId="275"/>
            <ac:spMk id="24" creationId="{2C685A67-02B5-4FAD-A067-72EF7E4454E9}"/>
          </ac:spMkLst>
        </pc:spChg>
        <pc:spChg chg="mod">
          <ac:chgData name="Leventhal, Brian C - leventbc" userId="3adb2060-2beb-4a7d-9680-0848e8f14df8" providerId="ADAL" clId="{293AD48A-53C2-4109-9B90-6D5E8070BEF6}" dt="2022-01-22T17:42:05.723" v="372" actId="962"/>
          <ac:spMkLst>
            <pc:docMk/>
            <pc:sldMk cId="2322221250" sldId="275"/>
            <ac:spMk id="25" creationId="{C7D1DCEF-DC27-44B1-93BD-0964D82E7504}"/>
          </ac:spMkLst>
        </pc:spChg>
        <pc:spChg chg="mod">
          <ac:chgData name="Leventhal, Brian C - leventbc" userId="3adb2060-2beb-4a7d-9680-0848e8f14df8" providerId="ADAL" clId="{293AD48A-53C2-4109-9B90-6D5E8070BEF6}" dt="2022-01-22T17:40:25.317" v="362"/>
          <ac:spMkLst>
            <pc:docMk/>
            <pc:sldMk cId="2322221250" sldId="275"/>
            <ac:spMk id="27" creationId="{F48E63AB-4832-4D0D-9F8B-EFA8ABE3DC78}"/>
          </ac:spMkLst>
        </pc:spChg>
        <pc:spChg chg="mod">
          <ac:chgData name="Leventhal, Brian C - leventbc" userId="3adb2060-2beb-4a7d-9680-0848e8f14df8" providerId="ADAL" clId="{293AD48A-53C2-4109-9B90-6D5E8070BEF6}" dt="2022-01-22T17:40:25.317" v="362"/>
          <ac:spMkLst>
            <pc:docMk/>
            <pc:sldMk cId="2322221250" sldId="275"/>
            <ac:spMk id="28" creationId="{4EDE5970-C5E5-41FE-AC98-D528EA60C701}"/>
          </ac:spMkLst>
        </pc:spChg>
        <pc:spChg chg="mod">
          <ac:chgData name="Leventhal, Brian C - leventbc" userId="3adb2060-2beb-4a7d-9680-0848e8f14df8" providerId="ADAL" clId="{293AD48A-53C2-4109-9B90-6D5E8070BEF6}" dt="2022-01-22T17:32:33.363" v="313" actId="962"/>
          <ac:spMkLst>
            <pc:docMk/>
            <pc:sldMk cId="2322221250" sldId="275"/>
            <ac:spMk id="30" creationId="{856B8AB2-93E8-4651-A912-379DE4945731}"/>
          </ac:spMkLst>
        </pc:spChg>
        <pc:spChg chg="mod">
          <ac:chgData name="Leventhal, Brian C - leventbc" userId="3adb2060-2beb-4a7d-9680-0848e8f14df8" providerId="ADAL" clId="{293AD48A-53C2-4109-9B90-6D5E8070BEF6}" dt="2022-01-22T17:32:26.870" v="312" actId="962"/>
          <ac:spMkLst>
            <pc:docMk/>
            <pc:sldMk cId="2322221250" sldId="275"/>
            <ac:spMk id="31" creationId="{AD0B19EE-DA59-4741-983F-61243645B3F4}"/>
          </ac:spMkLst>
        </pc:spChg>
        <pc:spChg chg="mod">
          <ac:chgData name="Leventhal, Brian C - leventbc" userId="3adb2060-2beb-4a7d-9680-0848e8f14df8" providerId="ADAL" clId="{293AD48A-53C2-4109-9B90-6D5E8070BEF6}" dt="2022-01-22T17:31:49.271" v="306" actId="962"/>
          <ac:spMkLst>
            <pc:docMk/>
            <pc:sldMk cId="2322221250" sldId="275"/>
            <ac:spMk id="34" creationId="{161D360A-ACBF-42DC-A75E-92D68F448FA2}"/>
          </ac:spMkLst>
        </pc:spChg>
        <pc:spChg chg="mod">
          <ac:chgData name="Leventhal, Brian C - leventbc" userId="3adb2060-2beb-4a7d-9680-0848e8f14df8" providerId="ADAL" clId="{293AD48A-53C2-4109-9B90-6D5E8070BEF6}" dt="2022-01-22T17:31:44.005" v="305" actId="962"/>
          <ac:spMkLst>
            <pc:docMk/>
            <pc:sldMk cId="2322221250" sldId="275"/>
            <ac:spMk id="35" creationId="{F7C2CEA5-EC33-4944-8FFC-D6FACEA41C48}"/>
          </ac:spMkLst>
        </pc:spChg>
        <pc:spChg chg="mod">
          <ac:chgData name="Leventhal, Brian C - leventbc" userId="3adb2060-2beb-4a7d-9680-0848e8f14df8" providerId="ADAL" clId="{293AD48A-53C2-4109-9B90-6D5E8070BEF6}" dt="2022-01-22T17:32:21.584" v="311" actId="962"/>
          <ac:spMkLst>
            <pc:docMk/>
            <pc:sldMk cId="2322221250" sldId="275"/>
            <ac:spMk id="37" creationId="{E212F742-7841-497D-BA9C-22CBB64AA7A2}"/>
          </ac:spMkLst>
        </pc:spChg>
        <pc:spChg chg="mod">
          <ac:chgData name="Leventhal, Brian C - leventbc" userId="3adb2060-2beb-4a7d-9680-0848e8f14df8" providerId="ADAL" clId="{293AD48A-53C2-4109-9B90-6D5E8070BEF6}" dt="2022-01-22T17:32:08.157" v="309" actId="962"/>
          <ac:spMkLst>
            <pc:docMk/>
            <pc:sldMk cId="2322221250" sldId="275"/>
            <ac:spMk id="38" creationId="{96A919B4-423A-4A76-BB1F-7D95177BD4A4}"/>
          </ac:spMkLst>
        </pc:spChg>
        <pc:spChg chg="mod">
          <ac:chgData name="Leventhal, Brian C - leventbc" userId="3adb2060-2beb-4a7d-9680-0848e8f14df8" providerId="ADAL" clId="{293AD48A-53C2-4109-9B90-6D5E8070BEF6}" dt="2022-01-22T17:31:28.251" v="302" actId="962"/>
          <ac:spMkLst>
            <pc:docMk/>
            <pc:sldMk cId="2322221250" sldId="275"/>
            <ac:spMk id="39" creationId="{D9DCBEA4-F405-49E1-9701-0B6E48097856}"/>
          </ac:spMkLst>
        </pc:spChg>
        <pc:spChg chg="mod">
          <ac:chgData name="Leventhal, Brian C - leventbc" userId="3adb2060-2beb-4a7d-9680-0848e8f14df8" providerId="ADAL" clId="{293AD48A-53C2-4109-9B90-6D5E8070BEF6}" dt="2022-01-22T17:32:02.452" v="308" actId="962"/>
          <ac:spMkLst>
            <pc:docMk/>
            <pc:sldMk cId="2322221250" sldId="275"/>
            <ac:spMk id="40" creationId="{80E2787B-E170-46D6-97E4-B7AC2D4C53CC}"/>
          </ac:spMkLst>
        </pc:spChg>
        <pc:spChg chg="mod">
          <ac:chgData name="Leventhal, Brian C - leventbc" userId="3adb2060-2beb-4a7d-9680-0848e8f14df8" providerId="ADAL" clId="{293AD48A-53C2-4109-9B90-6D5E8070BEF6}" dt="2022-01-22T17:42:00.283" v="371" actId="962"/>
          <ac:spMkLst>
            <pc:docMk/>
            <pc:sldMk cId="2322221250" sldId="275"/>
            <ac:spMk id="41" creationId="{D54A8CFB-368A-409E-8E36-9FE08EDD2C61}"/>
          </ac:spMkLst>
        </pc:spChg>
        <pc:spChg chg="mod">
          <ac:chgData name="Leventhal, Brian C - leventbc" userId="3adb2060-2beb-4a7d-9680-0848e8f14df8" providerId="ADAL" clId="{293AD48A-53C2-4109-9B90-6D5E8070BEF6}" dt="2022-01-22T17:42:46.715" v="394" actId="20577"/>
          <ac:spMkLst>
            <pc:docMk/>
            <pc:sldMk cId="2322221250" sldId="275"/>
            <ac:spMk id="43" creationId="{69771B9C-1C75-46C3-888F-7D981A68D0C7}"/>
          </ac:spMkLst>
        </pc:spChg>
        <pc:spChg chg="mod">
          <ac:chgData name="Leventhal, Brian C - leventbc" userId="3adb2060-2beb-4a7d-9680-0848e8f14df8" providerId="ADAL" clId="{293AD48A-53C2-4109-9B90-6D5E8070BEF6}" dt="2022-01-22T17:30:00.123" v="292" actId="20577"/>
          <ac:spMkLst>
            <pc:docMk/>
            <pc:sldMk cId="2322221250" sldId="275"/>
            <ac:spMk id="46" creationId="{7EB913AC-5B2E-4EB8-992E-673CEA2A9273}"/>
          </ac:spMkLst>
        </pc:spChg>
        <pc:spChg chg="add del mod topLvl">
          <ac:chgData name="Leventhal, Brian C - leventbc" userId="3adb2060-2beb-4a7d-9680-0848e8f14df8" providerId="ADAL" clId="{293AD48A-53C2-4109-9B90-6D5E8070BEF6}" dt="2022-01-22T17:49:03.019" v="460" actId="478"/>
          <ac:spMkLst>
            <pc:docMk/>
            <pc:sldMk cId="2322221250" sldId="275"/>
            <ac:spMk id="47" creationId="{BF418CE6-E919-4233-B06B-AC43D5E7EEA1}"/>
          </ac:spMkLst>
        </pc:spChg>
        <pc:spChg chg="mod topLvl">
          <ac:chgData name="Leventhal, Brian C - leventbc" userId="3adb2060-2beb-4a7d-9680-0848e8f14df8" providerId="ADAL" clId="{293AD48A-53C2-4109-9B90-6D5E8070BEF6}" dt="2022-01-22T17:49:09.967" v="462" actId="1076"/>
          <ac:spMkLst>
            <pc:docMk/>
            <pc:sldMk cId="2322221250" sldId="275"/>
            <ac:spMk id="48" creationId="{8729A9BD-7973-4549-A1BC-40613FE76521}"/>
          </ac:spMkLst>
        </pc:spChg>
        <pc:spChg chg="mod">
          <ac:chgData name="Leventhal, Brian C - leventbc" userId="3adb2060-2beb-4a7d-9680-0848e8f14df8" providerId="ADAL" clId="{293AD48A-53C2-4109-9B90-6D5E8070BEF6}" dt="2022-01-22T17:43:16.275" v="416"/>
          <ac:spMkLst>
            <pc:docMk/>
            <pc:sldMk cId="2322221250" sldId="275"/>
            <ac:spMk id="52" creationId="{EF5B8417-0C37-4D78-BFEC-1D1962F9DFD3}"/>
          </ac:spMkLst>
        </pc:spChg>
        <pc:spChg chg="mod">
          <ac:chgData name="Leventhal, Brian C - leventbc" userId="3adb2060-2beb-4a7d-9680-0848e8f14df8" providerId="ADAL" clId="{293AD48A-53C2-4109-9B90-6D5E8070BEF6}" dt="2022-01-22T17:43:16.275" v="416"/>
          <ac:spMkLst>
            <pc:docMk/>
            <pc:sldMk cId="2322221250" sldId="275"/>
            <ac:spMk id="53" creationId="{7DCD2660-15A2-462F-AA66-14BE5A7491C5}"/>
          </ac:spMkLst>
        </pc:spChg>
        <pc:grpChg chg="add mod">
          <ac:chgData name="Leventhal, Brian C - leventbc" userId="3adb2060-2beb-4a7d-9680-0848e8f14df8" providerId="ADAL" clId="{293AD48A-53C2-4109-9B90-6D5E8070BEF6}" dt="2022-01-22T17:33:08.848" v="316" actId="962"/>
          <ac:grpSpMkLst>
            <pc:docMk/>
            <pc:sldMk cId="2322221250" sldId="275"/>
            <ac:grpSpMk id="3" creationId="{80F94AF6-7E7D-4CE1-B920-E6757F3FF50B}"/>
          </ac:grpSpMkLst>
        </pc:grpChg>
        <pc:grpChg chg="add mod">
          <ac:chgData name="Leventhal, Brian C - leventbc" userId="3adb2060-2beb-4a7d-9680-0848e8f14df8" providerId="ADAL" clId="{293AD48A-53C2-4109-9B90-6D5E8070BEF6}" dt="2022-01-22T17:35:03.759" v="346" actId="1076"/>
          <ac:grpSpMkLst>
            <pc:docMk/>
            <pc:sldMk cId="2322221250" sldId="275"/>
            <ac:grpSpMk id="23" creationId="{1F27A348-AE73-4759-A176-DA02C2101BCC}"/>
          </ac:grpSpMkLst>
        </pc:grpChg>
        <pc:grpChg chg="add del mod">
          <ac:chgData name="Leventhal, Brian C - leventbc" userId="3adb2060-2beb-4a7d-9680-0848e8f14df8" providerId="ADAL" clId="{293AD48A-53C2-4109-9B90-6D5E8070BEF6}" dt="2022-01-22T17:40:29.572" v="363" actId="478"/>
          <ac:grpSpMkLst>
            <pc:docMk/>
            <pc:sldMk cId="2322221250" sldId="275"/>
            <ac:grpSpMk id="26" creationId="{59AFAD4B-E2FD-4688-8002-BDFB6DEF64A1}"/>
          </ac:grpSpMkLst>
        </pc:grpChg>
        <pc:grpChg chg="add mod">
          <ac:chgData name="Leventhal, Brian C - leventbc" userId="3adb2060-2beb-4a7d-9680-0848e8f14df8" providerId="ADAL" clId="{293AD48A-53C2-4109-9B90-6D5E8070BEF6}" dt="2022-01-22T17:42:32.880" v="380" actId="1076"/>
          <ac:grpSpMkLst>
            <pc:docMk/>
            <pc:sldMk cId="2322221250" sldId="275"/>
            <ac:grpSpMk id="29" creationId="{937AB92C-56A0-4DAE-A0B4-19DA1F80DCB3}"/>
          </ac:grpSpMkLst>
        </pc:grpChg>
        <pc:grpChg chg="mod">
          <ac:chgData name="Leventhal, Brian C - leventbc" userId="3adb2060-2beb-4a7d-9680-0848e8f14df8" providerId="ADAL" clId="{293AD48A-53C2-4109-9B90-6D5E8070BEF6}" dt="2022-01-22T17:31:40.216" v="304" actId="962"/>
          <ac:grpSpMkLst>
            <pc:docMk/>
            <pc:sldMk cId="2322221250" sldId="275"/>
            <ac:grpSpMk id="32" creationId="{4B0568CF-DD96-45FE-A193-5A19D97F51EF}"/>
          </ac:grpSpMkLst>
        </pc:grpChg>
        <pc:grpChg chg="mod">
          <ac:chgData name="Leventhal, Brian C - leventbc" userId="3adb2060-2beb-4a7d-9680-0848e8f14df8" providerId="ADAL" clId="{293AD48A-53C2-4109-9B90-6D5E8070BEF6}" dt="2022-01-22T17:31:56.710" v="307" actId="962"/>
          <ac:grpSpMkLst>
            <pc:docMk/>
            <pc:sldMk cId="2322221250" sldId="275"/>
            <ac:grpSpMk id="36" creationId="{BF59F198-9C27-4E0F-AB1E-D0BE8F61643A}"/>
          </ac:grpSpMkLst>
        </pc:grpChg>
        <pc:grpChg chg="del">
          <ac:chgData name="Leventhal, Brian C - leventbc" userId="3adb2060-2beb-4a7d-9680-0848e8f14df8" providerId="ADAL" clId="{293AD48A-53C2-4109-9B90-6D5E8070BEF6}" dt="2022-01-22T17:30:04.008" v="293" actId="478"/>
          <ac:grpSpMkLst>
            <pc:docMk/>
            <pc:sldMk cId="2322221250" sldId="275"/>
            <ac:grpSpMk id="42" creationId="{5F124FF3-4EE5-4A00-AAC4-F58DEFA29F18}"/>
          </ac:grpSpMkLst>
        </pc:grpChg>
        <pc:grpChg chg="add del mod">
          <ac:chgData name="Leventhal, Brian C - leventbc" userId="3adb2060-2beb-4a7d-9680-0848e8f14df8" providerId="ADAL" clId="{293AD48A-53C2-4109-9B90-6D5E8070BEF6}" dt="2022-01-22T17:49:03.019" v="460" actId="478"/>
          <ac:grpSpMkLst>
            <pc:docMk/>
            <pc:sldMk cId="2322221250" sldId="275"/>
            <ac:grpSpMk id="45" creationId="{DB2EEDD4-EF64-41F2-A575-A4724FFB364F}"/>
          </ac:grpSpMkLst>
        </pc:grpChg>
        <pc:grpChg chg="add del mod">
          <ac:chgData name="Leventhal, Brian C - leventbc" userId="3adb2060-2beb-4a7d-9680-0848e8f14df8" providerId="ADAL" clId="{293AD48A-53C2-4109-9B90-6D5E8070BEF6}" dt="2022-01-22T17:43:21.628" v="419"/>
          <ac:grpSpMkLst>
            <pc:docMk/>
            <pc:sldMk cId="2322221250" sldId="275"/>
            <ac:grpSpMk id="49" creationId="{A2EBFF33-1AC5-49E3-B9D4-E9E8E6596628}"/>
          </ac:grpSpMkLst>
        </pc:grpChg>
        <pc:grpChg chg="mod">
          <ac:chgData name="Leventhal, Brian C - leventbc" userId="3adb2060-2beb-4a7d-9680-0848e8f14df8" providerId="ADAL" clId="{293AD48A-53C2-4109-9B90-6D5E8070BEF6}" dt="2022-01-22T17:32:13.963" v="310" actId="962"/>
          <ac:grpSpMkLst>
            <pc:docMk/>
            <pc:sldMk cId="2322221250" sldId="275"/>
            <ac:grpSpMk id="50" creationId="{668DB86D-2A6B-4174-93BD-2E026200D7CA}"/>
          </ac:grpSpMkLst>
        </pc:grpChg>
        <pc:grpChg chg="mod">
          <ac:chgData name="Leventhal, Brian C - leventbc" userId="3adb2060-2beb-4a7d-9680-0848e8f14df8" providerId="ADAL" clId="{293AD48A-53C2-4109-9B90-6D5E8070BEF6}" dt="2022-01-22T17:33:44.233" v="319" actId="1076"/>
          <ac:grpSpMkLst>
            <pc:docMk/>
            <pc:sldMk cId="2322221250" sldId="275"/>
            <ac:grpSpMk id="51" creationId="{B33F6493-5930-4A4F-9E40-C41B8EDB2956}"/>
          </ac:grpSpMkLst>
        </pc:grpChg>
        <pc:picChg chg="del">
          <ac:chgData name="Leventhal, Brian C - leventbc" userId="3adb2060-2beb-4a7d-9680-0848e8f14df8" providerId="ADAL" clId="{293AD48A-53C2-4109-9B90-6D5E8070BEF6}" dt="2022-01-22T17:27:04.275" v="9" actId="478"/>
          <ac:picMkLst>
            <pc:docMk/>
            <pc:sldMk cId="2322221250" sldId="275"/>
            <ac:picMk id="2" creationId="{F9CE24F6-FA8C-4A2A-ACEA-DF0975668A35}"/>
          </ac:picMkLst>
        </pc:picChg>
      </pc:sldChg>
      <pc:sldChg chg="new del">
        <pc:chgData name="Leventhal, Brian C - leventbc" userId="3adb2060-2beb-4a7d-9680-0848e8f14df8" providerId="ADAL" clId="{293AD48A-53C2-4109-9B90-6D5E8070BEF6}" dt="2022-01-22T17:44:33.339" v="443" actId="47"/>
        <pc:sldMkLst>
          <pc:docMk/>
          <pc:sldMk cId="517610220" sldId="276"/>
        </pc:sldMkLst>
      </pc:sldChg>
      <pc:sldChg chg="del">
        <pc:chgData name="Leventhal, Brian C - leventbc" userId="3adb2060-2beb-4a7d-9680-0848e8f14df8" providerId="ADAL" clId="{293AD48A-53C2-4109-9B90-6D5E8070BEF6}" dt="2022-01-22T17:26:54.523" v="6" actId="47"/>
        <pc:sldMkLst>
          <pc:docMk/>
          <pc:sldMk cId="1302348048" sldId="276"/>
        </pc:sldMkLst>
      </pc:sldChg>
      <pc:sldChg chg="addSp modSp new mod modClrScheme chgLayout">
        <pc:chgData name="Leventhal, Brian C - leventbc" userId="3adb2060-2beb-4a7d-9680-0848e8f14df8" providerId="ADAL" clId="{293AD48A-53C2-4109-9B90-6D5E8070BEF6}" dt="2022-01-22T17:53:10.595" v="512" actId="20577"/>
        <pc:sldMkLst>
          <pc:docMk/>
          <pc:sldMk cId="3439427495" sldId="276"/>
        </pc:sldMkLst>
        <pc:spChg chg="add mod">
          <ac:chgData name="Leventhal, Brian C - leventbc" userId="3adb2060-2beb-4a7d-9680-0848e8f14df8" providerId="ADAL" clId="{293AD48A-53C2-4109-9B90-6D5E8070BEF6}" dt="2022-01-22T17:53:10.595" v="512" actId="20577"/>
          <ac:spMkLst>
            <pc:docMk/>
            <pc:sldMk cId="3439427495" sldId="276"/>
            <ac:spMk id="2" creationId="{8370E978-A7DF-4C96-AB2D-33A6E3FE7E78}"/>
          </ac:spMkLst>
        </pc:spChg>
        <pc:spChg chg="add mod">
          <ac:chgData name="Leventhal, Brian C - leventbc" userId="3adb2060-2beb-4a7d-9680-0848e8f14df8" providerId="ADAL" clId="{293AD48A-53C2-4109-9B90-6D5E8070BEF6}" dt="2022-01-22T17:53:05.263" v="473" actId="700"/>
          <ac:spMkLst>
            <pc:docMk/>
            <pc:sldMk cId="3439427495" sldId="276"/>
            <ac:spMk id="3" creationId="{C888044E-378F-4D43-86F8-1A5C4D450EF3}"/>
          </ac:spMkLst>
        </pc:spChg>
      </pc:sldChg>
      <pc:sldChg chg="del">
        <pc:chgData name="Leventhal, Brian C - leventbc" userId="3adb2060-2beb-4a7d-9680-0848e8f14df8" providerId="ADAL" clId="{293AD48A-53C2-4109-9B90-6D5E8070BEF6}" dt="2022-01-22T17:26:55.025" v="7" actId="47"/>
        <pc:sldMkLst>
          <pc:docMk/>
          <pc:sldMk cId="1232998093" sldId="277"/>
        </pc:sldMkLst>
      </pc:sldChg>
      <pc:sldChg chg="del">
        <pc:chgData name="Leventhal, Brian C - leventbc" userId="3adb2060-2beb-4a7d-9680-0848e8f14df8" providerId="ADAL" clId="{293AD48A-53C2-4109-9B90-6D5E8070BEF6}" dt="2022-01-22T17:26:46.581" v="4" actId="47"/>
        <pc:sldMkLst>
          <pc:docMk/>
          <pc:sldMk cId="860536581" sldId="278"/>
        </pc:sldMkLst>
      </pc:sldChg>
    </pc:docChg>
  </pc:docChgLst>
  <pc:docChgLst>
    <pc:chgData name="Leventhal, Brian C - leventbc" userId="3adb2060-2beb-4a7d-9680-0848e8f14df8" providerId="ADAL" clId="{98EC62F3-86EB-4D46-815F-C516E6D764A8}"/>
    <pc:docChg chg="undo custSel modSld">
      <pc:chgData name="Leventhal, Brian C - leventbc" userId="3adb2060-2beb-4a7d-9680-0848e8f14df8" providerId="ADAL" clId="{98EC62F3-86EB-4D46-815F-C516E6D764A8}" dt="2022-12-06T10:43:24.588" v="10"/>
      <pc:docMkLst>
        <pc:docMk/>
      </pc:docMkLst>
      <pc:sldChg chg="addSp delSp modSp mod addAnim delAnim modAnim">
        <pc:chgData name="Leventhal, Brian C - leventbc" userId="3adb2060-2beb-4a7d-9680-0848e8f14df8" providerId="ADAL" clId="{98EC62F3-86EB-4D46-815F-C516E6D764A8}" dt="2022-11-20T13:41:17.735" v="7" actId="1076"/>
        <pc:sldMkLst>
          <pc:docMk/>
          <pc:sldMk cId="2409825818" sldId="276"/>
        </pc:sldMkLst>
        <pc:spChg chg="mod">
          <ac:chgData name="Leventhal, Brian C - leventbc" userId="3adb2060-2beb-4a7d-9680-0848e8f14df8" providerId="ADAL" clId="{98EC62F3-86EB-4D46-815F-C516E6D764A8}" dt="2022-11-20T13:41:14.127" v="6" actId="571"/>
          <ac:spMkLst>
            <pc:docMk/>
            <pc:sldMk cId="2409825818" sldId="276"/>
            <ac:spMk id="4" creationId="{C3A660B8-30D1-ED32-D633-6BFE21843AB7}"/>
          </ac:spMkLst>
        </pc:spChg>
        <pc:spChg chg="mod">
          <ac:chgData name="Leventhal, Brian C - leventbc" userId="3adb2060-2beb-4a7d-9680-0848e8f14df8" providerId="ADAL" clId="{98EC62F3-86EB-4D46-815F-C516E6D764A8}" dt="2022-11-20T13:41:14.127" v="6" actId="571"/>
          <ac:spMkLst>
            <pc:docMk/>
            <pc:sldMk cId="2409825818" sldId="276"/>
            <ac:spMk id="6" creationId="{C1A47244-6DE6-B3B3-5B94-B060BA419D31}"/>
          </ac:spMkLst>
        </pc:spChg>
        <pc:spChg chg="mod">
          <ac:chgData name="Leventhal, Brian C - leventbc" userId="3adb2060-2beb-4a7d-9680-0848e8f14df8" providerId="ADAL" clId="{98EC62F3-86EB-4D46-815F-C516E6D764A8}" dt="2022-11-20T13:41:00.121" v="1" actId="2711"/>
          <ac:spMkLst>
            <pc:docMk/>
            <pc:sldMk cId="2409825818" sldId="276"/>
            <ac:spMk id="39" creationId="{D9DCBEA4-F405-49E1-9701-0B6E48097856}"/>
          </ac:spMkLst>
        </pc:spChg>
        <pc:grpChg chg="add mod">
          <ac:chgData name="Leventhal, Brian C - leventbc" userId="3adb2060-2beb-4a7d-9680-0848e8f14df8" providerId="ADAL" clId="{98EC62F3-86EB-4D46-815F-C516E6D764A8}" dt="2022-11-20T13:41:14.127" v="6" actId="571"/>
          <ac:grpSpMkLst>
            <pc:docMk/>
            <pc:sldMk cId="2409825818" sldId="276"/>
            <ac:grpSpMk id="2" creationId="{530E5F34-20C0-670D-4F7F-39371F92DA2B}"/>
          </ac:grpSpMkLst>
        </pc:grpChg>
        <pc:grpChg chg="add del mod">
          <ac:chgData name="Leventhal, Brian C - leventbc" userId="3adb2060-2beb-4a7d-9680-0848e8f14df8" providerId="ADAL" clId="{98EC62F3-86EB-4D46-815F-C516E6D764A8}" dt="2022-11-20T13:41:17.735" v="7" actId="1076"/>
          <ac:grpSpMkLst>
            <pc:docMk/>
            <pc:sldMk cId="2409825818" sldId="276"/>
            <ac:grpSpMk id="23" creationId="{1F27A348-AE73-4759-A176-DA02C2101BCC}"/>
          </ac:grpSpMkLst>
        </pc:grpChg>
        <pc:grpChg chg="mod">
          <ac:chgData name="Leventhal, Brian C - leventbc" userId="3adb2060-2beb-4a7d-9680-0848e8f14df8" providerId="ADAL" clId="{98EC62F3-86EB-4D46-815F-C516E6D764A8}" dt="2022-11-20T13:41:06.487" v="2" actId="1076"/>
          <ac:grpSpMkLst>
            <pc:docMk/>
            <pc:sldMk cId="2409825818" sldId="276"/>
            <ac:grpSpMk id="29" creationId="{937AB92C-56A0-4DAE-A0B4-19DA1F80DCB3}"/>
          </ac:grpSpMkLst>
        </pc:grpChg>
      </pc:sldChg>
      <pc:sldChg chg="modSp mod">
        <pc:chgData name="Leventhal, Brian C - leventbc" userId="3adb2060-2beb-4a7d-9680-0848e8f14df8" providerId="ADAL" clId="{98EC62F3-86EB-4D46-815F-C516E6D764A8}" dt="2022-12-06T10:43:24.588" v="10"/>
        <pc:sldMkLst>
          <pc:docMk/>
          <pc:sldMk cId="1967798868" sldId="338"/>
        </pc:sldMkLst>
        <pc:spChg chg="mod">
          <ac:chgData name="Leventhal, Brian C - leventbc" userId="3adb2060-2beb-4a7d-9680-0848e8f14df8" providerId="ADAL" clId="{98EC62F3-86EB-4D46-815F-C516E6D764A8}" dt="2022-12-06T10:43:24.588" v="10"/>
          <ac:spMkLst>
            <pc:docMk/>
            <pc:sldMk cId="1967798868" sldId="338"/>
            <ac:spMk id="3" creationId="{07149D18-8AAB-CEBE-1B50-BAC385E67F0A}"/>
          </ac:spMkLst>
        </pc:spChg>
      </pc:sldChg>
    </pc:docChg>
  </pc:docChgLst>
  <pc:docChgLst>
    <pc:chgData name="Leventhal, Brian C - leventbc" userId="3adb2060-2beb-4a7d-9680-0848e8f14df8" providerId="ADAL" clId="{03E27EFA-DDFF-4298-AC21-F64FCCC62131}"/>
    <pc:docChg chg="addSld modSld modMainMaster">
      <pc:chgData name="Leventhal, Brian C - leventbc" userId="3adb2060-2beb-4a7d-9680-0848e8f14df8" providerId="ADAL" clId="{03E27EFA-DDFF-4298-AC21-F64FCCC62131}" dt="2022-01-08T11:33:21.777" v="4" actId="2711"/>
      <pc:docMkLst>
        <pc:docMk/>
      </pc:docMkLst>
      <pc:sldChg chg="modSp new mod">
        <pc:chgData name="Leventhal, Brian C - leventbc" userId="3adb2060-2beb-4a7d-9680-0848e8f14df8" providerId="ADAL" clId="{03E27EFA-DDFF-4298-AC21-F64FCCC62131}" dt="2022-01-08T11:32:50.986" v="1" actId="2711"/>
        <pc:sldMkLst>
          <pc:docMk/>
          <pc:sldMk cId="3532251258" sldId="256"/>
        </pc:sldMkLst>
        <pc:spChg chg="mod">
          <ac:chgData name="Leventhal, Brian C - leventbc" userId="3adb2060-2beb-4a7d-9680-0848e8f14df8" providerId="ADAL" clId="{03E27EFA-DDFF-4298-AC21-F64FCCC62131}" dt="2022-01-08T11:32:50.986" v="1" actId="2711"/>
          <ac:spMkLst>
            <pc:docMk/>
            <pc:sldMk cId="3532251258" sldId="256"/>
            <ac:spMk id="2" creationId="{FDFE34BE-AA60-4F21-A76E-6A12B90B149E}"/>
          </ac:spMkLst>
        </pc:spChg>
      </pc:sldChg>
      <pc:sldMasterChg chg="modSp mod">
        <pc:chgData name="Leventhal, Brian C - leventbc" userId="3adb2060-2beb-4a7d-9680-0848e8f14df8" providerId="ADAL" clId="{03E27EFA-DDFF-4298-AC21-F64FCCC62131}" dt="2022-01-08T11:33:21.777" v="4" actId="2711"/>
        <pc:sldMasterMkLst>
          <pc:docMk/>
          <pc:sldMasterMk cId="415177996" sldId="2147483648"/>
        </pc:sldMasterMkLst>
        <pc:spChg chg="mod">
          <ac:chgData name="Leventhal, Brian C - leventbc" userId="3adb2060-2beb-4a7d-9680-0848e8f14df8" providerId="ADAL" clId="{03E27EFA-DDFF-4298-AC21-F64FCCC62131}" dt="2022-01-08T11:33:15.637" v="3" actId="2711"/>
          <ac:spMkLst>
            <pc:docMk/>
            <pc:sldMasterMk cId="415177996" sldId="2147483648"/>
            <ac:spMk id="2" creationId="{6E2297AB-E074-4BBF-ADB9-96BBF73AE781}"/>
          </ac:spMkLst>
        </pc:spChg>
        <pc:spChg chg="mod">
          <ac:chgData name="Leventhal, Brian C - leventbc" userId="3adb2060-2beb-4a7d-9680-0848e8f14df8" providerId="ADAL" clId="{03E27EFA-DDFF-4298-AC21-F64FCCC62131}" dt="2022-01-08T11:33:21.777" v="4" actId="2711"/>
          <ac:spMkLst>
            <pc:docMk/>
            <pc:sldMasterMk cId="415177996" sldId="2147483648"/>
            <ac:spMk id="3" creationId="{7285CBF5-AA50-4F11-8FFE-22E92F8341C0}"/>
          </ac:spMkLst>
        </pc:spChg>
      </pc:sldMasterChg>
    </pc:docChg>
  </pc:docChgLst>
  <pc:docChgLst>
    <pc:chgData name="Leventhal, Brian C - leventbc" userId="3adb2060-2beb-4a7d-9680-0848e8f14df8" providerId="ADAL" clId="{F1487AA8-04F9-4333-8CF1-170D28BFEF39}"/>
    <pc:docChg chg="undo custSel addSld modSld">
      <pc:chgData name="Leventhal, Brian C - leventbc" userId="3adb2060-2beb-4a7d-9680-0848e8f14df8" providerId="ADAL" clId="{F1487AA8-04F9-4333-8CF1-170D28BFEF39}" dt="2022-10-19T11:29:22.284" v="111" actId="20577"/>
      <pc:docMkLst>
        <pc:docMk/>
      </pc:docMkLst>
      <pc:sldChg chg="modSp mod">
        <pc:chgData name="Leventhal, Brian C - leventbc" userId="3adb2060-2beb-4a7d-9680-0848e8f14df8" providerId="ADAL" clId="{F1487AA8-04F9-4333-8CF1-170D28BFEF39}" dt="2022-10-19T11:20:46.586" v="61" actId="1076"/>
        <pc:sldMkLst>
          <pc:docMk/>
          <pc:sldMk cId="2322221250" sldId="275"/>
        </pc:sldMkLst>
        <pc:spChg chg="mod">
          <ac:chgData name="Leventhal, Brian C - leventbc" userId="3adb2060-2beb-4a7d-9680-0848e8f14df8" providerId="ADAL" clId="{F1487AA8-04F9-4333-8CF1-170D28BFEF39}" dt="2022-10-19T11:18:42.591" v="46"/>
          <ac:spMkLst>
            <pc:docMk/>
            <pc:sldMk cId="2322221250" sldId="275"/>
            <ac:spMk id="21" creationId="{ECC56A54-1E75-4586-B522-903F3B920BB5}"/>
          </ac:spMkLst>
        </pc:spChg>
        <pc:spChg chg="mod">
          <ac:chgData name="Leventhal, Brian C - leventbc" userId="3adb2060-2beb-4a7d-9680-0848e8f14df8" providerId="ADAL" clId="{F1487AA8-04F9-4333-8CF1-170D28BFEF39}" dt="2022-10-19T11:19:01.763" v="50" actId="1076"/>
          <ac:spMkLst>
            <pc:docMk/>
            <pc:sldMk cId="2322221250" sldId="275"/>
            <ac:spMk id="24" creationId="{2C685A67-02B5-4FAD-A067-72EF7E4454E9}"/>
          </ac:spMkLst>
        </pc:spChg>
        <pc:spChg chg="mod">
          <ac:chgData name="Leventhal, Brian C - leventbc" userId="3adb2060-2beb-4a7d-9680-0848e8f14df8" providerId="ADAL" clId="{F1487AA8-04F9-4333-8CF1-170D28BFEF39}" dt="2022-10-19T11:19:58.074" v="52"/>
          <ac:spMkLst>
            <pc:docMk/>
            <pc:sldMk cId="2322221250" sldId="275"/>
            <ac:spMk id="34" creationId="{161D360A-ACBF-42DC-A75E-92D68F448FA2}"/>
          </ac:spMkLst>
        </pc:spChg>
        <pc:spChg chg="mod">
          <ac:chgData name="Leventhal, Brian C - leventbc" userId="3adb2060-2beb-4a7d-9680-0848e8f14df8" providerId="ADAL" clId="{F1487AA8-04F9-4333-8CF1-170D28BFEF39}" dt="2022-10-19T11:17:47.688" v="34"/>
          <ac:spMkLst>
            <pc:docMk/>
            <pc:sldMk cId="2322221250" sldId="275"/>
            <ac:spMk id="37" creationId="{E212F742-7841-497D-BA9C-22CBB64AA7A2}"/>
          </ac:spMkLst>
        </pc:spChg>
        <pc:spChg chg="mod">
          <ac:chgData name="Leventhal, Brian C - leventbc" userId="3adb2060-2beb-4a7d-9680-0848e8f14df8" providerId="ADAL" clId="{F1487AA8-04F9-4333-8CF1-170D28BFEF39}" dt="2022-10-19T11:18:01.639" v="36"/>
          <ac:spMkLst>
            <pc:docMk/>
            <pc:sldMk cId="2322221250" sldId="275"/>
            <ac:spMk id="38" creationId="{96A919B4-423A-4A76-BB1F-7D95177BD4A4}"/>
          </ac:spMkLst>
        </pc:spChg>
        <pc:spChg chg="mod">
          <ac:chgData name="Leventhal, Brian C - leventbc" userId="3adb2060-2beb-4a7d-9680-0848e8f14df8" providerId="ADAL" clId="{F1487AA8-04F9-4333-8CF1-170D28BFEF39}" dt="2022-10-19T11:20:13.666" v="54" actId="1076"/>
          <ac:spMkLst>
            <pc:docMk/>
            <pc:sldMk cId="2322221250" sldId="275"/>
            <ac:spMk id="41" creationId="{D54A8CFB-368A-409E-8E36-9FE08EDD2C61}"/>
          </ac:spMkLst>
        </pc:spChg>
        <pc:spChg chg="mod">
          <ac:chgData name="Leventhal, Brian C - leventbc" userId="3adb2060-2beb-4a7d-9680-0848e8f14df8" providerId="ADAL" clId="{F1487AA8-04F9-4333-8CF1-170D28BFEF39}" dt="2022-10-19T11:20:31.648" v="58"/>
          <ac:spMkLst>
            <pc:docMk/>
            <pc:sldMk cId="2322221250" sldId="275"/>
            <ac:spMk id="44" creationId="{58EC63F8-1706-2AC2-F807-4D17825C46A7}"/>
          </ac:spMkLst>
        </pc:spChg>
        <pc:spChg chg="mod">
          <ac:chgData name="Leventhal, Brian C - leventbc" userId="3adb2060-2beb-4a7d-9680-0848e8f14df8" providerId="ADAL" clId="{F1487AA8-04F9-4333-8CF1-170D28BFEF39}" dt="2022-10-19T11:18:30.073" v="43" actId="1076"/>
          <ac:spMkLst>
            <pc:docMk/>
            <pc:sldMk cId="2322221250" sldId="275"/>
            <ac:spMk id="47" creationId="{BF418CE6-E919-4233-B06B-AC43D5E7EEA1}"/>
          </ac:spMkLst>
        </pc:spChg>
        <pc:spChg chg="mod">
          <ac:chgData name="Leventhal, Brian C - leventbc" userId="3adb2060-2beb-4a7d-9680-0848e8f14df8" providerId="ADAL" clId="{F1487AA8-04F9-4333-8CF1-170D28BFEF39}" dt="2022-10-19T11:20:46.586" v="61" actId="1076"/>
          <ac:spMkLst>
            <pc:docMk/>
            <pc:sldMk cId="2322221250" sldId="275"/>
            <ac:spMk id="52" creationId="{08016A90-AC8F-C13E-B551-9F9EC76381D3}"/>
          </ac:spMkLst>
        </pc:spChg>
      </pc:sldChg>
      <pc:sldChg chg="modSp mod">
        <pc:chgData name="Leventhal, Brian C - leventbc" userId="3adb2060-2beb-4a7d-9680-0848e8f14df8" providerId="ADAL" clId="{F1487AA8-04F9-4333-8CF1-170D28BFEF39}" dt="2022-10-19T11:17:24.239" v="32" actId="1076"/>
        <pc:sldMkLst>
          <pc:docMk/>
          <pc:sldMk cId="2409825818" sldId="276"/>
        </pc:sldMkLst>
        <pc:spChg chg="mod">
          <ac:chgData name="Leventhal, Brian C - leventbc" userId="3adb2060-2beb-4a7d-9680-0848e8f14df8" providerId="ADAL" clId="{F1487AA8-04F9-4333-8CF1-170D28BFEF39}" dt="2022-10-19T11:15:17.989" v="11" actId="1076"/>
          <ac:spMkLst>
            <pc:docMk/>
            <pc:sldMk cId="2409825818" sldId="276"/>
            <ac:spMk id="24" creationId="{2C685A67-02B5-4FAD-A067-72EF7E4454E9}"/>
          </ac:spMkLst>
        </pc:spChg>
        <pc:spChg chg="mod">
          <ac:chgData name="Leventhal, Brian C - leventbc" userId="3adb2060-2beb-4a7d-9680-0848e8f14df8" providerId="ADAL" clId="{F1487AA8-04F9-4333-8CF1-170D28BFEF39}" dt="2022-10-19T11:15:12.173" v="9"/>
          <ac:spMkLst>
            <pc:docMk/>
            <pc:sldMk cId="2409825818" sldId="276"/>
            <ac:spMk id="25" creationId="{C7D1DCEF-DC27-44B1-93BD-0964D82E7504}"/>
          </ac:spMkLst>
        </pc:spChg>
        <pc:spChg chg="mod">
          <ac:chgData name="Leventhal, Brian C - leventbc" userId="3adb2060-2beb-4a7d-9680-0848e8f14df8" providerId="ADAL" clId="{F1487AA8-04F9-4333-8CF1-170D28BFEF39}" dt="2022-10-18T17:32:50.681" v="1"/>
          <ac:spMkLst>
            <pc:docMk/>
            <pc:sldMk cId="2409825818" sldId="276"/>
            <ac:spMk id="30" creationId="{856B8AB2-93E8-4651-A912-379DE4945731}"/>
          </ac:spMkLst>
        </pc:spChg>
        <pc:spChg chg="mod">
          <ac:chgData name="Leventhal, Brian C - leventbc" userId="3adb2060-2beb-4a7d-9680-0848e8f14df8" providerId="ADAL" clId="{F1487AA8-04F9-4333-8CF1-170D28BFEF39}" dt="2022-10-18T17:32:50.681" v="1"/>
          <ac:spMkLst>
            <pc:docMk/>
            <pc:sldMk cId="2409825818" sldId="276"/>
            <ac:spMk id="31" creationId="{AD0B19EE-DA59-4741-983F-61243645B3F4}"/>
          </ac:spMkLst>
        </pc:spChg>
        <pc:spChg chg="mod">
          <ac:chgData name="Leventhal, Brian C - leventbc" userId="3adb2060-2beb-4a7d-9680-0848e8f14df8" providerId="ADAL" clId="{F1487AA8-04F9-4333-8CF1-170D28BFEF39}" dt="2022-10-19T11:15:46.861" v="14"/>
          <ac:spMkLst>
            <pc:docMk/>
            <pc:sldMk cId="2409825818" sldId="276"/>
            <ac:spMk id="35" creationId="{F7C2CEA5-EC33-4944-8FFC-D6FACEA41C48}"/>
          </ac:spMkLst>
        </pc:spChg>
        <pc:spChg chg="mod">
          <ac:chgData name="Leventhal, Brian C - leventbc" userId="3adb2060-2beb-4a7d-9680-0848e8f14df8" providerId="ADAL" clId="{F1487AA8-04F9-4333-8CF1-170D28BFEF39}" dt="2022-10-18T17:32:50.681" v="1"/>
          <ac:spMkLst>
            <pc:docMk/>
            <pc:sldMk cId="2409825818" sldId="276"/>
            <ac:spMk id="37" creationId="{E212F742-7841-497D-BA9C-22CBB64AA7A2}"/>
          </ac:spMkLst>
        </pc:spChg>
        <pc:spChg chg="mod">
          <ac:chgData name="Leventhal, Brian C - leventbc" userId="3adb2060-2beb-4a7d-9680-0848e8f14df8" providerId="ADAL" clId="{F1487AA8-04F9-4333-8CF1-170D28BFEF39}" dt="2022-10-18T17:33:09.831" v="5" actId="114"/>
          <ac:spMkLst>
            <pc:docMk/>
            <pc:sldMk cId="2409825818" sldId="276"/>
            <ac:spMk id="39" creationId="{D9DCBEA4-F405-49E1-9701-0B6E48097856}"/>
          </ac:spMkLst>
        </pc:spChg>
        <pc:spChg chg="mod">
          <ac:chgData name="Leventhal, Brian C - leventbc" userId="3adb2060-2beb-4a7d-9680-0848e8f14df8" providerId="ADAL" clId="{F1487AA8-04F9-4333-8CF1-170D28BFEF39}" dt="2022-10-19T11:16:25.676" v="24"/>
          <ac:spMkLst>
            <pc:docMk/>
            <pc:sldMk cId="2409825818" sldId="276"/>
            <ac:spMk id="40" creationId="{80E2787B-E170-46D6-97E4-B7AC2D4C53CC}"/>
          </ac:spMkLst>
        </pc:spChg>
        <pc:spChg chg="mod">
          <ac:chgData name="Leventhal, Brian C - leventbc" userId="3adb2060-2beb-4a7d-9680-0848e8f14df8" providerId="ADAL" clId="{F1487AA8-04F9-4333-8CF1-170D28BFEF39}" dt="2022-10-19T11:16:01.287" v="16"/>
          <ac:spMkLst>
            <pc:docMk/>
            <pc:sldMk cId="2409825818" sldId="276"/>
            <ac:spMk id="41" creationId="{D54A8CFB-368A-409E-8E36-9FE08EDD2C61}"/>
          </ac:spMkLst>
        </pc:spChg>
        <pc:spChg chg="mod">
          <ac:chgData name="Leventhal, Brian C - leventbc" userId="3adb2060-2beb-4a7d-9680-0848e8f14df8" providerId="ADAL" clId="{F1487AA8-04F9-4333-8CF1-170D28BFEF39}" dt="2022-10-19T11:16:02.243" v="17" actId="20577"/>
          <ac:spMkLst>
            <pc:docMk/>
            <pc:sldMk cId="2409825818" sldId="276"/>
            <ac:spMk id="43" creationId="{69771B9C-1C75-46C3-888F-7D981A68D0C7}"/>
          </ac:spMkLst>
        </pc:spChg>
        <pc:spChg chg="mod">
          <ac:chgData name="Leventhal, Brian C - leventbc" userId="3adb2060-2beb-4a7d-9680-0848e8f14df8" providerId="ADAL" clId="{F1487AA8-04F9-4333-8CF1-170D28BFEF39}" dt="2022-10-19T11:16:57.202" v="30"/>
          <ac:spMkLst>
            <pc:docMk/>
            <pc:sldMk cId="2409825818" sldId="276"/>
            <ac:spMk id="46" creationId="{9E47718D-69E7-FE61-563F-D2151096004D}"/>
          </ac:spMkLst>
        </pc:spChg>
        <pc:spChg chg="mod">
          <ac:chgData name="Leventhal, Brian C - leventbc" userId="3adb2060-2beb-4a7d-9680-0848e8f14df8" providerId="ADAL" clId="{F1487AA8-04F9-4333-8CF1-170D28BFEF39}" dt="2022-10-19T11:16:35.852" v="26"/>
          <ac:spMkLst>
            <pc:docMk/>
            <pc:sldMk cId="2409825818" sldId="276"/>
            <ac:spMk id="47" creationId="{BF418CE6-E919-4233-B06B-AC43D5E7EEA1}"/>
          </ac:spMkLst>
        </pc:spChg>
        <pc:spChg chg="mod">
          <ac:chgData name="Leventhal, Brian C - leventbc" userId="3adb2060-2beb-4a7d-9680-0848e8f14df8" providerId="ADAL" clId="{F1487AA8-04F9-4333-8CF1-170D28BFEF39}" dt="2022-10-19T11:16:36.739" v="27" actId="20577"/>
          <ac:spMkLst>
            <pc:docMk/>
            <pc:sldMk cId="2409825818" sldId="276"/>
            <ac:spMk id="48" creationId="{8729A9BD-7973-4549-A1BC-40613FE76521}"/>
          </ac:spMkLst>
        </pc:spChg>
        <pc:spChg chg="mod">
          <ac:chgData name="Leventhal, Brian C - leventbc" userId="3adb2060-2beb-4a7d-9680-0848e8f14df8" providerId="ADAL" clId="{F1487AA8-04F9-4333-8CF1-170D28BFEF39}" dt="2022-10-19T11:17:15.578" v="31"/>
          <ac:spMkLst>
            <pc:docMk/>
            <pc:sldMk cId="2409825818" sldId="276"/>
            <ac:spMk id="53" creationId="{AE056908-0027-2E23-2597-92AF0EB1E1CC}"/>
          </ac:spMkLst>
        </pc:spChg>
        <pc:grpChg chg="mod">
          <ac:chgData name="Leventhal, Brian C - leventbc" userId="3adb2060-2beb-4a7d-9680-0848e8f14df8" providerId="ADAL" clId="{F1487AA8-04F9-4333-8CF1-170D28BFEF39}" dt="2022-10-19T11:15:26.164" v="12" actId="1076"/>
          <ac:grpSpMkLst>
            <pc:docMk/>
            <pc:sldMk cId="2409825818" sldId="276"/>
            <ac:grpSpMk id="23" creationId="{1F27A348-AE73-4759-A176-DA02C2101BCC}"/>
          </ac:grpSpMkLst>
        </pc:grpChg>
        <pc:grpChg chg="mod">
          <ac:chgData name="Leventhal, Brian C - leventbc" userId="3adb2060-2beb-4a7d-9680-0848e8f14df8" providerId="ADAL" clId="{F1487AA8-04F9-4333-8CF1-170D28BFEF39}" dt="2022-10-19T11:16:09.353" v="18" actId="1076"/>
          <ac:grpSpMkLst>
            <pc:docMk/>
            <pc:sldMk cId="2409825818" sldId="276"/>
            <ac:grpSpMk id="29" creationId="{937AB92C-56A0-4DAE-A0B4-19DA1F80DCB3}"/>
          </ac:grpSpMkLst>
        </pc:grpChg>
        <pc:grpChg chg="mod">
          <ac:chgData name="Leventhal, Brian C - leventbc" userId="3adb2060-2beb-4a7d-9680-0848e8f14df8" providerId="ADAL" clId="{F1487AA8-04F9-4333-8CF1-170D28BFEF39}" dt="2022-10-19T11:16:42.802" v="28" actId="1076"/>
          <ac:grpSpMkLst>
            <pc:docMk/>
            <pc:sldMk cId="2409825818" sldId="276"/>
            <ac:grpSpMk id="45" creationId="{DB2EEDD4-EF64-41F2-A575-A4724FFB364F}"/>
          </ac:grpSpMkLst>
        </pc:grpChg>
        <pc:grpChg chg="mod">
          <ac:chgData name="Leventhal, Brian C - leventbc" userId="3adb2060-2beb-4a7d-9680-0848e8f14df8" providerId="ADAL" clId="{F1487AA8-04F9-4333-8CF1-170D28BFEF39}" dt="2022-10-19T11:17:24.239" v="32" actId="1076"/>
          <ac:grpSpMkLst>
            <pc:docMk/>
            <pc:sldMk cId="2409825818" sldId="276"/>
            <ac:grpSpMk id="49" creationId="{124D706F-B23C-78B1-661D-9853BA78A6BF}"/>
          </ac:grpSpMkLst>
        </pc:grpChg>
        <pc:grpChg chg="mod">
          <ac:chgData name="Leventhal, Brian C - leventbc" userId="3adb2060-2beb-4a7d-9680-0848e8f14df8" providerId="ADAL" clId="{F1487AA8-04F9-4333-8CF1-170D28BFEF39}" dt="2022-10-18T17:32:50.681" v="1"/>
          <ac:grpSpMkLst>
            <pc:docMk/>
            <pc:sldMk cId="2409825818" sldId="276"/>
            <ac:grpSpMk id="50" creationId="{668DB86D-2A6B-4174-93BD-2E026200D7CA}"/>
          </ac:grpSpMkLst>
        </pc:grpChg>
      </pc:sldChg>
      <pc:sldChg chg="modSp mod">
        <pc:chgData name="Leventhal, Brian C - leventbc" userId="3adb2060-2beb-4a7d-9680-0848e8f14df8" providerId="ADAL" clId="{F1487AA8-04F9-4333-8CF1-170D28BFEF39}" dt="2022-10-19T11:29:18.290" v="109"/>
        <pc:sldMkLst>
          <pc:docMk/>
          <pc:sldMk cId="4153757410" sldId="277"/>
        </pc:sldMkLst>
        <pc:spChg chg="mod">
          <ac:chgData name="Leventhal, Brian C - leventbc" userId="3adb2060-2beb-4a7d-9680-0848e8f14df8" providerId="ADAL" clId="{F1487AA8-04F9-4333-8CF1-170D28BFEF39}" dt="2022-10-19T11:29:18.290" v="109"/>
          <ac:spMkLst>
            <pc:docMk/>
            <pc:sldMk cId="4153757410" sldId="277"/>
            <ac:spMk id="5" creationId="{23B23A8C-6F28-4EB8-91A9-74ECFF0BE0E1}"/>
          </ac:spMkLst>
        </pc:spChg>
        <pc:spChg chg="mod">
          <ac:chgData name="Leventhal, Brian C - leventbc" userId="3adb2060-2beb-4a7d-9680-0848e8f14df8" providerId="ADAL" clId="{F1487AA8-04F9-4333-8CF1-170D28BFEF39}" dt="2022-10-19T11:24:04.711" v="69"/>
          <ac:spMkLst>
            <pc:docMk/>
            <pc:sldMk cId="4153757410" sldId="277"/>
            <ac:spMk id="21" creationId="{ECC56A54-1E75-4586-B522-903F3B920BB5}"/>
          </ac:spMkLst>
        </pc:spChg>
        <pc:spChg chg="mod">
          <ac:chgData name="Leventhal, Brian C - leventbc" userId="3adb2060-2beb-4a7d-9680-0848e8f14df8" providerId="ADAL" clId="{F1487AA8-04F9-4333-8CF1-170D28BFEF39}" dt="2022-10-19T11:24:24.623" v="72" actId="1076"/>
          <ac:spMkLst>
            <pc:docMk/>
            <pc:sldMk cId="4153757410" sldId="277"/>
            <ac:spMk id="24" creationId="{2C685A67-02B5-4FAD-A067-72EF7E4454E9}"/>
          </ac:spMkLst>
        </pc:spChg>
        <pc:spChg chg="mod">
          <ac:chgData name="Leventhal, Brian C - leventbc" userId="3adb2060-2beb-4a7d-9680-0848e8f14df8" providerId="ADAL" clId="{F1487AA8-04F9-4333-8CF1-170D28BFEF39}" dt="2022-10-19T11:24:34.297" v="74"/>
          <ac:spMkLst>
            <pc:docMk/>
            <pc:sldMk cId="4153757410" sldId="277"/>
            <ac:spMk id="34" creationId="{161D360A-ACBF-42DC-A75E-92D68F448FA2}"/>
          </ac:spMkLst>
        </pc:spChg>
        <pc:spChg chg="mod">
          <ac:chgData name="Leventhal, Brian C - leventbc" userId="3adb2060-2beb-4a7d-9680-0848e8f14df8" providerId="ADAL" clId="{F1487AA8-04F9-4333-8CF1-170D28BFEF39}" dt="2022-10-19T11:21:06.429" v="63"/>
          <ac:spMkLst>
            <pc:docMk/>
            <pc:sldMk cId="4153757410" sldId="277"/>
            <ac:spMk id="37" creationId="{E212F742-7841-497D-BA9C-22CBB64AA7A2}"/>
          </ac:spMkLst>
        </pc:spChg>
        <pc:spChg chg="mod">
          <ac:chgData name="Leventhal, Brian C - leventbc" userId="3adb2060-2beb-4a7d-9680-0848e8f14df8" providerId="ADAL" clId="{F1487AA8-04F9-4333-8CF1-170D28BFEF39}" dt="2022-10-19T11:25:03.025" v="79"/>
          <ac:spMkLst>
            <pc:docMk/>
            <pc:sldMk cId="4153757410" sldId="277"/>
            <ac:spMk id="38" creationId="{96A919B4-423A-4A76-BB1F-7D95177BD4A4}"/>
          </ac:spMkLst>
        </pc:spChg>
        <pc:spChg chg="mod">
          <ac:chgData name="Leventhal, Brian C - leventbc" userId="3adb2060-2beb-4a7d-9680-0848e8f14df8" providerId="ADAL" clId="{F1487AA8-04F9-4333-8CF1-170D28BFEF39}" dt="2022-10-19T11:25:59.489" v="83" actId="403"/>
          <ac:spMkLst>
            <pc:docMk/>
            <pc:sldMk cId="4153757410" sldId="277"/>
            <ac:spMk id="41" creationId="{D54A8CFB-368A-409E-8E36-9FE08EDD2C61}"/>
          </ac:spMkLst>
        </pc:spChg>
        <pc:spChg chg="mod">
          <ac:chgData name="Leventhal, Brian C - leventbc" userId="3adb2060-2beb-4a7d-9680-0848e8f14df8" providerId="ADAL" clId="{F1487AA8-04F9-4333-8CF1-170D28BFEF39}" dt="2022-10-19T11:22:38.222" v="65"/>
          <ac:spMkLst>
            <pc:docMk/>
            <pc:sldMk cId="4153757410" sldId="277"/>
            <ac:spMk id="44" creationId="{58EC63F8-1706-2AC2-F807-4D17825C46A7}"/>
          </ac:spMkLst>
        </pc:spChg>
        <pc:spChg chg="mod">
          <ac:chgData name="Leventhal, Brian C - leventbc" userId="3adb2060-2beb-4a7d-9680-0848e8f14df8" providerId="ADAL" clId="{F1487AA8-04F9-4333-8CF1-170D28BFEF39}" dt="2022-10-19T11:25:52.757" v="82" actId="1076"/>
          <ac:spMkLst>
            <pc:docMk/>
            <pc:sldMk cId="4153757410" sldId="277"/>
            <ac:spMk id="47" creationId="{BF418CE6-E919-4233-B06B-AC43D5E7EEA1}"/>
          </ac:spMkLst>
        </pc:spChg>
        <pc:spChg chg="mod">
          <ac:chgData name="Leventhal, Brian C - leventbc" userId="3adb2060-2beb-4a7d-9680-0848e8f14df8" providerId="ADAL" clId="{F1487AA8-04F9-4333-8CF1-170D28BFEF39}" dt="2022-10-19T11:23:22.253" v="67" actId="1076"/>
          <ac:spMkLst>
            <pc:docMk/>
            <pc:sldMk cId="4153757410" sldId="277"/>
            <ac:spMk id="52" creationId="{08016A90-AC8F-C13E-B551-9F9EC76381D3}"/>
          </ac:spMkLst>
        </pc:spChg>
      </pc:sldChg>
      <pc:sldChg chg="modSp add mod">
        <pc:chgData name="Leventhal, Brian C - leventbc" userId="3adb2060-2beb-4a7d-9680-0848e8f14df8" providerId="ADAL" clId="{F1487AA8-04F9-4333-8CF1-170D28BFEF39}" dt="2022-10-19T11:29:22.284" v="111" actId="20577"/>
        <pc:sldMkLst>
          <pc:docMk/>
          <pc:sldMk cId="41910609" sldId="339"/>
        </pc:sldMkLst>
        <pc:spChg chg="mod">
          <ac:chgData name="Leventhal, Brian C - leventbc" userId="3adb2060-2beb-4a7d-9680-0848e8f14df8" providerId="ADAL" clId="{F1487AA8-04F9-4333-8CF1-170D28BFEF39}" dt="2022-10-19T11:29:06.683" v="108"/>
          <ac:spMkLst>
            <pc:docMk/>
            <pc:sldMk cId="41910609" sldId="339"/>
            <ac:spMk id="5" creationId="{23B23A8C-6F28-4EB8-91A9-74ECFF0BE0E1}"/>
          </ac:spMkLst>
        </pc:spChg>
        <pc:spChg chg="mod">
          <ac:chgData name="Leventhal, Brian C - leventbc" userId="3adb2060-2beb-4a7d-9680-0848e8f14df8" providerId="ADAL" clId="{F1487AA8-04F9-4333-8CF1-170D28BFEF39}" dt="2022-10-19T11:28:59.486" v="107"/>
          <ac:spMkLst>
            <pc:docMk/>
            <pc:sldMk cId="41910609" sldId="339"/>
            <ac:spMk id="19" creationId="{A6C258C3-FD31-2E5D-94B9-4B8531C41E43}"/>
          </ac:spMkLst>
        </pc:spChg>
        <pc:spChg chg="mod">
          <ac:chgData name="Leventhal, Brian C - leventbc" userId="3adb2060-2beb-4a7d-9680-0848e8f14df8" providerId="ADAL" clId="{F1487AA8-04F9-4333-8CF1-170D28BFEF39}" dt="2022-10-19T11:27:29.062" v="93"/>
          <ac:spMkLst>
            <pc:docMk/>
            <pc:sldMk cId="41910609" sldId="339"/>
            <ac:spMk id="21" creationId="{ECC56A54-1E75-4586-B522-903F3B920BB5}"/>
          </ac:spMkLst>
        </pc:spChg>
        <pc:spChg chg="mod">
          <ac:chgData name="Leventhal, Brian C - leventbc" userId="3adb2060-2beb-4a7d-9680-0848e8f14df8" providerId="ADAL" clId="{F1487AA8-04F9-4333-8CF1-170D28BFEF39}" dt="2022-10-19T11:27:54.482" v="96" actId="1076"/>
          <ac:spMkLst>
            <pc:docMk/>
            <pc:sldMk cId="41910609" sldId="339"/>
            <ac:spMk id="24" creationId="{2C685A67-02B5-4FAD-A067-72EF7E4454E9}"/>
          </ac:spMkLst>
        </pc:spChg>
        <pc:spChg chg="mod">
          <ac:chgData name="Leventhal, Brian C - leventbc" userId="3adb2060-2beb-4a7d-9680-0848e8f14df8" providerId="ADAL" clId="{F1487AA8-04F9-4333-8CF1-170D28BFEF39}" dt="2022-10-19T11:29:22.284" v="111" actId="20577"/>
          <ac:spMkLst>
            <pc:docMk/>
            <pc:sldMk cId="41910609" sldId="339"/>
            <ac:spMk id="31" creationId="{AD0B19EE-DA59-4741-983F-61243645B3F4}"/>
          </ac:spMkLst>
        </pc:spChg>
        <pc:spChg chg="mod">
          <ac:chgData name="Leventhal, Brian C - leventbc" userId="3adb2060-2beb-4a7d-9680-0848e8f14df8" providerId="ADAL" clId="{F1487AA8-04F9-4333-8CF1-170D28BFEF39}" dt="2022-10-19T11:28:06.644" v="98"/>
          <ac:spMkLst>
            <pc:docMk/>
            <pc:sldMk cId="41910609" sldId="339"/>
            <ac:spMk id="34" creationId="{161D360A-ACBF-42DC-A75E-92D68F448FA2}"/>
          </ac:spMkLst>
        </pc:spChg>
        <pc:spChg chg="mod">
          <ac:chgData name="Leventhal, Brian C - leventbc" userId="3adb2060-2beb-4a7d-9680-0848e8f14df8" providerId="ADAL" clId="{F1487AA8-04F9-4333-8CF1-170D28BFEF39}" dt="2022-10-19T11:26:31.541" v="86"/>
          <ac:spMkLst>
            <pc:docMk/>
            <pc:sldMk cId="41910609" sldId="339"/>
            <ac:spMk id="37" creationId="{E212F742-7841-497D-BA9C-22CBB64AA7A2}"/>
          </ac:spMkLst>
        </pc:spChg>
        <pc:spChg chg="mod">
          <ac:chgData name="Leventhal, Brian C - leventbc" userId="3adb2060-2beb-4a7d-9680-0848e8f14df8" providerId="ADAL" clId="{F1487AA8-04F9-4333-8CF1-170D28BFEF39}" dt="2022-10-19T11:28:32.928" v="103"/>
          <ac:spMkLst>
            <pc:docMk/>
            <pc:sldMk cId="41910609" sldId="339"/>
            <ac:spMk id="38" creationId="{96A919B4-423A-4A76-BB1F-7D95177BD4A4}"/>
          </ac:spMkLst>
        </pc:spChg>
        <pc:spChg chg="mod">
          <ac:chgData name="Leventhal, Brian C - leventbc" userId="3adb2060-2beb-4a7d-9680-0848e8f14df8" providerId="ADAL" clId="{F1487AA8-04F9-4333-8CF1-170D28BFEF39}" dt="2022-10-19T11:28:24.440" v="101" actId="1076"/>
          <ac:spMkLst>
            <pc:docMk/>
            <pc:sldMk cId="41910609" sldId="339"/>
            <ac:spMk id="41" creationId="{D54A8CFB-368A-409E-8E36-9FE08EDD2C61}"/>
          </ac:spMkLst>
        </pc:spChg>
        <pc:spChg chg="mod">
          <ac:chgData name="Leventhal, Brian C - leventbc" userId="3adb2060-2beb-4a7d-9680-0848e8f14df8" providerId="ADAL" clId="{F1487AA8-04F9-4333-8CF1-170D28BFEF39}" dt="2022-10-19T11:26:45.484" v="88"/>
          <ac:spMkLst>
            <pc:docMk/>
            <pc:sldMk cId="41910609" sldId="339"/>
            <ac:spMk id="44" creationId="{58EC63F8-1706-2AC2-F807-4D17825C46A7}"/>
          </ac:spMkLst>
        </pc:spChg>
        <pc:spChg chg="mod">
          <ac:chgData name="Leventhal, Brian C - leventbc" userId="3adb2060-2beb-4a7d-9680-0848e8f14df8" providerId="ADAL" clId="{F1487AA8-04F9-4333-8CF1-170D28BFEF39}" dt="2022-10-19T11:28:48.370" v="106" actId="1076"/>
          <ac:spMkLst>
            <pc:docMk/>
            <pc:sldMk cId="41910609" sldId="339"/>
            <ac:spMk id="47" creationId="{BF418CE6-E919-4233-B06B-AC43D5E7EEA1}"/>
          </ac:spMkLst>
        </pc:spChg>
        <pc:spChg chg="mod">
          <ac:chgData name="Leventhal, Brian C - leventbc" userId="3adb2060-2beb-4a7d-9680-0848e8f14df8" providerId="ADAL" clId="{F1487AA8-04F9-4333-8CF1-170D28BFEF39}" dt="2022-10-19T11:27:13.340" v="91" actId="1076"/>
          <ac:spMkLst>
            <pc:docMk/>
            <pc:sldMk cId="41910609" sldId="339"/>
            <ac:spMk id="52" creationId="{08016A90-AC8F-C13E-B551-9F9EC76381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D0E6C-5147-492D-9E60-E6299BE8651C}"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E9C75-C037-4BB4-AA1C-F81A8AF68C13}" type="slidenum">
              <a:rPr lang="en-US" smtClean="0"/>
              <a:t>‹#›</a:t>
            </a:fld>
            <a:endParaRPr lang="en-US"/>
          </a:p>
        </p:txBody>
      </p:sp>
    </p:spTree>
    <p:extLst>
      <p:ext uri="{BB962C8B-B14F-4D97-AF65-F5344CB8AC3E}">
        <p14:creationId xmlns:p14="http://schemas.microsoft.com/office/powerpoint/2010/main" val="126749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1BBF77-3A95-4442-9A2B-24529228E5C7}"/>
              </a:ext>
            </a:extLst>
          </p:cNvPr>
          <p:cNvSpPr/>
          <p:nvPr userDrawn="1"/>
        </p:nvSpPr>
        <p:spPr>
          <a:xfrm>
            <a:off x="382386" y="501649"/>
            <a:ext cx="7198822" cy="5616517"/>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BDB89-A471-4178-BB17-EF4636CE2590}"/>
              </a:ext>
            </a:extLst>
          </p:cNvPr>
          <p:cNvSpPr>
            <a:spLocks noGrp="1"/>
          </p:cNvSpPr>
          <p:nvPr>
            <p:ph type="ctrTitle"/>
          </p:nvPr>
        </p:nvSpPr>
        <p:spPr>
          <a:xfrm>
            <a:off x="509848" y="648393"/>
            <a:ext cx="6966065" cy="5386647"/>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65EDC00-EFCA-449D-8374-248FD9A96774}"/>
              </a:ext>
            </a:extLst>
          </p:cNvPr>
          <p:cNvSpPr>
            <a:spLocks noGrp="1"/>
          </p:cNvSpPr>
          <p:nvPr>
            <p:ph type="subTitle" idx="1"/>
          </p:nvPr>
        </p:nvSpPr>
        <p:spPr>
          <a:xfrm>
            <a:off x="7880466" y="1413164"/>
            <a:ext cx="4062152" cy="3402676"/>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DA6BC4D0-D59F-4165-B444-184447402125}"/>
              </a:ext>
            </a:extLst>
          </p:cNvPr>
          <p:cNvSpPr>
            <a:spLocks noGrp="1"/>
          </p:cNvSpPr>
          <p:nvPr>
            <p:ph type="ftr" sz="quarter" idx="11"/>
          </p:nvPr>
        </p:nvSpPr>
        <p:spPr>
          <a:xfrm>
            <a:off x="238299" y="6356350"/>
            <a:ext cx="8728362" cy="365125"/>
          </a:xfrm>
        </p:spPr>
        <p:txBody>
          <a:bodyPr/>
          <a:lstStyle/>
          <a:p>
            <a:endParaRPr lang="en-US" dirty="0"/>
          </a:p>
        </p:txBody>
      </p:sp>
      <p:sp>
        <p:nvSpPr>
          <p:cNvPr id="6" name="Slide Number Placeholder 5">
            <a:extLst>
              <a:ext uri="{FF2B5EF4-FFF2-40B4-BE49-F238E27FC236}">
                <a16:creationId xmlns:a16="http://schemas.microsoft.com/office/drawing/2014/main" id="{F31A1694-7F7F-427A-999D-310B3C8343A2}"/>
              </a:ext>
            </a:extLst>
          </p:cNvPr>
          <p:cNvSpPr>
            <a:spLocks noGrp="1"/>
          </p:cNvSpPr>
          <p:nvPr>
            <p:ph type="sldNum" sz="quarter" idx="12"/>
          </p:nvPr>
        </p:nvSpPr>
        <p:spPr/>
        <p:txBody>
          <a:bodyPr/>
          <a:lstStyle/>
          <a:p>
            <a:fld id="{61ED1F0D-C38E-42DC-9614-8A91EF0A056E}" type="slidenum">
              <a:rPr lang="en-US" smtClean="0"/>
              <a:t>‹#›</a:t>
            </a:fld>
            <a:endParaRPr lang="en-US"/>
          </a:p>
        </p:txBody>
      </p:sp>
    </p:spTree>
    <p:extLst>
      <p:ext uri="{BB962C8B-B14F-4D97-AF65-F5344CB8AC3E}">
        <p14:creationId xmlns:p14="http://schemas.microsoft.com/office/powerpoint/2010/main" val="145324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9E78C2-E188-4607-B47F-1B2F9512F5FF}"/>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2BFEE-2FA0-4ED3-BD87-0AF8FD23574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4A7592-2DEE-49EB-BFE6-98857DC8AB23}"/>
              </a:ext>
            </a:extLst>
          </p:cNvPr>
          <p:cNvSpPr>
            <a:spLocks noGrp="1"/>
          </p:cNvSpPr>
          <p:nvPr>
            <p:ph idx="1"/>
          </p:nvPr>
        </p:nvSpPr>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61C60E3-FE40-452B-B96C-9011CB25632A}"/>
              </a:ext>
            </a:extLst>
          </p:cNvPr>
          <p:cNvSpPr>
            <a:spLocks noGrp="1"/>
          </p:cNvSpPr>
          <p:nvPr>
            <p:ph type="ftr" sz="quarter" idx="11"/>
          </p:nvPr>
        </p:nvSpPr>
        <p:spPr>
          <a:xfrm>
            <a:off x="243843" y="6356349"/>
            <a:ext cx="8722818" cy="365760"/>
          </a:xfrm>
        </p:spPr>
        <p:txBody>
          <a:bodyPr/>
          <a:lstStyle>
            <a:lvl1pPr>
              <a:defRPr>
                <a:solidFill>
                  <a:srgbClr val="5E162A"/>
                </a:solidFill>
              </a:defRPr>
            </a:lvl1pPr>
          </a:lstStyle>
          <a:p>
            <a:endParaRPr lang="en-US" dirty="0"/>
          </a:p>
        </p:txBody>
      </p:sp>
      <p:sp>
        <p:nvSpPr>
          <p:cNvPr id="6" name="Slide Number Placeholder 5">
            <a:extLst>
              <a:ext uri="{FF2B5EF4-FFF2-40B4-BE49-F238E27FC236}">
                <a16:creationId xmlns:a16="http://schemas.microsoft.com/office/drawing/2014/main" id="{2BFF359A-4AD2-44E0-B01C-D1BFA93A1EF0}"/>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286643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68655D-B4D6-40E1-9941-9C12C659BAB0}"/>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A3AB2-1836-41AA-B62F-0AEFBBDC0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FF7C8-2CA2-4B7D-89F8-2D478CDCBBEA}"/>
              </a:ext>
            </a:extLst>
          </p:cNvPr>
          <p:cNvSpPr>
            <a:spLocks noGrp="1"/>
          </p:cNvSpPr>
          <p:nvPr>
            <p:ph sz="half" idx="1"/>
          </p:nvPr>
        </p:nvSpPr>
        <p:spPr>
          <a:xfrm>
            <a:off x="188131" y="1033420"/>
            <a:ext cx="5852157" cy="5226853"/>
          </a:xfrm>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EB993543-0AA1-4595-894E-40E76104D111}"/>
              </a:ext>
            </a:extLst>
          </p:cNvPr>
          <p:cNvSpPr>
            <a:spLocks noGrp="1"/>
          </p:cNvSpPr>
          <p:nvPr>
            <p:ph type="ftr" sz="quarter" idx="11"/>
          </p:nvPr>
        </p:nvSpPr>
        <p:spPr>
          <a:xfrm>
            <a:off x="243843" y="6356349"/>
            <a:ext cx="8722818" cy="365760"/>
          </a:xfrm>
        </p:spPr>
        <p:txBody>
          <a:bodyPr/>
          <a:lstStyle>
            <a:lvl1pPr>
              <a:defRPr>
                <a:solidFill>
                  <a:srgbClr val="5E162A"/>
                </a:solidFill>
              </a:defRPr>
            </a:lvl1pPr>
          </a:lstStyle>
          <a:p>
            <a:endParaRPr lang="en-US" dirty="0"/>
          </a:p>
        </p:txBody>
      </p:sp>
      <p:sp>
        <p:nvSpPr>
          <p:cNvPr id="7" name="Slide Number Placeholder 6">
            <a:extLst>
              <a:ext uri="{FF2B5EF4-FFF2-40B4-BE49-F238E27FC236}">
                <a16:creationId xmlns:a16="http://schemas.microsoft.com/office/drawing/2014/main" id="{FA3CE3A4-AA57-4509-872D-63362638A358}"/>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dirty="0"/>
          </a:p>
        </p:txBody>
      </p:sp>
      <p:sp>
        <p:nvSpPr>
          <p:cNvPr id="9" name="Content Placeholder 2">
            <a:extLst>
              <a:ext uri="{FF2B5EF4-FFF2-40B4-BE49-F238E27FC236}">
                <a16:creationId xmlns:a16="http://schemas.microsoft.com/office/drawing/2014/main" id="{0A9248C3-EF4E-4C33-B58F-1C3F67659DEC}"/>
              </a:ext>
            </a:extLst>
          </p:cNvPr>
          <p:cNvSpPr>
            <a:spLocks noGrp="1"/>
          </p:cNvSpPr>
          <p:nvPr>
            <p:ph sz="half" idx="13"/>
          </p:nvPr>
        </p:nvSpPr>
        <p:spPr>
          <a:xfrm>
            <a:off x="6151714" y="1033420"/>
            <a:ext cx="5852157" cy="5226853"/>
          </a:xfrm>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9C9F7216-3633-4E7B-8249-99B6CED38160}"/>
              </a:ext>
            </a:extLst>
          </p:cNvPr>
          <p:cNvPicPr>
            <a:picLocks noChangeAspect="1"/>
          </p:cNvPicPr>
          <p:nvPr userDrawn="1"/>
        </p:nvPicPr>
        <p:blipFill>
          <a:blip r:embed="rId2"/>
          <a:stretch>
            <a:fillRect/>
          </a:stretch>
        </p:blipFill>
        <p:spPr>
          <a:xfrm>
            <a:off x="10297668" y="-1003242"/>
            <a:ext cx="3067050" cy="2114550"/>
          </a:xfrm>
          <a:prstGeom prst="rect">
            <a:avLst/>
          </a:prstGeom>
        </p:spPr>
      </p:pic>
    </p:spTree>
    <p:extLst>
      <p:ext uri="{BB962C8B-B14F-4D97-AF65-F5344CB8AC3E}">
        <p14:creationId xmlns:p14="http://schemas.microsoft.com/office/powerpoint/2010/main" val="1422876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4999AA-638C-441D-BFFC-C89C640BA7B2}"/>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467B1-C4F9-4458-B5A6-226106D1F4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AEE3644-C7F9-4370-BDED-F550103AB39F}"/>
              </a:ext>
            </a:extLst>
          </p:cNvPr>
          <p:cNvSpPr>
            <a:spLocks noGrp="1"/>
          </p:cNvSpPr>
          <p:nvPr>
            <p:ph type="ftr" sz="quarter" idx="11"/>
          </p:nvPr>
        </p:nvSpPr>
        <p:spPr>
          <a:xfrm>
            <a:off x="243843" y="6356351"/>
            <a:ext cx="8722818" cy="365760"/>
          </a:xfrm>
        </p:spPr>
        <p:txBody>
          <a:bodyPr/>
          <a:lstStyle>
            <a:lvl1pPr>
              <a:defRPr>
                <a:solidFill>
                  <a:srgbClr val="5E162A"/>
                </a:solidFill>
              </a:defRPr>
            </a:lvl1pPr>
          </a:lstStyle>
          <a:p>
            <a:endParaRPr lang="en-US" dirty="0"/>
          </a:p>
        </p:txBody>
      </p:sp>
      <p:sp>
        <p:nvSpPr>
          <p:cNvPr id="5" name="Slide Number Placeholder 4">
            <a:extLst>
              <a:ext uri="{FF2B5EF4-FFF2-40B4-BE49-F238E27FC236}">
                <a16:creationId xmlns:a16="http://schemas.microsoft.com/office/drawing/2014/main" id="{8CD548BB-9753-4E72-AD12-17A23CA27C02}"/>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164417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4BF7E3-DCD5-4821-9891-63D781205198}"/>
              </a:ext>
            </a:extLst>
          </p:cNvPr>
          <p:cNvSpPr>
            <a:spLocks noGrp="1"/>
          </p:cNvSpPr>
          <p:nvPr>
            <p:ph type="ftr" sz="quarter" idx="11"/>
          </p:nvPr>
        </p:nvSpPr>
        <p:spPr>
          <a:xfrm>
            <a:off x="243843" y="6356351"/>
            <a:ext cx="8722818" cy="365760"/>
          </a:xfrm>
        </p:spPr>
        <p:txBody>
          <a:bodyPr/>
          <a:lstStyle/>
          <a:p>
            <a:endParaRPr lang="en-US" dirty="0"/>
          </a:p>
        </p:txBody>
      </p:sp>
      <p:sp>
        <p:nvSpPr>
          <p:cNvPr id="4" name="Slide Number Placeholder 3">
            <a:extLst>
              <a:ext uri="{FF2B5EF4-FFF2-40B4-BE49-F238E27FC236}">
                <a16:creationId xmlns:a16="http://schemas.microsoft.com/office/drawing/2014/main" id="{233FC092-3150-4A16-BE6F-88FBA94F7EDA}"/>
              </a:ext>
            </a:extLst>
          </p:cNvPr>
          <p:cNvSpPr>
            <a:spLocks noGrp="1"/>
          </p:cNvSpPr>
          <p:nvPr>
            <p:ph type="sldNum" sz="quarter" idx="12"/>
          </p:nvPr>
        </p:nvSpPr>
        <p:spPr/>
        <p:txBody>
          <a:bodyPr/>
          <a:lstStyle/>
          <a:p>
            <a:fld id="{61ED1F0D-C38E-42DC-9614-8A91EF0A056E}" type="slidenum">
              <a:rPr lang="en-US" smtClean="0"/>
              <a:t>‹#›</a:t>
            </a:fld>
            <a:endParaRPr lang="en-US"/>
          </a:p>
        </p:txBody>
      </p:sp>
    </p:spTree>
    <p:extLst>
      <p:ext uri="{BB962C8B-B14F-4D97-AF65-F5344CB8AC3E}">
        <p14:creationId xmlns:p14="http://schemas.microsoft.com/office/powerpoint/2010/main" val="15905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4BF7E3-DCD5-4821-9891-63D781205198}"/>
              </a:ext>
            </a:extLst>
          </p:cNvPr>
          <p:cNvSpPr>
            <a:spLocks noGrp="1"/>
          </p:cNvSpPr>
          <p:nvPr>
            <p:ph type="ftr" sz="quarter" idx="11"/>
          </p:nvPr>
        </p:nvSpPr>
        <p:spPr>
          <a:xfrm>
            <a:off x="243843" y="6356351"/>
            <a:ext cx="8722818" cy="365760"/>
          </a:xfrm>
        </p:spPr>
        <p:txBody>
          <a:bodyPr/>
          <a:lstStyle>
            <a:lvl1pPr>
              <a:defRPr>
                <a:solidFill>
                  <a:srgbClr val="5E162A"/>
                </a:solidFill>
              </a:defRPr>
            </a:lvl1pPr>
          </a:lstStyle>
          <a:p>
            <a:endParaRPr lang="en-US" dirty="0"/>
          </a:p>
        </p:txBody>
      </p:sp>
      <p:sp>
        <p:nvSpPr>
          <p:cNvPr id="4" name="Slide Number Placeholder 3">
            <a:extLst>
              <a:ext uri="{FF2B5EF4-FFF2-40B4-BE49-F238E27FC236}">
                <a16:creationId xmlns:a16="http://schemas.microsoft.com/office/drawing/2014/main" id="{233FC092-3150-4A16-BE6F-88FBA94F7EDA}"/>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263187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bg>
      <p:bgPr>
        <a:gradFill>
          <a:gsLst>
            <a:gs pos="0">
              <a:schemeClr val="accent1">
                <a:lumMod val="5000"/>
                <a:lumOff val="95000"/>
              </a:schemeClr>
            </a:gs>
            <a:gs pos="100000">
              <a:srgbClr val="5E162A"/>
            </a:gs>
          </a:gsLst>
          <a:lin ang="5400000" scaled="1"/>
        </a:gradFill>
        <a:effectLst/>
      </p:bgPr>
    </p:bg>
    <p:spTree>
      <p:nvGrpSpPr>
        <p:cNvPr id="1" name=""/>
        <p:cNvGrpSpPr/>
        <p:nvPr/>
      </p:nvGrpSpPr>
      <p:grpSpPr>
        <a:xfrm>
          <a:off x="0" y="0"/>
          <a:ext cx="0" cy="0"/>
          <a:chOff x="0" y="0"/>
          <a:chExt cx="0" cy="0"/>
        </a:xfrm>
      </p:grpSpPr>
      <p:sp>
        <p:nvSpPr>
          <p:cNvPr id="23" name="Parallelogram 6">
            <a:extLst>
              <a:ext uri="{FF2B5EF4-FFF2-40B4-BE49-F238E27FC236}">
                <a16:creationId xmlns:a16="http://schemas.microsoft.com/office/drawing/2014/main" id="{41466F65-768A-48C7-AC81-A6C6030F625A}"/>
              </a:ext>
            </a:extLst>
          </p:cNvPr>
          <p:cNvSpPr/>
          <p:nvPr userDrawn="1"/>
        </p:nvSpPr>
        <p:spPr>
          <a:xfrm rot="5400000">
            <a:off x="4659673" y="-3943456"/>
            <a:ext cx="2675596" cy="10962004"/>
          </a:xfrm>
          <a:custGeom>
            <a:avLst/>
            <a:gdLst>
              <a:gd name="connsiteX0" fmla="*/ 0 w 10094011"/>
              <a:gd name="connsiteY0" fmla="*/ 1319746 h 1319746"/>
              <a:gd name="connsiteX1" fmla="*/ 556550 w 10094011"/>
              <a:gd name="connsiteY1" fmla="*/ 0 h 1319746"/>
              <a:gd name="connsiteX2" fmla="*/ 10094011 w 10094011"/>
              <a:gd name="connsiteY2" fmla="*/ 0 h 1319746"/>
              <a:gd name="connsiteX3" fmla="*/ 9537461 w 10094011"/>
              <a:gd name="connsiteY3" fmla="*/ 1319746 h 1319746"/>
              <a:gd name="connsiteX4" fmla="*/ 0 w 10094011"/>
              <a:gd name="connsiteY4" fmla="*/ 1319746 h 1319746"/>
              <a:gd name="connsiteX0" fmla="*/ 4017 w 10098028"/>
              <a:gd name="connsiteY0" fmla="*/ 1335649 h 1335649"/>
              <a:gd name="connsiteX1" fmla="*/ 0 w 10098028"/>
              <a:gd name="connsiteY1" fmla="*/ 0 h 1335649"/>
              <a:gd name="connsiteX2" fmla="*/ 10098028 w 10098028"/>
              <a:gd name="connsiteY2" fmla="*/ 15903 h 1335649"/>
              <a:gd name="connsiteX3" fmla="*/ 9541478 w 10098028"/>
              <a:gd name="connsiteY3" fmla="*/ 1335649 h 1335649"/>
              <a:gd name="connsiteX4" fmla="*/ 4017 w 10098028"/>
              <a:gd name="connsiteY4" fmla="*/ 1335649 h 1335649"/>
              <a:gd name="connsiteX0" fmla="*/ 0 w 10094011"/>
              <a:gd name="connsiteY0" fmla="*/ 1335649 h 1335649"/>
              <a:gd name="connsiteX1" fmla="*/ 2484 w 10094011"/>
              <a:gd name="connsiteY1" fmla="*/ 0 h 1335649"/>
              <a:gd name="connsiteX2" fmla="*/ 10094011 w 10094011"/>
              <a:gd name="connsiteY2" fmla="*/ 15903 h 1335649"/>
              <a:gd name="connsiteX3" fmla="*/ 9537461 w 10094011"/>
              <a:gd name="connsiteY3" fmla="*/ 1335649 h 1335649"/>
              <a:gd name="connsiteX4" fmla="*/ 0 w 10094011"/>
              <a:gd name="connsiteY4" fmla="*/ 1335649 h 1335649"/>
              <a:gd name="connsiteX0" fmla="*/ 0 w 10094011"/>
              <a:gd name="connsiteY0" fmla="*/ 1335649 h 1338628"/>
              <a:gd name="connsiteX1" fmla="*/ 2484 w 10094011"/>
              <a:gd name="connsiteY1" fmla="*/ 0 h 1338628"/>
              <a:gd name="connsiteX2" fmla="*/ 10094011 w 10094011"/>
              <a:gd name="connsiteY2" fmla="*/ 15903 h 1338628"/>
              <a:gd name="connsiteX3" fmla="*/ 8760072 w 10094011"/>
              <a:gd name="connsiteY3" fmla="*/ 1338628 h 1338628"/>
              <a:gd name="connsiteX4" fmla="*/ 0 w 10094011"/>
              <a:gd name="connsiteY4" fmla="*/ 1335649 h 1338628"/>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180738"/>
              <a:gd name="connsiteY0" fmla="*/ 1335649 h 1340239"/>
              <a:gd name="connsiteX1" fmla="*/ 2484 w 10180738"/>
              <a:gd name="connsiteY1" fmla="*/ 0 h 1340239"/>
              <a:gd name="connsiteX2" fmla="*/ 10180738 w 10180738"/>
              <a:gd name="connsiteY2" fmla="*/ 6113 h 1340239"/>
              <a:gd name="connsiteX3" fmla="*/ 6063255 w 10180738"/>
              <a:gd name="connsiteY3" fmla="*/ 1340239 h 1340239"/>
              <a:gd name="connsiteX4" fmla="*/ 0 w 10180738"/>
              <a:gd name="connsiteY4" fmla="*/ 1335649 h 1340239"/>
              <a:gd name="connsiteX0" fmla="*/ 0 w 10180738"/>
              <a:gd name="connsiteY0" fmla="*/ 1345744 h 1345744"/>
              <a:gd name="connsiteX1" fmla="*/ 2484 w 10180738"/>
              <a:gd name="connsiteY1" fmla="*/ 0 h 1345744"/>
              <a:gd name="connsiteX2" fmla="*/ 10180738 w 10180738"/>
              <a:gd name="connsiteY2" fmla="*/ 6113 h 1345744"/>
              <a:gd name="connsiteX3" fmla="*/ 6063255 w 10180738"/>
              <a:gd name="connsiteY3" fmla="*/ 1340239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288052"/>
              <a:gd name="connsiteY0" fmla="*/ 1353360 h 1353360"/>
              <a:gd name="connsiteX1" fmla="*/ 2484 w 10288052"/>
              <a:gd name="connsiteY1" fmla="*/ 7616 h 1353360"/>
              <a:gd name="connsiteX2" fmla="*/ 10288052 w 10288052"/>
              <a:gd name="connsiteY2" fmla="*/ 0 h 1353360"/>
              <a:gd name="connsiteX3" fmla="*/ 6000655 w 10288052"/>
              <a:gd name="connsiteY3" fmla="*/ 1353104 h 1353360"/>
              <a:gd name="connsiteX4" fmla="*/ 0 w 10288052"/>
              <a:gd name="connsiteY4" fmla="*/ 1353360 h 1353360"/>
              <a:gd name="connsiteX0" fmla="*/ 0 w 10323822"/>
              <a:gd name="connsiteY0" fmla="*/ 1345744 h 1345744"/>
              <a:gd name="connsiteX1" fmla="*/ 2484 w 10323822"/>
              <a:gd name="connsiteY1" fmla="*/ 0 h 1345744"/>
              <a:gd name="connsiteX2" fmla="*/ 10323822 w 10323822"/>
              <a:gd name="connsiteY2" fmla="*/ 460 h 1345744"/>
              <a:gd name="connsiteX3" fmla="*/ 6000655 w 10323822"/>
              <a:gd name="connsiteY3" fmla="*/ 1345488 h 1345744"/>
              <a:gd name="connsiteX4" fmla="*/ 0 w 10323822"/>
              <a:gd name="connsiteY4" fmla="*/ 1345744 h 134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3822" h="1345744">
                <a:moveTo>
                  <a:pt x="0" y="1345744"/>
                </a:moveTo>
                <a:lnTo>
                  <a:pt x="2484" y="0"/>
                </a:lnTo>
                <a:lnTo>
                  <a:pt x="10323822" y="460"/>
                </a:lnTo>
                <a:lnTo>
                  <a:pt x="6000655" y="1345488"/>
                </a:lnTo>
                <a:lnTo>
                  <a:pt x="0" y="1345744"/>
                </a:lnTo>
                <a:close/>
              </a:path>
            </a:pathLst>
          </a:custGeom>
          <a:solidFill>
            <a:schemeClr val="bg1"/>
          </a:solidFill>
          <a:ln w="76200">
            <a:solidFill>
              <a:srgbClr val="0C7776"/>
            </a:solidFill>
            <a:prstDash val="solid"/>
          </a:ln>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CE9BDB89-A471-4178-BB17-EF4636CE2590}"/>
              </a:ext>
            </a:extLst>
          </p:cNvPr>
          <p:cNvSpPr>
            <a:spLocks noGrp="1"/>
          </p:cNvSpPr>
          <p:nvPr>
            <p:ph type="ctrTitle" hasCustomPrompt="1"/>
          </p:nvPr>
        </p:nvSpPr>
        <p:spPr>
          <a:xfrm>
            <a:off x="782395" y="382568"/>
            <a:ext cx="10429008" cy="1332830"/>
          </a:xfrm>
          <a:noFill/>
        </p:spPr>
        <p:txBody>
          <a:bodyPr anchor="ctr"/>
          <a:lstStyle>
            <a:lvl1pPr algn="r">
              <a:defRPr sz="4000">
                <a:solidFill>
                  <a:srgbClr val="6E2E40"/>
                </a:solidFill>
              </a:defRPr>
            </a:lvl1pPr>
          </a:lstStyle>
          <a:p>
            <a:r>
              <a:rPr lang="en-US" dirty="0"/>
              <a:t>Click to Edit Section Title</a:t>
            </a:r>
          </a:p>
        </p:txBody>
      </p:sp>
    </p:spTree>
    <p:extLst>
      <p:ext uri="{BB962C8B-B14F-4D97-AF65-F5344CB8AC3E}">
        <p14:creationId xmlns:p14="http://schemas.microsoft.com/office/powerpoint/2010/main" val="1818947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E162A"/>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1DC5B9-0F23-4093-9730-D54ED808AF4E}"/>
              </a:ext>
            </a:extLst>
          </p:cNvPr>
          <p:cNvSpPr>
            <a:spLocks noGrp="1"/>
          </p:cNvSpPr>
          <p:nvPr>
            <p:ph type="ftr" sz="quarter" idx="3"/>
          </p:nvPr>
        </p:nvSpPr>
        <p:spPr>
          <a:xfrm>
            <a:off x="243843" y="6356350"/>
            <a:ext cx="8722818" cy="365125"/>
          </a:xfrm>
          <a:prstGeom prst="rect">
            <a:avLst/>
          </a:prstGeom>
        </p:spPr>
        <p:txBody>
          <a:bodyPr vert="horz" lIns="91440" tIns="45720" rIns="91440" bIns="45720" rtlCol="0" anchor="ctr"/>
          <a:lstStyle>
            <a:lvl1pPr algn="l">
              <a:defRPr sz="1200">
                <a:solidFill>
                  <a:srgbClr val="FAB432"/>
                </a:solidFill>
              </a:defRPr>
            </a:lvl1pPr>
          </a:lstStyle>
          <a:p>
            <a:endParaRPr lang="en-US" dirty="0"/>
          </a:p>
        </p:txBody>
      </p:sp>
      <p:sp>
        <p:nvSpPr>
          <p:cNvPr id="2" name="Title Placeholder 1">
            <a:extLst>
              <a:ext uri="{FF2B5EF4-FFF2-40B4-BE49-F238E27FC236}">
                <a16:creationId xmlns:a16="http://schemas.microsoft.com/office/drawing/2014/main" id="{6E2297AB-E074-4BBF-ADB9-96BBF73AE781}"/>
              </a:ext>
            </a:extLst>
          </p:cNvPr>
          <p:cNvSpPr>
            <a:spLocks noGrp="1"/>
          </p:cNvSpPr>
          <p:nvPr>
            <p:ph type="title"/>
          </p:nvPr>
        </p:nvSpPr>
        <p:spPr>
          <a:xfrm>
            <a:off x="293128" y="205323"/>
            <a:ext cx="11494320" cy="61141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285CBF5-AA50-4F11-8FFE-22E92F8341C0}"/>
              </a:ext>
            </a:extLst>
          </p:cNvPr>
          <p:cNvSpPr>
            <a:spLocks noGrp="1"/>
          </p:cNvSpPr>
          <p:nvPr>
            <p:ph type="body" idx="1"/>
          </p:nvPr>
        </p:nvSpPr>
        <p:spPr>
          <a:xfrm>
            <a:off x="249382" y="1105188"/>
            <a:ext cx="11649491" cy="50739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FF3FDC-AA4C-4360-8747-9BDD5AF66024}"/>
              </a:ext>
            </a:extLst>
          </p:cNvPr>
          <p:cNvSpPr>
            <a:spLocks noGrp="1"/>
          </p:cNvSpPr>
          <p:nvPr>
            <p:ph type="sldNum" sz="quarter" idx="4"/>
          </p:nvPr>
        </p:nvSpPr>
        <p:spPr>
          <a:xfrm>
            <a:off x="9153701" y="6356350"/>
            <a:ext cx="2743200" cy="365125"/>
          </a:xfrm>
          <a:prstGeom prst="rect">
            <a:avLst/>
          </a:prstGeom>
        </p:spPr>
        <p:txBody>
          <a:bodyPr vert="horz" lIns="91440" tIns="45720" rIns="91440" bIns="45720" rtlCol="0" anchor="ctr"/>
          <a:lstStyle>
            <a:lvl1pPr algn="r">
              <a:defRPr sz="1200">
                <a:solidFill>
                  <a:srgbClr val="FAB432"/>
                </a:solidFill>
              </a:defRPr>
            </a:lvl1pPr>
          </a:lstStyle>
          <a:p>
            <a:fld id="{61ED1F0D-C38E-42DC-9614-8A91EF0A056E}" type="slidenum">
              <a:rPr lang="en-US" smtClean="0"/>
              <a:pPr/>
              <a:t>‹#›</a:t>
            </a:fld>
            <a:endParaRPr lang="en-US" dirty="0"/>
          </a:p>
        </p:txBody>
      </p:sp>
    </p:spTree>
    <p:extLst>
      <p:ext uri="{BB962C8B-B14F-4D97-AF65-F5344CB8AC3E}">
        <p14:creationId xmlns:p14="http://schemas.microsoft.com/office/powerpoint/2010/main" val="415177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hf sldNum="0" hdr="0" ftr="0" dt="0"/>
  <p:txStyles>
    <p:titleStyle>
      <a:lvl1pPr algn="ctr" defTabSz="914400" rtl="0" eaLnBrk="1" latinLnBrk="0" hangingPunct="1">
        <a:lnSpc>
          <a:spcPct val="90000"/>
        </a:lnSpc>
        <a:spcBef>
          <a:spcPct val="0"/>
        </a:spcBef>
        <a:buNone/>
        <a:defRPr sz="4000" kern="120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slide" Target="slide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47CE4F-CA2E-40E2-8A42-6DD4522E5F83}"/>
              </a:ext>
            </a:extLst>
          </p:cNvPr>
          <p:cNvSpPr>
            <a:spLocks noGrp="1"/>
          </p:cNvSpPr>
          <p:nvPr>
            <p:ph type="ctrTitle"/>
          </p:nvPr>
        </p:nvSpPr>
        <p:spPr/>
        <p:txBody>
          <a:bodyPr/>
          <a:lstStyle/>
          <a:p>
            <a:r>
              <a:rPr lang="en-US" dirty="0"/>
              <a:t>Section 2: Learning Check</a:t>
            </a:r>
          </a:p>
        </p:txBody>
      </p:sp>
      <p:sp>
        <p:nvSpPr>
          <p:cNvPr id="6" name="Next Question Arrow">
            <a:hlinkClick r:id="rId2" action="ppaction://hlinksldjump"/>
            <a:extLst>
              <a:ext uri="{FF2B5EF4-FFF2-40B4-BE49-F238E27FC236}">
                <a16:creationId xmlns:a16="http://schemas.microsoft.com/office/drawing/2014/main" id="{EF09C0B7-74A5-CCF1-73C8-D53031732F42}"/>
              </a:ext>
            </a:extLst>
          </p:cNvPr>
          <p:cNvSpPr/>
          <p:nvPr/>
        </p:nvSpPr>
        <p:spPr>
          <a:xfrm>
            <a:off x="10250712" y="6344653"/>
            <a:ext cx="1921381"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Question 1</a:t>
            </a:r>
          </a:p>
        </p:txBody>
      </p:sp>
      <p:sp>
        <p:nvSpPr>
          <p:cNvPr id="7" name="Question Box">
            <a:extLst>
              <a:ext uri="{FF2B5EF4-FFF2-40B4-BE49-F238E27FC236}">
                <a16:creationId xmlns:a16="http://schemas.microsoft.com/office/drawing/2014/main" id="{45B48011-96A6-F719-CC48-1D71C491596E}"/>
              </a:ext>
            </a:extLst>
          </p:cNvPr>
          <p:cNvSpPr/>
          <p:nvPr/>
        </p:nvSpPr>
        <p:spPr>
          <a:xfrm>
            <a:off x="370322" y="2306372"/>
            <a:ext cx="4547907" cy="1152269"/>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AB432"/>
                </a:solidFill>
                <a:latin typeface="Open Sans" panose="020B0606030504020204" pitchFamily="34" charset="0"/>
                <a:ea typeface="Open Sans" panose="020B0606030504020204" pitchFamily="34" charset="0"/>
                <a:cs typeface="Open Sans" panose="020B0606030504020204" pitchFamily="34" charset="0"/>
              </a:rPr>
              <a:t>Please</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 put into Slide Show Mode to begin interactive Quiz</a:t>
            </a:r>
          </a:p>
          <a:p>
            <a:pPr algn="ct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(Slide Show </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From Beginning)</a:t>
            </a:r>
            <a:endPar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Question Box">
            <a:extLst>
              <a:ext uri="{FF2B5EF4-FFF2-40B4-BE49-F238E27FC236}">
                <a16:creationId xmlns:a16="http://schemas.microsoft.com/office/drawing/2014/main" id="{EA7D9ACD-99C9-63DB-C4DC-14CA0DF43E43}"/>
              </a:ext>
            </a:extLst>
          </p:cNvPr>
          <p:cNvSpPr/>
          <p:nvPr/>
        </p:nvSpPr>
        <p:spPr>
          <a:xfrm>
            <a:off x="370322" y="3561158"/>
            <a:ext cx="11348202" cy="2787587"/>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rgbClr val="FAB432"/>
                </a:solidFill>
                <a:latin typeface="Open Sans" panose="020B0606030504020204" pitchFamily="34" charset="0"/>
                <a:ea typeface="Open Sans" panose="020B0606030504020204" pitchFamily="34" charset="0"/>
                <a:cs typeface="Open Sans" panose="020B0606030504020204" pitchFamily="34" charset="0"/>
              </a:rPr>
              <a:t>Instructions</a:t>
            </a:r>
          </a:p>
          <a:p>
            <a:pPr marL="457200" indent="-457200">
              <a:buFont typeface="Arial" panose="020B0604020202020204" pitchFamily="34" charset="0"/>
              <a:buChar char="•"/>
            </a:pPr>
            <a:r>
              <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rPr>
              <a:t>Click on responses to select answer.</a:t>
            </a:r>
          </a:p>
          <a:p>
            <a:pPr marL="457200" indent="-457200">
              <a:buFont typeface="Arial" panose="020B0604020202020204" pitchFamily="34" charset="0"/>
              <a:buChar char="•"/>
            </a:pPr>
            <a:r>
              <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rPr>
              <a:t>Once selected, you can click on the same box to show original text. </a:t>
            </a:r>
          </a:p>
          <a:p>
            <a:pPr marL="457200" indent="-457200">
              <a:buFont typeface="Arial" panose="020B0604020202020204" pitchFamily="34" charset="0"/>
              <a:buChar char="•"/>
            </a:pPr>
            <a:r>
              <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rPr>
              <a:t>Use navigation arrows to advance to next question</a:t>
            </a:r>
          </a:p>
          <a:p>
            <a:endParaRPr lang="en-US" sz="28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E61E1C49-0450-56C2-DD6A-718AD7CA1F6B}"/>
              </a:ext>
            </a:extLst>
          </p:cNvPr>
          <p:cNvPicPr>
            <a:picLocks noChangeAspect="1"/>
          </p:cNvPicPr>
          <p:nvPr/>
        </p:nvPicPr>
        <p:blipFill>
          <a:blip r:embed="rId3"/>
          <a:stretch>
            <a:fillRect/>
          </a:stretch>
        </p:blipFill>
        <p:spPr>
          <a:xfrm>
            <a:off x="5132958" y="2468168"/>
            <a:ext cx="647700" cy="828675"/>
          </a:xfrm>
          <a:prstGeom prst="rect">
            <a:avLst/>
          </a:prstGeom>
        </p:spPr>
      </p:pic>
    </p:spTree>
    <p:extLst>
      <p:ext uri="{BB962C8B-B14F-4D97-AF65-F5344CB8AC3E}">
        <p14:creationId xmlns:p14="http://schemas.microsoft.com/office/powerpoint/2010/main" val="35322512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090F8037-1E8F-4B8D-81FC-B1BDE85873D9}"/>
              </a:ext>
            </a:extLst>
          </p:cNvPr>
          <p:cNvCxnSpPr>
            <a:cxnSpLocks/>
          </p:cNvCxnSpPr>
          <p:nvPr/>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grpSp>
        <p:nvGrpSpPr>
          <p:cNvPr id="3" name="Title">
            <a:extLst>
              <a:ext uri="{FF2B5EF4-FFF2-40B4-BE49-F238E27FC236}">
                <a16:creationId xmlns:a16="http://schemas.microsoft.com/office/drawing/2014/main" id="{80F94AF6-7E7D-4CE1-B920-E6757F3FF50B}"/>
              </a:ext>
            </a:extLst>
          </p:cNvPr>
          <p:cNvGrpSpPr/>
          <p:nvPr/>
        </p:nvGrpSpPr>
        <p:grpSpPr>
          <a:xfrm>
            <a:off x="8066786" y="-2652671"/>
            <a:ext cx="8241337" cy="5325153"/>
            <a:chOff x="7774166" y="-2975493"/>
            <a:chExt cx="8835668" cy="5950985"/>
          </a:xfrm>
        </p:grpSpPr>
        <p:sp>
          <p:nvSpPr>
            <p:cNvPr id="15" name="Partial Circle 14">
              <a:extLst>
                <a:ext uri="{FF2B5EF4-FFF2-40B4-BE49-F238E27FC236}">
                  <a16:creationId xmlns:a16="http://schemas.microsoft.com/office/drawing/2014/main" id="{432F5CC0-28D6-41F3-967A-43034C0E99EE}"/>
                </a:ext>
              </a:extLst>
            </p:cNvPr>
            <p:cNvSpPr/>
            <p:nvPr/>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itle 1">
              <a:extLst>
                <a:ext uri="{FF2B5EF4-FFF2-40B4-BE49-F238E27FC236}">
                  <a16:creationId xmlns:a16="http://schemas.microsoft.com/office/drawing/2014/main" id="{4E54E86E-7836-4C72-98F8-F17202A7F02E}"/>
                </a:ext>
              </a:extLst>
            </p:cNvPr>
            <p:cNvSpPr txBox="1"/>
            <p:nvPr/>
          </p:nvSpPr>
          <p:spPr>
            <a:xfrm>
              <a:off x="8619486" y="264334"/>
              <a:ext cx="3670925" cy="1478975"/>
            </a:xfrm>
            <a:prstGeom prst="rect">
              <a:avLst/>
            </a:prstGeom>
            <a:noFill/>
          </p:spPr>
          <p:txBody>
            <a:bodyPr wrap="square">
              <a:spAutoFit/>
            </a:bodyPr>
            <a:lstStyle/>
            <a:p>
              <a:pPr algn="ctr"/>
              <a:r>
                <a:rPr lang="en-US" sz="40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Knowledge Check</a:t>
              </a:r>
            </a:p>
          </p:txBody>
        </p:sp>
      </p:grpSp>
      <p:grpSp>
        <p:nvGrpSpPr>
          <p:cNvPr id="51" name="Choice A">
            <a:extLst>
              <a:ext uri="{FF2B5EF4-FFF2-40B4-BE49-F238E27FC236}">
                <a16:creationId xmlns:a16="http://schemas.microsoft.com/office/drawing/2014/main" id="{B33F6493-5930-4A4F-9E40-C41B8EDB2956}"/>
              </a:ext>
            </a:extLst>
          </p:cNvPr>
          <p:cNvGrpSpPr/>
          <p:nvPr/>
        </p:nvGrpSpPr>
        <p:grpSpPr>
          <a:xfrm>
            <a:off x="108456" y="2700496"/>
            <a:ext cx="5913067" cy="1703244"/>
            <a:chOff x="763010" y="1995186"/>
            <a:chExt cx="6194397" cy="806550"/>
          </a:xfrm>
        </p:grpSpPr>
        <p:sp>
          <p:nvSpPr>
            <p:cNvPr id="21" name="Chocie A Box">
              <a:extLst>
                <a:ext uri="{FF2B5EF4-FFF2-40B4-BE49-F238E27FC236}">
                  <a16:creationId xmlns:a16="http://schemas.microsoft.com/office/drawing/2014/main" id="{ECC56A54-1E75-4586-B522-903F3B920BB5}"/>
                </a:ext>
              </a:extLst>
            </p:cNvPr>
            <p:cNvSpPr/>
            <p:nvPr/>
          </p:nvSpPr>
          <p:spPr>
            <a:xfrm>
              <a:off x="763010" y="1995186"/>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Choice A Text">
              <a:extLst>
                <a:ext uri="{FF2B5EF4-FFF2-40B4-BE49-F238E27FC236}">
                  <a16:creationId xmlns:a16="http://schemas.microsoft.com/office/drawing/2014/main" id="{D9DCBEA4-F405-49E1-9701-0B6E48097856}"/>
                </a:ext>
              </a:extLst>
            </p:cNvPr>
            <p:cNvSpPr txBox="1"/>
            <p:nvPr/>
          </p:nvSpPr>
          <p:spPr>
            <a:xfrm>
              <a:off x="844164" y="2114260"/>
              <a:ext cx="6032087" cy="306062"/>
            </a:xfrm>
            <a:prstGeom prst="rect">
              <a:avLst/>
            </a:prstGeom>
            <a:noFill/>
          </p:spPr>
          <p:txBody>
            <a:bodyPr wrap="square">
              <a:spAutoFit/>
            </a:bodyPr>
            <a:lstStyle/>
            <a:p>
              <a:pPr algn="ctr"/>
              <a:r>
                <a:rPr lang="en-US" sz="1800" dirty="0">
                  <a:effectLst/>
                  <a:latin typeface="Open Sans" panose="020B0606030504020204" pitchFamily="34" charset="0"/>
                  <a:ea typeface="Open Sans" panose="020B0606030504020204" pitchFamily="34" charset="0"/>
                  <a:cs typeface="Open Sans" panose="020B0606030504020204" pitchFamily="34" charset="0"/>
                </a:rPr>
                <a:t>Using average classroom scores to evaluate the placement of students.</a:t>
              </a:r>
              <a:endParaRPr lang="en-US" sz="1800" dirty="0">
                <a:solidFill>
                  <a:srgbClr val="671C3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Question">
            <a:extLst>
              <a:ext uri="{FF2B5EF4-FFF2-40B4-BE49-F238E27FC236}">
                <a16:creationId xmlns:a16="http://schemas.microsoft.com/office/drawing/2014/main" id="{668DB86D-2A6B-4174-93BD-2E026200D7CA}"/>
              </a:ext>
            </a:extLst>
          </p:cNvPr>
          <p:cNvGrpSpPr/>
          <p:nvPr/>
        </p:nvGrpSpPr>
        <p:grpSpPr>
          <a:xfrm>
            <a:off x="284100" y="1031296"/>
            <a:ext cx="7760976" cy="1484054"/>
            <a:chOff x="310101" y="617210"/>
            <a:chExt cx="7760976" cy="1484054"/>
          </a:xfrm>
        </p:grpSpPr>
        <p:sp>
          <p:nvSpPr>
            <p:cNvPr id="30" name="Question Box">
              <a:extLst>
                <a:ext uri="{FF2B5EF4-FFF2-40B4-BE49-F238E27FC236}">
                  <a16:creationId xmlns:a16="http://schemas.microsoft.com/office/drawing/2014/main" id="{856B8AB2-93E8-4651-A912-379DE4945731}"/>
                </a:ext>
              </a:extLst>
            </p:cNvPr>
            <p:cNvSpPr/>
            <p:nvPr/>
          </p:nvSpPr>
          <p:spPr>
            <a:xfrm>
              <a:off x="767301" y="617210"/>
              <a:ext cx="7303776" cy="1475742"/>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Question Number">
              <a:extLst>
                <a:ext uri="{FF2B5EF4-FFF2-40B4-BE49-F238E27FC236}">
                  <a16:creationId xmlns:a16="http://schemas.microsoft.com/office/drawing/2014/main" id="{AD0B19EE-DA59-4741-983F-61243645B3F4}"/>
                </a:ext>
              </a:extLst>
            </p:cNvPr>
            <p:cNvSpPr/>
            <p:nvPr/>
          </p:nvSpPr>
          <p:spPr>
            <a:xfrm>
              <a:off x="310101" y="758927"/>
              <a:ext cx="914400" cy="9144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37" name="Question Text">
              <a:extLst>
                <a:ext uri="{FF2B5EF4-FFF2-40B4-BE49-F238E27FC236}">
                  <a16:creationId xmlns:a16="http://schemas.microsoft.com/office/drawing/2014/main" id="{E212F742-7841-497D-BA9C-22CBB64AA7A2}"/>
                </a:ext>
              </a:extLst>
            </p:cNvPr>
            <p:cNvSpPr txBox="1"/>
            <p:nvPr/>
          </p:nvSpPr>
          <p:spPr>
            <a:xfrm>
              <a:off x="1224501" y="623936"/>
              <a:ext cx="6662250" cy="1477328"/>
            </a:xfrm>
            <a:prstGeom prst="rect">
              <a:avLst/>
            </a:prstGeom>
            <a:noFill/>
          </p:spPr>
          <p:txBody>
            <a:bodyPr wrap="square">
              <a:spAutoFit/>
            </a:bodyPr>
            <a:lstStyle/>
            <a:p>
              <a:pPr algn="ctr"/>
              <a:r>
                <a:rPr lang="en-US" dirty="0">
                  <a:solidFill>
                    <a:srgbClr val="FFFFFF"/>
                  </a:solidFill>
                  <a:latin typeface="Open Sans" panose="020B0606030504020204" pitchFamily="34" charset="0"/>
                </a:rPr>
                <a:t>Based on the statement below, which of the following is an appropriate use of test scores?</a:t>
              </a:r>
            </a:p>
            <a:p>
              <a:pPr algn="ctr"/>
              <a:r>
                <a:rPr lang="en-US" dirty="0">
                  <a:solidFill>
                    <a:srgbClr val="FFFFFF"/>
                  </a:solidFill>
                  <a:latin typeface="Open Sans" panose="020B0606030504020204" pitchFamily="34" charset="0"/>
                </a:rPr>
                <a:t>The intended use is described as “scores and score gains can be aggregated to provide meaningful summative measures of program effectiveness.”</a:t>
              </a:r>
            </a:p>
          </p:txBody>
        </p:sp>
      </p:grpSp>
      <p:grpSp>
        <p:nvGrpSpPr>
          <p:cNvPr id="32" name="Choice B">
            <a:extLst>
              <a:ext uri="{FF2B5EF4-FFF2-40B4-BE49-F238E27FC236}">
                <a16:creationId xmlns:a16="http://schemas.microsoft.com/office/drawing/2014/main" id="{4B0568CF-DD96-45FE-A193-5A19D97F51EF}"/>
              </a:ext>
            </a:extLst>
          </p:cNvPr>
          <p:cNvGrpSpPr/>
          <p:nvPr/>
        </p:nvGrpSpPr>
        <p:grpSpPr>
          <a:xfrm>
            <a:off x="6225404" y="2700496"/>
            <a:ext cx="5913067" cy="1703244"/>
            <a:chOff x="763010" y="1995186"/>
            <a:chExt cx="6194397" cy="806550"/>
          </a:xfrm>
        </p:grpSpPr>
        <p:sp>
          <p:nvSpPr>
            <p:cNvPr id="34" name="Choice B Box">
              <a:extLst>
                <a:ext uri="{FF2B5EF4-FFF2-40B4-BE49-F238E27FC236}">
                  <a16:creationId xmlns:a16="http://schemas.microsoft.com/office/drawing/2014/main" id="{161D360A-ACBF-42DC-A75E-92D68F448FA2}"/>
                </a:ext>
              </a:extLst>
            </p:cNvPr>
            <p:cNvSpPr/>
            <p:nvPr/>
          </p:nvSpPr>
          <p:spPr>
            <a:xfrm>
              <a:off x="763010" y="1995186"/>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Choice B Text">
              <a:extLst>
                <a:ext uri="{FF2B5EF4-FFF2-40B4-BE49-F238E27FC236}">
                  <a16:creationId xmlns:a16="http://schemas.microsoft.com/office/drawing/2014/main" id="{F7C2CEA5-EC33-4944-8FFC-D6FACEA41C48}"/>
                </a:ext>
              </a:extLst>
            </p:cNvPr>
            <p:cNvSpPr txBox="1"/>
            <p:nvPr/>
          </p:nvSpPr>
          <p:spPr>
            <a:xfrm>
              <a:off x="835183" y="2122538"/>
              <a:ext cx="6032087" cy="306062"/>
            </a:xfrm>
            <a:prstGeom prst="rect">
              <a:avLst/>
            </a:prstGeom>
            <a:noFill/>
          </p:spPr>
          <p:txBody>
            <a:bodyPr wrap="square">
              <a:spAutoFit/>
            </a:bodyPr>
            <a:lstStyle/>
            <a:p>
              <a:pPr algn="ctr"/>
              <a:r>
                <a:rPr lang="en-US" dirty="0">
                  <a:solidFill>
                    <a:srgbClr val="671C31"/>
                  </a:solidFill>
                  <a:latin typeface="Open Sans" panose="020B0606030504020204" pitchFamily="34" charset="0"/>
                </a:rPr>
                <a:t>Determining the extent to which the program’s curriculum is effective.</a:t>
              </a:r>
              <a:endParaRPr lang="en-US" sz="1800" dirty="0">
                <a:solidFill>
                  <a:srgbClr val="671C31"/>
                </a:solidFill>
                <a:latin typeface="Microsoft Sans Serif" panose="020B0604020202020204" pitchFamily="34" charset="0"/>
              </a:endParaRPr>
            </a:p>
          </p:txBody>
        </p:sp>
      </p:grpSp>
      <p:grpSp>
        <p:nvGrpSpPr>
          <p:cNvPr id="36" name="Choice C">
            <a:extLst>
              <a:ext uri="{FF2B5EF4-FFF2-40B4-BE49-F238E27FC236}">
                <a16:creationId xmlns:a16="http://schemas.microsoft.com/office/drawing/2014/main" id="{BF59F198-9C27-4E0F-AB1E-D0BE8F61643A}"/>
              </a:ext>
            </a:extLst>
          </p:cNvPr>
          <p:cNvGrpSpPr/>
          <p:nvPr/>
        </p:nvGrpSpPr>
        <p:grpSpPr>
          <a:xfrm>
            <a:off x="117033" y="4519876"/>
            <a:ext cx="5913067" cy="1703244"/>
            <a:chOff x="3788035" y="2001011"/>
            <a:chExt cx="6194397" cy="806550"/>
          </a:xfrm>
        </p:grpSpPr>
        <p:sp>
          <p:nvSpPr>
            <p:cNvPr id="38" name="Choice C Box">
              <a:extLst>
                <a:ext uri="{FF2B5EF4-FFF2-40B4-BE49-F238E27FC236}">
                  <a16:creationId xmlns:a16="http://schemas.microsoft.com/office/drawing/2014/main" id="{96A919B4-423A-4A76-BB1F-7D95177BD4A4}"/>
                </a:ext>
              </a:extLst>
            </p:cNvPr>
            <p:cNvSpPr/>
            <p:nvPr/>
          </p:nvSpPr>
          <p:spPr>
            <a:xfrm>
              <a:off x="3788035" y="2001011"/>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Choice C Text">
              <a:extLst>
                <a:ext uri="{FF2B5EF4-FFF2-40B4-BE49-F238E27FC236}">
                  <a16:creationId xmlns:a16="http://schemas.microsoft.com/office/drawing/2014/main" id="{80E2787B-E170-46D6-97E4-B7AC2D4C53CC}"/>
                </a:ext>
              </a:extLst>
            </p:cNvPr>
            <p:cNvSpPr txBox="1"/>
            <p:nvPr/>
          </p:nvSpPr>
          <p:spPr>
            <a:xfrm>
              <a:off x="3950345" y="2209418"/>
              <a:ext cx="6032087" cy="306062"/>
            </a:xfrm>
            <a:prstGeom prst="rect">
              <a:avLst/>
            </a:prstGeom>
            <a:noFill/>
          </p:spPr>
          <p:txBody>
            <a:bodyPr wrap="square">
              <a:spAutoFit/>
            </a:bodyPr>
            <a:lstStyle/>
            <a:p>
              <a:pPr algn="ctr"/>
              <a:r>
                <a:rPr lang="en-US" dirty="0">
                  <a:solidFill>
                    <a:srgbClr val="671C31"/>
                  </a:solidFill>
                  <a:latin typeface="Open Sans" panose="020B0606030504020204" pitchFamily="34" charset="0"/>
                </a:rPr>
                <a:t>Diagnosing individual student strengths and weaknesses.</a:t>
              </a:r>
              <a:endParaRPr lang="en-US" sz="1800" dirty="0">
                <a:solidFill>
                  <a:srgbClr val="671C31"/>
                </a:solidFill>
                <a:latin typeface="Microsoft Sans Serif" panose="020B0604020202020204" pitchFamily="34" charset="0"/>
              </a:endParaRPr>
            </a:p>
          </p:txBody>
        </p:sp>
      </p:grpSp>
      <p:grpSp>
        <p:nvGrpSpPr>
          <p:cNvPr id="23" name="Choice A Selection">
            <a:extLst>
              <a:ext uri="{FF2B5EF4-FFF2-40B4-BE49-F238E27FC236}">
                <a16:creationId xmlns:a16="http://schemas.microsoft.com/office/drawing/2014/main" id="{1F27A348-AE73-4759-A176-DA02C2101BCC}"/>
              </a:ext>
            </a:extLst>
          </p:cNvPr>
          <p:cNvGrpSpPr/>
          <p:nvPr/>
        </p:nvGrpSpPr>
        <p:grpSpPr>
          <a:xfrm>
            <a:off x="108453" y="2704839"/>
            <a:ext cx="5913067" cy="1703244"/>
            <a:chOff x="763010" y="1995186"/>
            <a:chExt cx="6194398" cy="806550"/>
          </a:xfrm>
          <a:solidFill>
            <a:srgbClr val="C23F65"/>
          </a:solidFill>
        </p:grpSpPr>
        <p:sp>
          <p:nvSpPr>
            <p:cNvPr id="24" name="Chocie A Sel Box">
              <a:extLst>
                <a:ext uri="{FF2B5EF4-FFF2-40B4-BE49-F238E27FC236}">
                  <a16:creationId xmlns:a16="http://schemas.microsoft.com/office/drawing/2014/main" id="{2C685A67-02B5-4FAD-A067-72EF7E4454E9}"/>
                </a:ext>
              </a:extLst>
            </p:cNvPr>
            <p:cNvSpPr/>
            <p:nvPr/>
          </p:nvSpPr>
          <p:spPr>
            <a:xfrm>
              <a:off x="763010" y="1995186"/>
              <a:ext cx="6194398" cy="806550"/>
            </a:xfrm>
            <a:prstGeom prst="rect">
              <a:avLst/>
            </a:prstGeom>
            <a:grp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Choice A Sel Text">
              <a:extLst>
                <a:ext uri="{FF2B5EF4-FFF2-40B4-BE49-F238E27FC236}">
                  <a16:creationId xmlns:a16="http://schemas.microsoft.com/office/drawing/2014/main" id="{C7D1DCEF-DC27-44B1-93BD-0964D82E7504}"/>
                </a:ext>
              </a:extLst>
            </p:cNvPr>
            <p:cNvSpPr txBox="1"/>
            <p:nvPr/>
          </p:nvSpPr>
          <p:spPr>
            <a:xfrm>
              <a:off x="844163" y="2114260"/>
              <a:ext cx="6032087" cy="655847"/>
            </a:xfrm>
            <a:prstGeom prst="rect">
              <a:avLst/>
            </a:prstGeom>
            <a:noFill/>
          </p:spPr>
          <p:txBody>
            <a:bodyPr wrap="square">
              <a:spAutoFit/>
            </a:bodyPr>
            <a:lstStyle/>
            <a:p>
              <a:pPr algn="ctr"/>
              <a:r>
                <a:rPr lang="en-US" sz="1400" dirty="0">
                  <a:solidFill>
                    <a:srgbClr val="FAB432"/>
                  </a:solidFill>
                  <a:latin typeface="Open Sans" panose="020B0606030504020204" pitchFamily="34" charset="0"/>
                </a:rPr>
                <a:t>This is incorrect. This use is not included in the purpose statement of the test; thus, it is an inappropriate use of the test scores. The aggregation of test scores to determine program effectiveness, the aggregation across a small group of learners for the purposes of placement is not identified as an appropriate use of test scores. Please, try again.</a:t>
              </a:r>
              <a:endParaRPr lang="en-US" sz="1400" dirty="0">
                <a:solidFill>
                  <a:srgbClr val="FAB432"/>
                </a:solidFill>
                <a:latin typeface="Microsoft Sans Serif" panose="020B0604020202020204" pitchFamily="34" charset="0"/>
              </a:endParaRPr>
            </a:p>
          </p:txBody>
        </p:sp>
      </p:grpSp>
      <p:grpSp>
        <p:nvGrpSpPr>
          <p:cNvPr id="29" name="Choice B Selection">
            <a:extLst>
              <a:ext uri="{FF2B5EF4-FFF2-40B4-BE49-F238E27FC236}">
                <a16:creationId xmlns:a16="http://schemas.microsoft.com/office/drawing/2014/main" id="{937AB92C-56A0-4DAE-A0B4-19DA1F80DCB3}"/>
              </a:ext>
            </a:extLst>
          </p:cNvPr>
          <p:cNvGrpSpPr/>
          <p:nvPr/>
        </p:nvGrpSpPr>
        <p:grpSpPr>
          <a:xfrm>
            <a:off x="6216829" y="2700496"/>
            <a:ext cx="5913067" cy="1703244"/>
            <a:chOff x="742525" y="1987140"/>
            <a:chExt cx="6194397" cy="806550"/>
          </a:xfrm>
        </p:grpSpPr>
        <p:sp>
          <p:nvSpPr>
            <p:cNvPr id="41" name="Chocie B Sel Box">
              <a:extLst>
                <a:ext uri="{FF2B5EF4-FFF2-40B4-BE49-F238E27FC236}">
                  <a16:creationId xmlns:a16="http://schemas.microsoft.com/office/drawing/2014/main" id="{D54A8CFB-368A-409E-8E36-9FE08EDD2C61}"/>
                </a:ext>
              </a:extLst>
            </p:cNvPr>
            <p:cNvSpPr/>
            <p:nvPr/>
          </p:nvSpPr>
          <p:spPr>
            <a:xfrm>
              <a:off x="742525" y="1987140"/>
              <a:ext cx="6194397" cy="806550"/>
            </a:xfrm>
            <a:prstGeom prst="rect">
              <a:avLst/>
            </a:prstGeom>
            <a:solidFill>
              <a:srgbClr val="B6385C"/>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Choice B Sel Text">
              <a:extLst>
                <a:ext uri="{FF2B5EF4-FFF2-40B4-BE49-F238E27FC236}">
                  <a16:creationId xmlns:a16="http://schemas.microsoft.com/office/drawing/2014/main" id="{69771B9C-1C75-46C3-888F-7D981A68D0C7}"/>
                </a:ext>
              </a:extLst>
            </p:cNvPr>
            <p:cNvSpPr txBox="1"/>
            <p:nvPr/>
          </p:nvSpPr>
          <p:spPr>
            <a:xfrm>
              <a:off x="776648" y="2014795"/>
              <a:ext cx="6032087" cy="335211"/>
            </a:xfrm>
            <a:prstGeom prst="rect">
              <a:avLst/>
            </a:prstGeom>
            <a:noFill/>
          </p:spPr>
          <p:txBody>
            <a:bodyPr wrap="square">
              <a:spAutoFit/>
            </a:bodyPr>
            <a:lstStyle/>
            <a:p>
              <a:pPr algn="ctr"/>
              <a:r>
                <a:rPr lang="en-US" sz="2000" dirty="0">
                  <a:solidFill>
                    <a:srgbClr val="FAB432"/>
                  </a:solidFill>
                  <a:latin typeface="Open Sans" panose="020B0606030504020204" pitchFamily="34" charset="0"/>
                </a:rPr>
                <a:t>This is correct! This use aligns with the purpose statement of the test. </a:t>
              </a:r>
              <a:endParaRPr lang="en-US" sz="2000" dirty="0">
                <a:solidFill>
                  <a:srgbClr val="FAB432"/>
                </a:solidFill>
                <a:latin typeface="Microsoft Sans Serif" panose="020B0604020202020204" pitchFamily="34" charset="0"/>
              </a:endParaRPr>
            </a:p>
          </p:txBody>
        </p:sp>
      </p:grpSp>
      <p:grpSp>
        <p:nvGrpSpPr>
          <p:cNvPr id="45" name="Choice C Selection">
            <a:extLst>
              <a:ext uri="{FF2B5EF4-FFF2-40B4-BE49-F238E27FC236}">
                <a16:creationId xmlns:a16="http://schemas.microsoft.com/office/drawing/2014/main" id="{DB2EEDD4-EF64-41F2-A575-A4724FFB364F}"/>
              </a:ext>
            </a:extLst>
          </p:cNvPr>
          <p:cNvGrpSpPr/>
          <p:nvPr/>
        </p:nvGrpSpPr>
        <p:grpSpPr>
          <a:xfrm>
            <a:off x="108454" y="4523891"/>
            <a:ext cx="5913067" cy="1703244"/>
            <a:chOff x="763010" y="1995186"/>
            <a:chExt cx="6194397" cy="806550"/>
          </a:xfrm>
          <a:solidFill>
            <a:srgbClr val="C23F65"/>
          </a:solidFill>
        </p:grpSpPr>
        <p:sp>
          <p:nvSpPr>
            <p:cNvPr id="47" name="Chocie C Sel Box">
              <a:extLst>
                <a:ext uri="{FF2B5EF4-FFF2-40B4-BE49-F238E27FC236}">
                  <a16:creationId xmlns:a16="http://schemas.microsoft.com/office/drawing/2014/main" id="{BF418CE6-E919-4233-B06B-AC43D5E7EEA1}"/>
                </a:ext>
              </a:extLst>
            </p:cNvPr>
            <p:cNvSpPr/>
            <p:nvPr/>
          </p:nvSpPr>
          <p:spPr>
            <a:xfrm>
              <a:off x="763010" y="1995186"/>
              <a:ext cx="6194397" cy="806550"/>
            </a:xfrm>
            <a:prstGeom prst="rect">
              <a:avLst/>
            </a:prstGeom>
            <a:grp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Choice C Sel Text">
              <a:extLst>
                <a:ext uri="{FF2B5EF4-FFF2-40B4-BE49-F238E27FC236}">
                  <a16:creationId xmlns:a16="http://schemas.microsoft.com/office/drawing/2014/main" id="{8729A9BD-7973-4549-A1BC-40613FE76521}"/>
                </a:ext>
              </a:extLst>
            </p:cNvPr>
            <p:cNvSpPr txBox="1"/>
            <p:nvPr/>
          </p:nvSpPr>
          <p:spPr>
            <a:xfrm>
              <a:off x="866787" y="2084730"/>
              <a:ext cx="6032087" cy="568401"/>
            </a:xfrm>
            <a:prstGeom prst="rect">
              <a:avLst/>
            </a:prstGeom>
            <a:noFill/>
          </p:spPr>
          <p:txBody>
            <a:bodyPr wrap="square">
              <a:spAutoFit/>
            </a:bodyPr>
            <a:lstStyle/>
            <a:p>
              <a:pPr algn="ctr"/>
              <a:r>
                <a:rPr lang="en-US" dirty="0">
                  <a:solidFill>
                    <a:srgbClr val="FAB432"/>
                  </a:solidFill>
                  <a:latin typeface="Open Sans" panose="020B0606030504020204" pitchFamily="34" charset="0"/>
                </a:rPr>
                <a:t>This is incorrect. A test designed for accountability purposes is not necessarily appropriate for determining individual test taker strengths and weaknesses. </a:t>
              </a:r>
              <a:r>
                <a:rPr lang="en-US" sz="1800" dirty="0">
                  <a:solidFill>
                    <a:srgbClr val="FAB432"/>
                  </a:solidFill>
                  <a:latin typeface="Open Sans" panose="020B0606030504020204" pitchFamily="34" charset="0"/>
                </a:rPr>
                <a:t>Please, try again.</a:t>
              </a:r>
              <a:endParaRPr lang="en-US" sz="1800" dirty="0">
                <a:solidFill>
                  <a:srgbClr val="FAB432"/>
                </a:solidFill>
                <a:latin typeface="Microsoft Sans Serif" panose="020B0604020202020204" pitchFamily="34" charset="0"/>
              </a:endParaRPr>
            </a:p>
          </p:txBody>
        </p:sp>
      </p:grpSp>
      <p:sp>
        <p:nvSpPr>
          <p:cNvPr id="5" name="Next Question Arrow">
            <a:hlinkClick r:id="rId2" action="ppaction://hlinksldjump"/>
            <a:extLst>
              <a:ext uri="{FF2B5EF4-FFF2-40B4-BE49-F238E27FC236}">
                <a16:creationId xmlns:a16="http://schemas.microsoft.com/office/drawing/2014/main" id="{23B23A8C-6F28-4EB8-91A9-74ECFF0BE0E1}"/>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Question</a:t>
            </a:r>
          </a:p>
        </p:txBody>
      </p:sp>
      <p:grpSp>
        <p:nvGrpSpPr>
          <p:cNvPr id="42" name="Choice C">
            <a:extLst>
              <a:ext uri="{FF2B5EF4-FFF2-40B4-BE49-F238E27FC236}">
                <a16:creationId xmlns:a16="http://schemas.microsoft.com/office/drawing/2014/main" id="{991D023F-28E6-6C1B-CF0C-9C3B73BD899A}"/>
              </a:ext>
            </a:extLst>
          </p:cNvPr>
          <p:cNvGrpSpPr/>
          <p:nvPr/>
        </p:nvGrpSpPr>
        <p:grpSpPr>
          <a:xfrm>
            <a:off x="6229891" y="4532770"/>
            <a:ext cx="5913067" cy="1703244"/>
            <a:chOff x="3788035" y="2001011"/>
            <a:chExt cx="6194397" cy="806550"/>
          </a:xfrm>
        </p:grpSpPr>
        <p:sp>
          <p:nvSpPr>
            <p:cNvPr id="44" name="Choice C Box">
              <a:extLst>
                <a:ext uri="{FF2B5EF4-FFF2-40B4-BE49-F238E27FC236}">
                  <a16:creationId xmlns:a16="http://schemas.microsoft.com/office/drawing/2014/main" id="{58EC63F8-1706-2AC2-F807-4D17825C46A7}"/>
                </a:ext>
              </a:extLst>
            </p:cNvPr>
            <p:cNvSpPr/>
            <p:nvPr/>
          </p:nvSpPr>
          <p:spPr>
            <a:xfrm>
              <a:off x="3788035" y="2001011"/>
              <a:ext cx="6194397" cy="806550"/>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Choice C Text">
              <a:extLst>
                <a:ext uri="{FF2B5EF4-FFF2-40B4-BE49-F238E27FC236}">
                  <a16:creationId xmlns:a16="http://schemas.microsoft.com/office/drawing/2014/main" id="{9E47718D-69E7-FE61-563F-D2151096004D}"/>
                </a:ext>
              </a:extLst>
            </p:cNvPr>
            <p:cNvSpPr txBox="1"/>
            <p:nvPr/>
          </p:nvSpPr>
          <p:spPr>
            <a:xfrm>
              <a:off x="3950345" y="2209418"/>
              <a:ext cx="6032087" cy="174893"/>
            </a:xfrm>
            <a:prstGeom prst="rect">
              <a:avLst/>
            </a:prstGeom>
            <a:noFill/>
          </p:spPr>
          <p:txBody>
            <a:bodyPr wrap="square">
              <a:spAutoFit/>
            </a:bodyPr>
            <a:lstStyle/>
            <a:p>
              <a:pPr algn="ctr"/>
              <a:r>
                <a:rPr lang="en-US" dirty="0">
                  <a:solidFill>
                    <a:srgbClr val="671C31"/>
                  </a:solidFill>
                  <a:latin typeface="Open Sans" panose="020B0606030504020204" pitchFamily="34" charset="0"/>
                </a:rPr>
                <a:t>Evaluating teacher instructional strategies. </a:t>
              </a:r>
              <a:endParaRPr lang="en-US" sz="1800" dirty="0">
                <a:solidFill>
                  <a:srgbClr val="671C31"/>
                </a:solidFill>
                <a:latin typeface="Microsoft Sans Serif" panose="020B0604020202020204" pitchFamily="34" charset="0"/>
              </a:endParaRPr>
            </a:p>
          </p:txBody>
        </p:sp>
      </p:grpSp>
      <p:grpSp>
        <p:nvGrpSpPr>
          <p:cNvPr id="49" name="Choice C Selection">
            <a:extLst>
              <a:ext uri="{FF2B5EF4-FFF2-40B4-BE49-F238E27FC236}">
                <a16:creationId xmlns:a16="http://schemas.microsoft.com/office/drawing/2014/main" id="{124D706F-B23C-78B1-661D-9853BA78A6BF}"/>
              </a:ext>
            </a:extLst>
          </p:cNvPr>
          <p:cNvGrpSpPr/>
          <p:nvPr/>
        </p:nvGrpSpPr>
        <p:grpSpPr>
          <a:xfrm>
            <a:off x="6238422" y="4542405"/>
            <a:ext cx="5913067" cy="1703244"/>
            <a:chOff x="763010" y="1995186"/>
            <a:chExt cx="6194397" cy="806550"/>
          </a:xfrm>
        </p:grpSpPr>
        <p:sp>
          <p:nvSpPr>
            <p:cNvPr id="52" name="Chocie C Sel Box">
              <a:extLst>
                <a:ext uri="{FF2B5EF4-FFF2-40B4-BE49-F238E27FC236}">
                  <a16:creationId xmlns:a16="http://schemas.microsoft.com/office/drawing/2014/main" id="{08016A90-AC8F-C13E-B551-9F9EC76381D3}"/>
                </a:ext>
              </a:extLst>
            </p:cNvPr>
            <p:cNvSpPr/>
            <p:nvPr/>
          </p:nvSpPr>
          <p:spPr>
            <a:xfrm>
              <a:off x="763010" y="1995186"/>
              <a:ext cx="6194397" cy="806550"/>
            </a:xfrm>
            <a:prstGeom prst="rect">
              <a:avLst/>
            </a:prstGeom>
            <a:solidFill>
              <a:srgbClr val="CF466E"/>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Choice C Sel Text">
              <a:extLst>
                <a:ext uri="{FF2B5EF4-FFF2-40B4-BE49-F238E27FC236}">
                  <a16:creationId xmlns:a16="http://schemas.microsoft.com/office/drawing/2014/main" id="{AE056908-0027-2E23-2597-92AF0EB1E1CC}"/>
                </a:ext>
              </a:extLst>
            </p:cNvPr>
            <p:cNvSpPr txBox="1"/>
            <p:nvPr/>
          </p:nvSpPr>
          <p:spPr>
            <a:xfrm>
              <a:off x="854144" y="2077824"/>
              <a:ext cx="6032087" cy="641273"/>
            </a:xfrm>
            <a:prstGeom prst="rect">
              <a:avLst/>
            </a:prstGeom>
            <a:noFill/>
          </p:spPr>
          <p:txBody>
            <a:bodyPr wrap="square">
              <a:spAutoFit/>
            </a:bodyPr>
            <a:lstStyle/>
            <a:p>
              <a:pPr algn="ctr"/>
              <a:r>
                <a:rPr lang="en-US" sz="1600" dirty="0">
                  <a:solidFill>
                    <a:srgbClr val="FAB432"/>
                  </a:solidFill>
                  <a:latin typeface="Open Sans" panose="020B0606030504020204" pitchFamily="34" charset="0"/>
                </a:rPr>
                <a:t>This is incorrect. This is an inappropriate use of test scores from this test.  Any evaluation of teacher instructional strategies based on test scores from a test that was not designed for that purpose could lead to incorrect decisions made based on inaccurate inferences. Please, try again. </a:t>
              </a:r>
              <a:endParaRPr lang="en-US" sz="1600" dirty="0">
                <a:solidFill>
                  <a:srgbClr val="FAB432"/>
                </a:solidFill>
                <a:latin typeface="Microsoft Sans Serif" panose="020B0604020202020204" pitchFamily="34" charset="0"/>
              </a:endParaRPr>
            </a:p>
          </p:txBody>
        </p:sp>
      </p:grpSp>
      <p:sp>
        <p:nvSpPr>
          <p:cNvPr id="56" name="Next Question Arrow">
            <a:hlinkClick r:id="rId3" action="ppaction://hlinksldjump"/>
            <a:extLst>
              <a:ext uri="{FF2B5EF4-FFF2-40B4-BE49-F238E27FC236}">
                <a16:creationId xmlns:a16="http://schemas.microsoft.com/office/drawing/2014/main" id="{E93DD055-3449-BB2E-B2D9-59B224840CF3}"/>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Instructions</a:t>
            </a:r>
          </a:p>
        </p:txBody>
      </p:sp>
    </p:spTree>
    <p:extLst>
      <p:ext uri="{BB962C8B-B14F-4D97-AF65-F5344CB8AC3E}">
        <p14:creationId xmlns:p14="http://schemas.microsoft.com/office/powerpoint/2010/main" val="2409825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 restart="whenNotActive" fill="hold" evtFilter="cancelBubble" nodeType="interactiveSeq">
                <p:stCondLst>
                  <p:cond evt="onClick" delay="0">
                    <p:tgtEl>
                      <p:spTgt spid="3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7" restart="whenNotActive" fill="hold" evtFilter="cancelBubble" nodeType="interactiveSeq">
                <p:stCondLst>
                  <p:cond evt="onClick" delay="0">
                    <p:tgtEl>
                      <p:spTgt spid="4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090F8037-1E8F-4B8D-81FC-B1BDE85873D9}"/>
              </a:ext>
            </a:extLst>
          </p:cNvPr>
          <p:cNvCxnSpPr>
            <a:cxnSpLocks/>
          </p:cNvCxnSpPr>
          <p:nvPr/>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grpSp>
        <p:nvGrpSpPr>
          <p:cNvPr id="3" name="Title">
            <a:extLst>
              <a:ext uri="{FF2B5EF4-FFF2-40B4-BE49-F238E27FC236}">
                <a16:creationId xmlns:a16="http://schemas.microsoft.com/office/drawing/2014/main" id="{80F94AF6-7E7D-4CE1-B920-E6757F3FF50B}"/>
              </a:ext>
            </a:extLst>
          </p:cNvPr>
          <p:cNvGrpSpPr/>
          <p:nvPr/>
        </p:nvGrpSpPr>
        <p:grpSpPr>
          <a:xfrm>
            <a:off x="8066786" y="-2652671"/>
            <a:ext cx="8241337" cy="5325153"/>
            <a:chOff x="7774166" y="-2975493"/>
            <a:chExt cx="8835668" cy="5950985"/>
          </a:xfrm>
        </p:grpSpPr>
        <p:sp>
          <p:nvSpPr>
            <p:cNvPr id="15" name="Partial Circle 14">
              <a:extLst>
                <a:ext uri="{FF2B5EF4-FFF2-40B4-BE49-F238E27FC236}">
                  <a16:creationId xmlns:a16="http://schemas.microsoft.com/office/drawing/2014/main" id="{432F5CC0-28D6-41F3-967A-43034C0E99EE}"/>
                </a:ext>
              </a:extLst>
            </p:cNvPr>
            <p:cNvSpPr/>
            <p:nvPr/>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itle 1">
              <a:extLst>
                <a:ext uri="{FF2B5EF4-FFF2-40B4-BE49-F238E27FC236}">
                  <a16:creationId xmlns:a16="http://schemas.microsoft.com/office/drawing/2014/main" id="{4E54E86E-7836-4C72-98F8-F17202A7F02E}"/>
                </a:ext>
              </a:extLst>
            </p:cNvPr>
            <p:cNvSpPr txBox="1"/>
            <p:nvPr/>
          </p:nvSpPr>
          <p:spPr>
            <a:xfrm>
              <a:off x="8619486" y="264334"/>
              <a:ext cx="3670925" cy="1478975"/>
            </a:xfrm>
            <a:prstGeom prst="rect">
              <a:avLst/>
            </a:prstGeom>
            <a:noFill/>
          </p:spPr>
          <p:txBody>
            <a:bodyPr wrap="square">
              <a:spAutoFit/>
            </a:bodyPr>
            <a:lstStyle/>
            <a:p>
              <a:pPr algn="ctr"/>
              <a:r>
                <a:rPr lang="en-US" sz="40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Knowledge Check</a:t>
              </a:r>
            </a:p>
          </p:txBody>
        </p:sp>
      </p:grpSp>
      <p:grpSp>
        <p:nvGrpSpPr>
          <p:cNvPr id="50" name="Question">
            <a:extLst>
              <a:ext uri="{FF2B5EF4-FFF2-40B4-BE49-F238E27FC236}">
                <a16:creationId xmlns:a16="http://schemas.microsoft.com/office/drawing/2014/main" id="{668DB86D-2A6B-4174-93BD-2E026200D7CA}"/>
              </a:ext>
            </a:extLst>
          </p:cNvPr>
          <p:cNvGrpSpPr/>
          <p:nvPr/>
        </p:nvGrpSpPr>
        <p:grpSpPr>
          <a:xfrm>
            <a:off x="284099" y="1173013"/>
            <a:ext cx="8258739" cy="914400"/>
            <a:chOff x="310101" y="758927"/>
            <a:chExt cx="7907902" cy="914400"/>
          </a:xfrm>
        </p:grpSpPr>
        <p:sp>
          <p:nvSpPr>
            <p:cNvPr id="30" name="Question Box">
              <a:extLst>
                <a:ext uri="{FF2B5EF4-FFF2-40B4-BE49-F238E27FC236}">
                  <a16:creationId xmlns:a16="http://schemas.microsoft.com/office/drawing/2014/main" id="{856B8AB2-93E8-4651-A912-379DE4945731}"/>
                </a:ext>
              </a:extLst>
            </p:cNvPr>
            <p:cNvSpPr/>
            <p:nvPr/>
          </p:nvSpPr>
          <p:spPr>
            <a:xfrm>
              <a:off x="767301" y="816455"/>
              <a:ext cx="7303776" cy="799342"/>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Question Number">
              <a:extLst>
                <a:ext uri="{FF2B5EF4-FFF2-40B4-BE49-F238E27FC236}">
                  <a16:creationId xmlns:a16="http://schemas.microsoft.com/office/drawing/2014/main" id="{AD0B19EE-DA59-4741-983F-61243645B3F4}"/>
                </a:ext>
              </a:extLst>
            </p:cNvPr>
            <p:cNvSpPr/>
            <p:nvPr/>
          </p:nvSpPr>
          <p:spPr>
            <a:xfrm>
              <a:off x="310101" y="758927"/>
              <a:ext cx="914400" cy="9144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37" name="Question Text">
              <a:extLst>
                <a:ext uri="{FF2B5EF4-FFF2-40B4-BE49-F238E27FC236}">
                  <a16:creationId xmlns:a16="http://schemas.microsoft.com/office/drawing/2014/main" id="{E212F742-7841-497D-BA9C-22CBB64AA7A2}"/>
                </a:ext>
              </a:extLst>
            </p:cNvPr>
            <p:cNvSpPr txBox="1"/>
            <p:nvPr/>
          </p:nvSpPr>
          <p:spPr>
            <a:xfrm>
              <a:off x="1387203" y="923739"/>
              <a:ext cx="6830800" cy="738664"/>
            </a:xfrm>
            <a:prstGeom prst="rect">
              <a:avLst/>
            </a:prstGeom>
            <a:noFill/>
          </p:spPr>
          <p:txBody>
            <a:bodyPr wrap="square">
              <a:spAutoFit/>
            </a:bodyPr>
            <a:lstStyle/>
            <a:p>
              <a:pPr algn="ctr"/>
              <a:r>
                <a:rPr lang="en-US" sz="1400" dirty="0">
                  <a:solidFill>
                    <a:srgbClr val="FFFFFF"/>
                  </a:solidFill>
                  <a:latin typeface="Open Sans" panose="020B0606030504020204" pitchFamily="34" charset="0"/>
                </a:rPr>
                <a:t>Given this statement, “the results of the test can be used to group students for instruction and identify student instructional needs”, which of the following would be an appropriate use of the test scores? </a:t>
              </a:r>
              <a:endParaRPr lang="en-US" sz="1400" dirty="0">
                <a:solidFill>
                  <a:prstClr val="black"/>
                </a:solidFill>
                <a:latin typeface="Microsoft Sans Serif" panose="020B0604020202020204" pitchFamily="34" charset="0"/>
              </a:endParaRPr>
            </a:p>
          </p:txBody>
        </p:sp>
      </p:grpSp>
      <p:sp>
        <p:nvSpPr>
          <p:cNvPr id="21" name="Chocie A Box">
            <a:extLst>
              <a:ext uri="{FF2B5EF4-FFF2-40B4-BE49-F238E27FC236}">
                <a16:creationId xmlns:a16="http://schemas.microsoft.com/office/drawing/2014/main" id="{ECC56A54-1E75-4586-B522-903F3B920BB5}"/>
              </a:ext>
            </a:extLst>
          </p:cNvPr>
          <p:cNvSpPr/>
          <p:nvPr/>
        </p:nvSpPr>
        <p:spPr>
          <a:xfrm>
            <a:off x="108456" y="270049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671C31"/>
                </a:solidFill>
                <a:latin typeface="Open Sans" panose="020B0606030504020204" pitchFamily="34" charset="0"/>
              </a:rPr>
              <a:t>Evaluating program effectiveness</a:t>
            </a:r>
            <a:endParaRPr lang="en-US" dirty="0">
              <a:solidFill>
                <a:srgbClr val="671C31"/>
              </a:solidFill>
              <a:latin typeface="Microsoft Sans Serif" panose="020B0604020202020204" pitchFamily="34" charset="0"/>
            </a:endParaRPr>
          </a:p>
        </p:txBody>
      </p:sp>
      <p:sp>
        <p:nvSpPr>
          <p:cNvPr id="34" name="Choice B Box">
            <a:extLst>
              <a:ext uri="{FF2B5EF4-FFF2-40B4-BE49-F238E27FC236}">
                <a16:creationId xmlns:a16="http://schemas.microsoft.com/office/drawing/2014/main" id="{161D360A-ACBF-42DC-A75E-92D68F448FA2}"/>
              </a:ext>
            </a:extLst>
          </p:cNvPr>
          <p:cNvSpPr/>
          <p:nvPr/>
        </p:nvSpPr>
        <p:spPr>
          <a:xfrm>
            <a:off x="6225404" y="270049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Evaluating teacher effectiveness</a:t>
            </a:r>
            <a:endParaRPr lang="en-US" sz="3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Choice C Box">
            <a:extLst>
              <a:ext uri="{FF2B5EF4-FFF2-40B4-BE49-F238E27FC236}">
                <a16:creationId xmlns:a16="http://schemas.microsoft.com/office/drawing/2014/main" id="{96A919B4-423A-4A76-BB1F-7D95177BD4A4}"/>
              </a:ext>
            </a:extLst>
          </p:cNvPr>
          <p:cNvSpPr/>
          <p:nvPr/>
        </p:nvSpPr>
        <p:spPr>
          <a:xfrm>
            <a:off x="117033" y="4519876"/>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Grouping learners based on similar test scores.</a:t>
            </a:r>
          </a:p>
        </p:txBody>
      </p:sp>
      <p:sp>
        <p:nvSpPr>
          <p:cNvPr id="24" name="Chocie A Sel Box">
            <a:extLst>
              <a:ext uri="{FF2B5EF4-FFF2-40B4-BE49-F238E27FC236}">
                <a16:creationId xmlns:a16="http://schemas.microsoft.com/office/drawing/2014/main" id="{2C685A67-02B5-4FAD-A067-72EF7E4454E9}"/>
              </a:ext>
            </a:extLst>
          </p:cNvPr>
          <p:cNvSpPr/>
          <p:nvPr/>
        </p:nvSpPr>
        <p:spPr>
          <a:xfrm>
            <a:off x="117033" y="2689572"/>
            <a:ext cx="5913067" cy="1703244"/>
          </a:xfrm>
          <a:prstGeom prst="rect">
            <a:avLst/>
          </a:prstGeom>
          <a:solidFill>
            <a:srgbClr val="C23F65"/>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AB432"/>
                </a:solidFill>
                <a:latin typeface="Open Sans" panose="020B0606030504020204" pitchFamily="34" charset="0"/>
              </a:rPr>
              <a:t>This is incorrect. This use is not included in the purpose statement of the test; thus, it is an inappropriate use of the test scores.  If a program’s effectiveness is evaluated based on test scores from a test that isn’t designed to serve that purpose, the interpretations of test scores will be inaccurate.  Please, try again.</a:t>
            </a:r>
            <a:endParaRPr lang="en-US" sz="1600" dirty="0">
              <a:solidFill>
                <a:srgbClr val="FAB432"/>
              </a:solidFill>
              <a:latin typeface="Microsoft Sans Serif" panose="020B0604020202020204" pitchFamily="34" charset="0"/>
            </a:endParaRPr>
          </a:p>
        </p:txBody>
      </p:sp>
      <p:sp>
        <p:nvSpPr>
          <p:cNvPr id="41" name="Chocie B Sel Box">
            <a:extLst>
              <a:ext uri="{FF2B5EF4-FFF2-40B4-BE49-F238E27FC236}">
                <a16:creationId xmlns:a16="http://schemas.microsoft.com/office/drawing/2014/main" id="{D54A8CFB-368A-409E-8E36-9FE08EDD2C61}"/>
              </a:ext>
            </a:extLst>
          </p:cNvPr>
          <p:cNvSpPr/>
          <p:nvPr/>
        </p:nvSpPr>
        <p:spPr>
          <a:xfrm>
            <a:off x="6233981" y="2685376"/>
            <a:ext cx="5913067" cy="1703244"/>
          </a:xfrm>
          <a:prstGeom prst="rect">
            <a:avLst/>
          </a:prstGeom>
          <a:solidFill>
            <a:srgbClr val="B6385C"/>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AB432"/>
                </a:solidFill>
                <a:latin typeface="Open Sans" panose="020B0606030504020204" pitchFamily="34" charset="0"/>
              </a:rPr>
              <a:t>This is incorrect. This is an inappropriate use of test scores from this test.  Any evaluation of teacher effectiveness based on test scores from a test that was not designed for that purpose could lead to incorrect decisions made based on inaccurate inferences. Please, try again.</a:t>
            </a:r>
            <a:endParaRPr lang="en-US" sz="1600" dirty="0">
              <a:solidFill>
                <a:srgbClr val="FAB432"/>
              </a:solidFill>
              <a:latin typeface="Microsoft Sans Serif" panose="020B0604020202020204" pitchFamily="34" charset="0"/>
            </a:endParaRPr>
          </a:p>
        </p:txBody>
      </p:sp>
      <p:sp>
        <p:nvSpPr>
          <p:cNvPr id="47" name="Chocie C Sel Box">
            <a:extLst>
              <a:ext uri="{FF2B5EF4-FFF2-40B4-BE49-F238E27FC236}">
                <a16:creationId xmlns:a16="http://schemas.microsoft.com/office/drawing/2014/main" id="{BF418CE6-E919-4233-B06B-AC43D5E7EEA1}"/>
              </a:ext>
            </a:extLst>
          </p:cNvPr>
          <p:cNvSpPr/>
          <p:nvPr/>
        </p:nvSpPr>
        <p:spPr>
          <a:xfrm>
            <a:off x="108454" y="4519876"/>
            <a:ext cx="5913067" cy="1703244"/>
          </a:xfrm>
          <a:prstGeom prst="rect">
            <a:avLst/>
          </a:prstGeom>
          <a:solidFill>
            <a:srgbClr val="C23F65"/>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srgbClr val="FAB432"/>
                </a:solidFill>
                <a:latin typeface="Open Sans" panose="020B0606030504020204" pitchFamily="34" charset="0"/>
                <a:ea typeface="Open Sans" panose="020B0606030504020204" pitchFamily="34" charset="0"/>
                <a:cs typeface="Open Sans" panose="020B0606030504020204" pitchFamily="34" charset="0"/>
              </a:rPr>
              <a:t>This is correct. This use aligns with the purpose statement of the test.</a:t>
            </a:r>
          </a:p>
        </p:txBody>
      </p:sp>
      <p:sp>
        <p:nvSpPr>
          <p:cNvPr id="5" name="Next Question Arrow">
            <a:hlinkClick r:id="rId2" action="ppaction://hlinksldjump"/>
            <a:extLst>
              <a:ext uri="{FF2B5EF4-FFF2-40B4-BE49-F238E27FC236}">
                <a16:creationId xmlns:a16="http://schemas.microsoft.com/office/drawing/2014/main" id="{23B23A8C-6F28-4EB8-91A9-74ECFF0BE0E1}"/>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Question</a:t>
            </a:r>
          </a:p>
        </p:txBody>
      </p:sp>
      <p:sp>
        <p:nvSpPr>
          <p:cNvPr id="44" name="Choice d Box">
            <a:extLst>
              <a:ext uri="{FF2B5EF4-FFF2-40B4-BE49-F238E27FC236}">
                <a16:creationId xmlns:a16="http://schemas.microsoft.com/office/drawing/2014/main" id="{58EC63F8-1706-2AC2-F807-4D17825C46A7}"/>
              </a:ext>
            </a:extLst>
          </p:cNvPr>
          <p:cNvSpPr/>
          <p:nvPr/>
        </p:nvSpPr>
        <p:spPr>
          <a:xfrm>
            <a:off x="6229891" y="4532770"/>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Placing learners into an intervention</a:t>
            </a:r>
          </a:p>
        </p:txBody>
      </p:sp>
      <p:sp>
        <p:nvSpPr>
          <p:cNvPr id="52" name="Chocie D Sel Box">
            <a:extLst>
              <a:ext uri="{FF2B5EF4-FFF2-40B4-BE49-F238E27FC236}">
                <a16:creationId xmlns:a16="http://schemas.microsoft.com/office/drawing/2014/main" id="{08016A90-AC8F-C13E-B551-9F9EC76381D3}"/>
              </a:ext>
            </a:extLst>
          </p:cNvPr>
          <p:cNvSpPr/>
          <p:nvPr/>
        </p:nvSpPr>
        <p:spPr>
          <a:xfrm>
            <a:off x="6245286" y="4547890"/>
            <a:ext cx="5913067" cy="1703244"/>
          </a:xfrm>
          <a:prstGeom prst="rect">
            <a:avLst/>
          </a:prstGeom>
          <a:solidFill>
            <a:srgbClr val="CF466E"/>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AB432"/>
                </a:solidFill>
                <a:latin typeface="Open Sans" panose="020B0606030504020204" pitchFamily="34" charset="0"/>
              </a:rPr>
              <a:t>This is incorrect. This is an inappropriate use of test scores from this test.  While these test scores might be used to determine instructional needs, they aren’t necessarily aligned to specific intervention programs. Please, try again.</a:t>
            </a:r>
            <a:endParaRPr lang="en-US" sz="2000" dirty="0">
              <a:solidFill>
                <a:srgbClr val="FAB432"/>
              </a:solidFill>
              <a:latin typeface="Microsoft Sans Serif" panose="020B0604020202020204" pitchFamily="34" charset="0"/>
            </a:endParaRPr>
          </a:p>
        </p:txBody>
      </p:sp>
      <p:sp>
        <p:nvSpPr>
          <p:cNvPr id="58" name="Next Question Arrow">
            <a:hlinkClick r:id="rId3" action="ppaction://hlinksldjump"/>
            <a:extLst>
              <a:ext uri="{FF2B5EF4-FFF2-40B4-BE49-F238E27FC236}">
                <a16:creationId xmlns:a16="http://schemas.microsoft.com/office/drawing/2014/main" id="{D827C0EF-13F4-F43D-DF19-7F64A8F1027B}"/>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 Question</a:t>
            </a:r>
          </a:p>
        </p:txBody>
      </p:sp>
    </p:spTree>
    <p:extLst>
      <p:ext uri="{BB962C8B-B14F-4D97-AF65-F5344CB8AC3E}">
        <p14:creationId xmlns:p14="http://schemas.microsoft.com/office/powerpoint/2010/main" val="2322221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47"/>
                    </p:tgtEl>
                  </p:cond>
                </p:stCondLst>
                <p:endSync evt="end" delay="0">
                  <p:rtn val="all"/>
                </p:endSync>
                <p:childTnLst>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5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4" grpId="0" animBg="1"/>
      <p:bldP spid="24" grpId="1" animBg="1"/>
      <p:bldP spid="41" grpId="0" animBg="1"/>
      <p:bldP spid="41" grpId="1" animBg="1"/>
      <p:bldP spid="47" grpId="0" animBg="1"/>
      <p:bldP spid="47" grpId="1" animBg="1"/>
      <p:bldP spid="52" grpId="0" animBg="1"/>
      <p:bldP spid="5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090F8037-1E8F-4B8D-81FC-B1BDE85873D9}"/>
              </a:ext>
            </a:extLst>
          </p:cNvPr>
          <p:cNvCxnSpPr>
            <a:cxnSpLocks/>
          </p:cNvCxnSpPr>
          <p:nvPr/>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grpSp>
        <p:nvGrpSpPr>
          <p:cNvPr id="3" name="Title">
            <a:extLst>
              <a:ext uri="{FF2B5EF4-FFF2-40B4-BE49-F238E27FC236}">
                <a16:creationId xmlns:a16="http://schemas.microsoft.com/office/drawing/2014/main" id="{80F94AF6-7E7D-4CE1-B920-E6757F3FF50B}"/>
              </a:ext>
            </a:extLst>
          </p:cNvPr>
          <p:cNvGrpSpPr/>
          <p:nvPr/>
        </p:nvGrpSpPr>
        <p:grpSpPr>
          <a:xfrm>
            <a:off x="8066786" y="-2652671"/>
            <a:ext cx="8241337" cy="5325153"/>
            <a:chOff x="7774166" y="-2975493"/>
            <a:chExt cx="8835668" cy="5950985"/>
          </a:xfrm>
        </p:grpSpPr>
        <p:sp>
          <p:nvSpPr>
            <p:cNvPr id="15" name="Partial Circle 14">
              <a:extLst>
                <a:ext uri="{FF2B5EF4-FFF2-40B4-BE49-F238E27FC236}">
                  <a16:creationId xmlns:a16="http://schemas.microsoft.com/office/drawing/2014/main" id="{432F5CC0-28D6-41F3-967A-43034C0E99EE}"/>
                </a:ext>
              </a:extLst>
            </p:cNvPr>
            <p:cNvSpPr/>
            <p:nvPr/>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itle 1">
              <a:extLst>
                <a:ext uri="{FF2B5EF4-FFF2-40B4-BE49-F238E27FC236}">
                  <a16:creationId xmlns:a16="http://schemas.microsoft.com/office/drawing/2014/main" id="{4E54E86E-7836-4C72-98F8-F17202A7F02E}"/>
                </a:ext>
              </a:extLst>
            </p:cNvPr>
            <p:cNvSpPr txBox="1"/>
            <p:nvPr/>
          </p:nvSpPr>
          <p:spPr>
            <a:xfrm>
              <a:off x="8619486" y="264334"/>
              <a:ext cx="3670925" cy="1478975"/>
            </a:xfrm>
            <a:prstGeom prst="rect">
              <a:avLst/>
            </a:prstGeom>
            <a:noFill/>
          </p:spPr>
          <p:txBody>
            <a:bodyPr wrap="square">
              <a:spAutoFit/>
            </a:bodyPr>
            <a:lstStyle/>
            <a:p>
              <a:pPr algn="ctr"/>
              <a:r>
                <a:rPr lang="en-US" sz="40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Knowledge Check</a:t>
              </a:r>
            </a:p>
          </p:txBody>
        </p:sp>
      </p:grpSp>
      <p:grpSp>
        <p:nvGrpSpPr>
          <p:cNvPr id="50" name="Question">
            <a:extLst>
              <a:ext uri="{FF2B5EF4-FFF2-40B4-BE49-F238E27FC236}">
                <a16:creationId xmlns:a16="http://schemas.microsoft.com/office/drawing/2014/main" id="{668DB86D-2A6B-4174-93BD-2E026200D7CA}"/>
              </a:ext>
            </a:extLst>
          </p:cNvPr>
          <p:cNvGrpSpPr/>
          <p:nvPr/>
        </p:nvGrpSpPr>
        <p:grpSpPr>
          <a:xfrm>
            <a:off x="284099" y="1173013"/>
            <a:ext cx="8258739" cy="914400"/>
            <a:chOff x="310101" y="758927"/>
            <a:chExt cx="7907902" cy="914400"/>
          </a:xfrm>
        </p:grpSpPr>
        <p:sp>
          <p:nvSpPr>
            <p:cNvPr id="30" name="Question Box">
              <a:extLst>
                <a:ext uri="{FF2B5EF4-FFF2-40B4-BE49-F238E27FC236}">
                  <a16:creationId xmlns:a16="http://schemas.microsoft.com/office/drawing/2014/main" id="{856B8AB2-93E8-4651-A912-379DE4945731}"/>
                </a:ext>
              </a:extLst>
            </p:cNvPr>
            <p:cNvSpPr/>
            <p:nvPr/>
          </p:nvSpPr>
          <p:spPr>
            <a:xfrm>
              <a:off x="767301" y="816455"/>
              <a:ext cx="7303776" cy="799342"/>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Question Number">
              <a:extLst>
                <a:ext uri="{FF2B5EF4-FFF2-40B4-BE49-F238E27FC236}">
                  <a16:creationId xmlns:a16="http://schemas.microsoft.com/office/drawing/2014/main" id="{AD0B19EE-DA59-4741-983F-61243645B3F4}"/>
                </a:ext>
              </a:extLst>
            </p:cNvPr>
            <p:cNvSpPr/>
            <p:nvPr/>
          </p:nvSpPr>
          <p:spPr>
            <a:xfrm>
              <a:off x="310101" y="758927"/>
              <a:ext cx="914400" cy="9144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37" name="Question Text">
              <a:extLst>
                <a:ext uri="{FF2B5EF4-FFF2-40B4-BE49-F238E27FC236}">
                  <a16:creationId xmlns:a16="http://schemas.microsoft.com/office/drawing/2014/main" id="{E212F742-7841-497D-BA9C-22CBB64AA7A2}"/>
                </a:ext>
              </a:extLst>
            </p:cNvPr>
            <p:cNvSpPr txBox="1"/>
            <p:nvPr/>
          </p:nvSpPr>
          <p:spPr>
            <a:xfrm>
              <a:off x="1387203" y="923739"/>
              <a:ext cx="6830800" cy="646331"/>
            </a:xfrm>
            <a:prstGeom prst="rect">
              <a:avLst/>
            </a:prstGeom>
            <a:noFill/>
          </p:spPr>
          <p:txBody>
            <a:bodyPr wrap="square">
              <a:spAutoFit/>
            </a:bodyPr>
            <a:lstStyle/>
            <a:p>
              <a:pPr algn="ctr"/>
              <a:r>
                <a:rPr lang="en-US" dirty="0">
                  <a:solidFill>
                    <a:srgbClr val="FFFFFF"/>
                  </a:solidFill>
                  <a:latin typeface="Open Sans" panose="020B0606030504020204" pitchFamily="34" charset="0"/>
                </a:rPr>
                <a:t>True or False: All five sources of validity evidence must always be offered to validate the use of a test for a particular purpose</a:t>
              </a:r>
              <a:endParaRPr lang="en-US" dirty="0">
                <a:solidFill>
                  <a:prstClr val="black"/>
                </a:solidFill>
                <a:latin typeface="Microsoft Sans Serif" panose="020B0604020202020204" pitchFamily="34" charset="0"/>
              </a:endParaRPr>
            </a:p>
          </p:txBody>
        </p:sp>
      </p:grpSp>
      <p:sp>
        <p:nvSpPr>
          <p:cNvPr id="38" name="Choice C Box">
            <a:extLst>
              <a:ext uri="{FF2B5EF4-FFF2-40B4-BE49-F238E27FC236}">
                <a16:creationId xmlns:a16="http://schemas.microsoft.com/office/drawing/2014/main" id="{96A919B4-423A-4A76-BB1F-7D95177BD4A4}"/>
              </a:ext>
            </a:extLst>
          </p:cNvPr>
          <p:cNvSpPr/>
          <p:nvPr/>
        </p:nvSpPr>
        <p:spPr>
          <a:xfrm>
            <a:off x="117033" y="3374979"/>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TRUE</a:t>
            </a:r>
          </a:p>
        </p:txBody>
      </p:sp>
      <p:sp>
        <p:nvSpPr>
          <p:cNvPr id="47" name="Chocie C Sel Box">
            <a:extLst>
              <a:ext uri="{FF2B5EF4-FFF2-40B4-BE49-F238E27FC236}">
                <a16:creationId xmlns:a16="http://schemas.microsoft.com/office/drawing/2014/main" id="{BF418CE6-E919-4233-B06B-AC43D5E7EEA1}"/>
              </a:ext>
            </a:extLst>
          </p:cNvPr>
          <p:cNvSpPr/>
          <p:nvPr/>
        </p:nvSpPr>
        <p:spPr>
          <a:xfrm>
            <a:off x="117033" y="3374978"/>
            <a:ext cx="5913067" cy="1703244"/>
          </a:xfrm>
          <a:prstGeom prst="rect">
            <a:avLst/>
          </a:prstGeom>
          <a:solidFill>
            <a:srgbClr val="C23F65"/>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AB432"/>
                </a:solidFill>
                <a:latin typeface="Open Sans" panose="020B0606030504020204" pitchFamily="34" charset="0"/>
              </a:rPr>
              <a:t>This is incorrect. All five sources of validity evidence may not always be offered, or needed, to validate the use of a test for a particular purpose.  HOWEVER, as many sources of validity evidence as possible SHOULD ALWAYS be offered to validate the use of a test for a particular purpose.</a:t>
            </a:r>
            <a:endParaRPr lang="en-US" dirty="0">
              <a:solidFill>
                <a:srgbClr val="FAB432"/>
              </a:solidFill>
              <a:latin typeface="Microsoft Sans Serif" panose="020B0604020202020204" pitchFamily="34" charset="0"/>
            </a:endParaRPr>
          </a:p>
        </p:txBody>
      </p:sp>
      <p:sp>
        <p:nvSpPr>
          <p:cNvPr id="5" name="Next Question Arrow">
            <a:hlinkClick r:id="rId2" action="ppaction://hlinksldjump"/>
            <a:extLst>
              <a:ext uri="{FF2B5EF4-FFF2-40B4-BE49-F238E27FC236}">
                <a16:creationId xmlns:a16="http://schemas.microsoft.com/office/drawing/2014/main" id="{23B23A8C-6F28-4EB8-91A9-74ECFF0BE0E1}"/>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44" name="Choice d Box">
            <a:extLst>
              <a:ext uri="{FF2B5EF4-FFF2-40B4-BE49-F238E27FC236}">
                <a16:creationId xmlns:a16="http://schemas.microsoft.com/office/drawing/2014/main" id="{58EC63F8-1706-2AC2-F807-4D17825C46A7}"/>
              </a:ext>
            </a:extLst>
          </p:cNvPr>
          <p:cNvSpPr/>
          <p:nvPr/>
        </p:nvSpPr>
        <p:spPr>
          <a:xfrm>
            <a:off x="6229891" y="3387873"/>
            <a:ext cx="5913067" cy="1703244"/>
          </a:xfrm>
          <a:prstGeom prst="rect">
            <a:avLst/>
          </a:prstGeom>
          <a:gradFill flip="none" rotWithShape="1">
            <a:gsLst>
              <a:gs pos="0">
                <a:srgbClr val="076E6D">
                  <a:tint val="66000"/>
                  <a:satMod val="160000"/>
                </a:srgbClr>
              </a:gs>
              <a:gs pos="50000">
                <a:srgbClr val="076E6D">
                  <a:tint val="44500"/>
                  <a:satMod val="160000"/>
                </a:srgbClr>
              </a:gs>
              <a:gs pos="100000">
                <a:srgbClr val="076E6D">
                  <a:tint val="23500"/>
                  <a:satMod val="160000"/>
                </a:srgbClr>
              </a:gs>
            </a:gsLst>
            <a:path path="circle">
              <a:fillToRect l="50000" t="50000" r="50000" b="50000"/>
            </a:path>
            <a:tileRect/>
          </a:gra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FALSE</a:t>
            </a:r>
          </a:p>
        </p:txBody>
      </p:sp>
      <p:sp>
        <p:nvSpPr>
          <p:cNvPr id="52" name="Chocie D Sel Box">
            <a:extLst>
              <a:ext uri="{FF2B5EF4-FFF2-40B4-BE49-F238E27FC236}">
                <a16:creationId xmlns:a16="http://schemas.microsoft.com/office/drawing/2014/main" id="{08016A90-AC8F-C13E-B551-9F9EC76381D3}"/>
              </a:ext>
            </a:extLst>
          </p:cNvPr>
          <p:cNvSpPr/>
          <p:nvPr/>
        </p:nvSpPr>
        <p:spPr>
          <a:xfrm>
            <a:off x="6229890" y="3374978"/>
            <a:ext cx="5913067" cy="1703244"/>
          </a:xfrm>
          <a:prstGeom prst="rect">
            <a:avLst/>
          </a:prstGeom>
          <a:solidFill>
            <a:srgbClr val="CF466E"/>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srgbClr val="FAB432"/>
                </a:solidFill>
                <a:latin typeface="Open Sans" panose="020B0606030504020204" pitchFamily="34" charset="0"/>
                <a:ea typeface="Open Sans" panose="020B0606030504020204" pitchFamily="34" charset="0"/>
                <a:cs typeface="Open Sans" panose="020B0606030504020204" pitchFamily="34" charset="0"/>
              </a:rPr>
              <a:t>This is correct. All five sources of validity evidence may not always be offered, or needed, to validate the use of a test for a particular purpose.  HOWEVER, as many sources of validity evidence as possible SHOULD ALWAYS be offered to validate the use of a test for a particular purpose.</a:t>
            </a:r>
          </a:p>
        </p:txBody>
      </p:sp>
      <p:sp>
        <p:nvSpPr>
          <p:cNvPr id="19" name="Next Question Arrow">
            <a:hlinkClick r:id="rId3" action="ppaction://hlinksldjump"/>
            <a:extLst>
              <a:ext uri="{FF2B5EF4-FFF2-40B4-BE49-F238E27FC236}">
                <a16:creationId xmlns:a16="http://schemas.microsoft.com/office/drawing/2014/main" id="{A6C258C3-FD31-2E5D-94B9-4B8531C41E43}"/>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 Question</a:t>
            </a:r>
          </a:p>
        </p:txBody>
      </p:sp>
    </p:spTree>
    <p:extLst>
      <p:ext uri="{BB962C8B-B14F-4D97-AF65-F5344CB8AC3E}">
        <p14:creationId xmlns:p14="http://schemas.microsoft.com/office/powerpoint/2010/main" val="4153757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 restart="whenNotActive" fill="hold" evtFilter="cancelBubble" nodeType="interactiveSeq">
                <p:stCondLst>
                  <p:cond evt="onClick" delay="0">
                    <p:tgtEl>
                      <p:spTgt spid="4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17" restart="whenNotActive" fill="hold" evtFilter="cancelBubble" nodeType="interactiveSeq">
                <p:stCondLst>
                  <p:cond evt="onClick" delay="0">
                    <p:tgtEl>
                      <p:spTgt spid="5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7" grpId="0" animBg="1"/>
      <p:bldP spid="47" grpId="1" animBg="1"/>
      <p:bldP spid="52" grpId="0" animBg="1"/>
      <p:bldP spid="5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F6FA-DEE7-172C-1D05-BFD881CD60D8}"/>
              </a:ext>
            </a:extLst>
          </p:cNvPr>
          <p:cNvSpPr>
            <a:spLocks noGrp="1"/>
          </p:cNvSpPr>
          <p:nvPr>
            <p:ph type="title"/>
          </p:nvPr>
        </p:nvSpPr>
        <p:spPr/>
        <p:txBody>
          <a:bodyPr/>
          <a:lstStyle/>
          <a:p>
            <a:r>
              <a:rPr lang="en-US" sz="3600" dirty="0"/>
              <a:t>You have reached the end of this learning check</a:t>
            </a:r>
          </a:p>
        </p:txBody>
      </p:sp>
      <p:sp>
        <p:nvSpPr>
          <p:cNvPr id="3" name="Content Placeholder 2">
            <a:extLst>
              <a:ext uri="{FF2B5EF4-FFF2-40B4-BE49-F238E27FC236}">
                <a16:creationId xmlns:a16="http://schemas.microsoft.com/office/drawing/2014/main" id="{07149D18-8AAB-CEBE-1B50-BAC385E67F0A}"/>
              </a:ext>
            </a:extLst>
          </p:cNvPr>
          <p:cNvSpPr>
            <a:spLocks noGrp="1"/>
          </p:cNvSpPr>
          <p:nvPr>
            <p:ph idx="1"/>
          </p:nvPr>
        </p:nvSpPr>
        <p:spPr/>
        <p:txBody>
          <a:bodyPr/>
          <a:lstStyle/>
          <a:p>
            <a:pPr marL="0" indent="0">
              <a:buNone/>
            </a:pPr>
            <a:endParaRPr lang="en-US" dirty="0">
              <a:latin typeface="+mn-lt"/>
            </a:endParaRPr>
          </a:p>
          <a:p>
            <a:pPr marL="0" indent="0" algn="ctr">
              <a:buNone/>
            </a:pPr>
            <a:r>
              <a:rPr lang="en-US" dirty="0">
                <a:latin typeface="+mn-lt"/>
              </a:rPr>
              <a:t>Please click anywhere to exit!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5E162A"/>
              </a:solidFill>
              <a:effectLst/>
              <a:uLnTx/>
              <a:uFillTx/>
              <a:latin typeface="Open Sans"/>
              <a:ea typeface="Open Sans" panose="020B0606030504020204" pitchFamily="34" charset="0"/>
              <a:cs typeface="Open Sans" panose="020B0606030504020204" pitchFamily="34" charset="0"/>
            </a:endParaRPr>
          </a:p>
          <a:p>
            <a:pPr marL="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5E162A"/>
                </a:solidFill>
                <a:effectLst/>
                <a:uLnTx/>
                <a:uFillTx/>
                <a:latin typeface="Open Sans"/>
                <a:ea typeface="Open Sans" panose="020B0606030504020204" pitchFamily="34" charset="0"/>
                <a:cs typeface="Open Sans" panose="020B0606030504020204" pitchFamily="34" charset="0"/>
              </a:rPr>
              <a:t>Lewis, J. &amp; Sireci, S. G.</a:t>
            </a:r>
            <a:r>
              <a:rPr kumimoji="0" lang="en-US" sz="2800" b="0" i="0" u="none" strike="noStrike" kern="1200" cap="none" spc="0" normalizeH="0" baseline="0" noProof="0">
                <a:ln>
                  <a:noFill/>
                </a:ln>
                <a:solidFill>
                  <a:srgbClr val="5E162A"/>
                </a:solidFill>
                <a:effectLst/>
                <a:uLnTx/>
                <a:uFillTx/>
                <a:latin typeface="Open Sans"/>
                <a:ea typeface="Calibri" panose="020F0502020204030204" pitchFamily="34" charset="0"/>
                <a:cs typeface="Open Sans" panose="020B0606030504020204" pitchFamily="34" charset="0"/>
              </a:rPr>
              <a:t>(2022). Validity and educational testing: 	Purposes and uses of educational tests [Digital ITEMS Module 	30]. </a:t>
            </a:r>
            <a:r>
              <a:rPr kumimoji="0" lang="en-US" sz="2800" b="0" i="1" u="none" strike="noStrike" kern="1200" cap="none" spc="0" normalizeH="0" baseline="0" noProof="0">
                <a:ln>
                  <a:noFill/>
                </a:ln>
                <a:solidFill>
                  <a:srgbClr val="5E162A"/>
                </a:solidFill>
                <a:effectLst/>
                <a:uLnTx/>
                <a:uFillTx/>
                <a:latin typeface="Open Sans"/>
                <a:ea typeface="Calibri" panose="020F0502020204030204" pitchFamily="34" charset="0"/>
                <a:cs typeface="Open Sans" panose="020B0606030504020204" pitchFamily="34" charset="0"/>
              </a:rPr>
              <a:t>Educational Measurement: Issues and Practice, 41</a:t>
            </a:r>
            <a:r>
              <a:rPr kumimoji="0" lang="en-US" sz="2800" b="0" i="0" u="none" strike="noStrike" kern="1200" cap="none" spc="0" normalizeH="0" baseline="0" noProof="0">
                <a:ln>
                  <a:noFill/>
                </a:ln>
                <a:solidFill>
                  <a:srgbClr val="5E162A"/>
                </a:solidFill>
                <a:effectLst/>
                <a:uLnTx/>
                <a:uFillTx/>
                <a:latin typeface="Open Sans"/>
                <a:ea typeface="Calibri" panose="020F0502020204030204" pitchFamily="34" charset="0"/>
                <a:cs typeface="Open Sans" panose="020B0606030504020204" pitchFamily="34" charset="0"/>
              </a:rPr>
              <a:t>(4), 81-82. 	https://doi.org/10.1111/emip.12533 </a:t>
            </a:r>
            <a:endParaRPr kumimoji="0" lang="en-US" sz="2800" b="0" i="0" u="none" strike="noStrike" kern="1200" cap="none" spc="0" normalizeH="0" baseline="0" noProof="0" dirty="0">
              <a:ln>
                <a:noFill/>
              </a:ln>
              <a:solidFill>
                <a:srgbClr val="5E162A"/>
              </a:solidFill>
              <a:effectLst/>
              <a:uLnTx/>
              <a:uFillTx/>
              <a:latin typeface="Open Sans"/>
              <a:ea typeface="Open Sans" panose="020B0606030504020204" pitchFamily="34" charset="0"/>
              <a:cs typeface="Open Sans" panose="020B0606030504020204" pitchFamily="34" charset="0"/>
            </a:endParaRPr>
          </a:p>
        </p:txBody>
      </p:sp>
      <p:pic>
        <p:nvPicPr>
          <p:cNvPr id="4" name="soft-emotional-piano-quiet-storm-SBA-346403118">
            <a:hlinkClick r:id="" action="ppaction://media"/>
            <a:extLst>
              <a:ext uri="{FF2B5EF4-FFF2-40B4-BE49-F238E27FC236}">
                <a16:creationId xmlns:a16="http://schemas.microsoft.com/office/drawing/2014/main" id="{3607A7C0-746C-70AE-33F7-5D329664DABC}"/>
              </a:ext>
            </a:extLst>
          </p:cNvPr>
          <p:cNvPicPr>
            <a:picLocks noChangeAspect="1"/>
          </p:cNvPicPr>
          <p:nvPr>
            <a:audioFile r:link="rId1"/>
            <p:extLst>
              <p:ext uri="{DAA4B4D4-6D71-4841-9C94-3DE7FCFB9230}">
                <p14:media xmlns:p14="http://schemas.microsoft.com/office/powerpoint/2010/main" r:embed="rId2">
                  <p14:trim end="59458.6875"/>
                  <p14:fade out="3750"/>
                </p14:media>
              </p:ext>
            </p:extLst>
          </p:nvPr>
        </p:nvPicPr>
        <p:blipFill>
          <a:blip r:embed="rId4"/>
          <a:stretch>
            <a:fillRect/>
          </a:stretch>
        </p:blipFill>
        <p:spPr>
          <a:xfrm>
            <a:off x="4054963" y="-965689"/>
            <a:ext cx="609600" cy="609600"/>
          </a:xfrm>
          <a:prstGeom prst="rect">
            <a:avLst/>
          </a:prstGeom>
        </p:spPr>
      </p:pic>
      <p:sp>
        <p:nvSpPr>
          <p:cNvPr id="5" name="Next Question Arrow">
            <a:hlinkClick r:id="rId5" action="ppaction://hlinksldjump"/>
            <a:extLst>
              <a:ext uri="{FF2B5EF4-FFF2-40B4-BE49-F238E27FC236}">
                <a16:creationId xmlns:a16="http://schemas.microsoft.com/office/drawing/2014/main" id="{4D3ECB5C-ADF3-BB3D-8419-DFAF8425E38A}"/>
              </a:ext>
            </a:extLst>
          </p:cNvPr>
          <p:cNvSpPr/>
          <p:nvPr/>
        </p:nvSpPr>
        <p:spPr>
          <a:xfrm flipH="1">
            <a:off x="260425" y="6283886"/>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 Question</a:t>
            </a:r>
          </a:p>
        </p:txBody>
      </p:sp>
    </p:spTree>
    <p:extLst>
      <p:ext uri="{BB962C8B-B14F-4D97-AF65-F5344CB8AC3E}">
        <p14:creationId xmlns:p14="http://schemas.microsoft.com/office/powerpoint/2010/main" val="196779886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754</Words>
  <Application>Microsoft Office PowerPoint</Application>
  <PresentationFormat>Widescreen</PresentationFormat>
  <Paragraphs>50</Paragraphs>
  <Slides>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Microsoft Sans Serif</vt:lpstr>
      <vt:lpstr>Open Sans</vt:lpstr>
      <vt:lpstr>Open Sans Semibold</vt:lpstr>
      <vt:lpstr>Office Theme</vt:lpstr>
      <vt:lpstr>Section 2: Learning Check</vt:lpstr>
      <vt:lpstr>PowerPoint Presentation</vt:lpstr>
      <vt:lpstr>PowerPoint Presentation</vt:lpstr>
      <vt:lpstr>PowerPoint Presentation</vt:lpstr>
      <vt:lpstr>You have reached the end of this learning check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Leventhal, Brian C - leventbc</dc:creator>
  <cp:lastModifiedBy>Leventhal, Brian C - leventbc</cp:lastModifiedBy>
  <cp:revision>1</cp:revision>
  <dcterms:created xsi:type="dcterms:W3CDTF">2022-01-08T11:29:31Z</dcterms:created>
  <dcterms:modified xsi:type="dcterms:W3CDTF">2022-12-06T10:43:24Z</dcterms:modified>
</cp:coreProperties>
</file>