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76" r:id="rId3"/>
    <p:sldId id="275" r:id="rId4"/>
    <p:sldId id="277" r:id="rId5"/>
    <p:sldId id="339" r:id="rId6"/>
    <p:sldId id="3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466E"/>
    <a:srgbClr val="C23F65"/>
    <a:srgbClr val="B6385C"/>
    <a:srgbClr val="702238"/>
    <a:srgbClr val="0C7776"/>
    <a:srgbClr val="FAB432"/>
    <a:srgbClr val="671C31"/>
    <a:srgbClr val="076E6D"/>
    <a:srgbClr val="5E162A"/>
    <a:srgbClr val="2C4F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22" autoAdjust="0"/>
  </p:normalViewPr>
  <p:slideViewPr>
    <p:cSldViewPr snapToGrid="0" showGuides="1">
      <p:cViewPr varScale="1">
        <p:scale>
          <a:sx n="108" d="100"/>
          <a:sy n="108" d="100"/>
        </p:scale>
        <p:origin x="132" y="1068"/>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357D1710-6A76-4556-8485-F00C8675E2D2}"/>
    <pc:docChg chg="undo custSel addSld delSld modSld sldOrd">
      <pc:chgData name="Leventhal, Brian C - leventbc" userId="3adb2060-2beb-4a7d-9680-0848e8f14df8" providerId="ADAL" clId="{357D1710-6A76-4556-8485-F00C8675E2D2}" dt="2022-01-14T14:58:20.580" v="985" actId="6549"/>
      <pc:docMkLst>
        <pc:docMk/>
      </pc:docMkLst>
      <pc:sldChg chg="modSp mod modTransition">
        <pc:chgData name="Leventhal, Brian C - leventbc" userId="3adb2060-2beb-4a7d-9680-0848e8f14df8" providerId="ADAL" clId="{357D1710-6A76-4556-8485-F00C8675E2D2}" dt="2022-01-14T14:45:12.258" v="872" actId="962"/>
        <pc:sldMkLst>
          <pc:docMk/>
          <pc:sldMk cId="3532251258" sldId="256"/>
        </pc:sldMkLst>
        <pc:spChg chg="mod">
          <ac:chgData name="Leventhal, Brian C - leventbc" userId="3adb2060-2beb-4a7d-9680-0848e8f14df8" providerId="ADAL" clId="{357D1710-6A76-4556-8485-F00C8675E2D2}" dt="2022-01-14T14:45:12.258" v="872" actId="962"/>
          <ac:spMkLst>
            <pc:docMk/>
            <pc:sldMk cId="3532251258" sldId="256"/>
            <ac:spMk id="2" creationId="{FDFE34BE-AA60-4F21-A76E-6A12B90B149E}"/>
          </ac:spMkLst>
        </pc:spChg>
        <pc:spChg chg="mod">
          <ac:chgData name="Leventhal, Brian C - leventbc" userId="3adb2060-2beb-4a7d-9680-0848e8f14df8" providerId="ADAL" clId="{357D1710-6A76-4556-8485-F00C8675E2D2}" dt="2022-01-14T13:22:50.688" v="44" actId="20577"/>
          <ac:spMkLst>
            <pc:docMk/>
            <pc:sldMk cId="3532251258" sldId="256"/>
            <ac:spMk id="3" creationId="{23A3BA09-5102-4C0A-9573-29D00C95C787}"/>
          </ac:spMkLst>
        </pc:spChg>
      </pc:sldChg>
      <pc:sldChg chg="addSp delSp modSp del mod">
        <pc:chgData name="Leventhal, Brian C - leventbc" userId="3adb2060-2beb-4a7d-9680-0848e8f14df8" providerId="ADAL" clId="{357D1710-6A76-4556-8485-F00C8675E2D2}" dt="2022-01-14T14:44:34.604" v="869" actId="47"/>
        <pc:sldMkLst>
          <pc:docMk/>
          <pc:sldMk cId="309272438" sldId="257"/>
        </pc:sldMkLst>
        <pc:spChg chg="mod">
          <ac:chgData name="Leventhal, Brian C - leventbc" userId="3adb2060-2beb-4a7d-9680-0848e8f14df8" providerId="ADAL" clId="{357D1710-6A76-4556-8485-F00C8675E2D2}" dt="2022-01-14T13:23:47.161" v="69" actId="20577"/>
          <ac:spMkLst>
            <pc:docMk/>
            <pc:sldMk cId="309272438" sldId="257"/>
            <ac:spMk id="2" creationId="{8C291C64-8302-4B0F-85A3-A6D04F363C3A}"/>
          </ac:spMkLst>
        </pc:spChg>
        <pc:spChg chg="mod">
          <ac:chgData name="Leventhal, Brian C - leventbc" userId="3adb2060-2beb-4a7d-9680-0848e8f14df8" providerId="ADAL" clId="{357D1710-6A76-4556-8485-F00C8675E2D2}" dt="2022-01-14T14:44:12.657" v="860" actId="27636"/>
          <ac:spMkLst>
            <pc:docMk/>
            <pc:sldMk cId="309272438" sldId="257"/>
            <ac:spMk id="3" creationId="{08FAD53F-777F-46E5-9216-9B47D5604492}"/>
          </ac:spMkLst>
        </pc:spChg>
        <pc:spChg chg="add mod">
          <ac:chgData name="Leventhal, Brian C - leventbc" userId="3adb2060-2beb-4a7d-9680-0848e8f14df8" providerId="ADAL" clId="{357D1710-6A76-4556-8485-F00C8675E2D2}" dt="2022-01-14T14:04:01.299" v="529" actId="21"/>
          <ac:spMkLst>
            <pc:docMk/>
            <pc:sldMk cId="309272438" sldId="257"/>
            <ac:spMk id="9" creationId="{6991E6AA-5A6A-44D2-85A9-917CD37978CA}"/>
          </ac:spMkLst>
        </pc:spChg>
        <pc:graphicFrameChg chg="add del modGraphic">
          <ac:chgData name="Leventhal, Brian C - leventbc" userId="3adb2060-2beb-4a7d-9680-0848e8f14df8" providerId="ADAL" clId="{357D1710-6A76-4556-8485-F00C8675E2D2}" dt="2022-01-14T13:57:08.454" v="460" actId="478"/>
          <ac:graphicFrameMkLst>
            <pc:docMk/>
            <pc:sldMk cId="309272438" sldId="257"/>
            <ac:graphicFrameMk id="6" creationId="{8F0A7578-BBDE-4DDC-A035-72F81A37CEFA}"/>
          </ac:graphicFrameMkLst>
        </pc:graphicFrameChg>
        <pc:graphicFrameChg chg="add del mod modGraphic">
          <ac:chgData name="Leventhal, Brian C - leventbc" userId="3adb2060-2beb-4a7d-9680-0848e8f14df8" providerId="ADAL" clId="{357D1710-6A76-4556-8485-F00C8675E2D2}" dt="2022-01-14T13:58:16.374" v="473" actId="478"/>
          <ac:graphicFrameMkLst>
            <pc:docMk/>
            <pc:sldMk cId="309272438" sldId="257"/>
            <ac:graphicFrameMk id="7" creationId="{8DF1EA37-8AFA-4FEE-BEE5-3A3E61B6A16F}"/>
          </ac:graphicFrameMkLst>
        </pc:graphicFrameChg>
        <pc:graphicFrameChg chg="add del mod modGraphic">
          <ac:chgData name="Leventhal, Brian C - leventbc" userId="3adb2060-2beb-4a7d-9680-0848e8f14df8" providerId="ADAL" clId="{357D1710-6A76-4556-8485-F00C8675E2D2}" dt="2022-01-14T13:59:26.776" v="481" actId="21"/>
          <ac:graphicFrameMkLst>
            <pc:docMk/>
            <pc:sldMk cId="309272438" sldId="257"/>
            <ac:graphicFrameMk id="10" creationId="{4EE61127-A913-4DA4-B412-5E5782705864}"/>
          </ac:graphicFrameMkLst>
        </pc:graphicFrameChg>
      </pc:sldChg>
      <pc:sldChg chg="new">
        <pc:chgData name="Leventhal, Brian C - leventbc" userId="3adb2060-2beb-4a7d-9680-0848e8f14df8" providerId="ADAL" clId="{357D1710-6A76-4556-8485-F00C8675E2D2}" dt="2022-01-14T13:23:54.258" v="71" actId="680"/>
        <pc:sldMkLst>
          <pc:docMk/>
          <pc:sldMk cId="2268757999" sldId="258"/>
        </pc:sldMkLst>
      </pc:sldChg>
      <pc:sldChg chg="addSp delSp modSp new mod ord modTransition modClrScheme modAnim chgLayout">
        <pc:chgData name="Leventhal, Brian C - leventbc" userId="3adb2060-2beb-4a7d-9680-0848e8f14df8" providerId="ADAL" clId="{357D1710-6A76-4556-8485-F00C8675E2D2}" dt="2022-01-14T14:51:34.344" v="889"/>
        <pc:sldMkLst>
          <pc:docMk/>
          <pc:sldMk cId="395232081" sldId="259"/>
        </pc:sldMkLst>
        <pc:spChg chg="del">
          <ac:chgData name="Leventhal, Brian C - leventbc" userId="3adb2060-2beb-4a7d-9680-0848e8f14df8" providerId="ADAL" clId="{357D1710-6A76-4556-8485-F00C8675E2D2}" dt="2022-01-14T13:26:46.946" v="73" actId="700"/>
          <ac:spMkLst>
            <pc:docMk/>
            <pc:sldMk cId="395232081" sldId="259"/>
            <ac:spMk id="2" creationId="{9672424F-5FEB-42C5-80FD-D698B33041B0}"/>
          </ac:spMkLst>
        </pc:spChg>
        <pc:spChg chg="del">
          <ac:chgData name="Leventhal, Brian C - leventbc" userId="3adb2060-2beb-4a7d-9680-0848e8f14df8" providerId="ADAL" clId="{357D1710-6A76-4556-8485-F00C8675E2D2}" dt="2022-01-14T13:26:46.946" v="73" actId="700"/>
          <ac:spMkLst>
            <pc:docMk/>
            <pc:sldMk cId="395232081" sldId="259"/>
            <ac:spMk id="3" creationId="{13978B23-C9A8-4E36-8A07-640058509C4D}"/>
          </ac:spMkLst>
        </pc:spChg>
        <pc:spChg chg="mod ord">
          <ac:chgData name="Leventhal, Brian C - leventbc" userId="3adb2060-2beb-4a7d-9680-0848e8f14df8" providerId="ADAL" clId="{357D1710-6A76-4556-8485-F00C8675E2D2}" dt="2022-01-14T13:26:46.946" v="73" actId="700"/>
          <ac:spMkLst>
            <pc:docMk/>
            <pc:sldMk cId="395232081" sldId="259"/>
            <ac:spMk id="4" creationId="{C33E6766-4A8B-4794-B25A-36D8F8AD8CD5}"/>
          </ac:spMkLst>
        </pc:spChg>
        <pc:spChg chg="add del mod">
          <ac:chgData name="Leventhal, Brian C - leventbc" userId="3adb2060-2beb-4a7d-9680-0848e8f14df8" providerId="ADAL" clId="{357D1710-6A76-4556-8485-F00C8675E2D2}" dt="2022-01-14T13:29:38.101" v="99" actId="478"/>
          <ac:spMkLst>
            <pc:docMk/>
            <pc:sldMk cId="395232081" sldId="259"/>
            <ac:spMk id="5" creationId="{92E17E62-8AD0-4FA3-8D8A-C38CE0692557}"/>
          </ac:spMkLst>
        </pc:spChg>
        <pc:spChg chg="add del mod topLvl">
          <ac:chgData name="Leventhal, Brian C - leventbc" userId="3adb2060-2beb-4a7d-9680-0848e8f14df8" providerId="ADAL" clId="{357D1710-6A76-4556-8485-F00C8675E2D2}" dt="2022-01-14T13:33:16.286" v="114" actId="478"/>
          <ac:spMkLst>
            <pc:docMk/>
            <pc:sldMk cId="395232081" sldId="259"/>
            <ac:spMk id="11" creationId="{64DD5D65-9410-4994-948F-9924D6ECE0E6}"/>
          </ac:spMkLst>
        </pc:spChg>
        <pc:spChg chg="add del mod">
          <ac:chgData name="Leventhal, Brian C - leventbc" userId="3adb2060-2beb-4a7d-9680-0848e8f14df8" providerId="ADAL" clId="{357D1710-6A76-4556-8485-F00C8675E2D2}" dt="2022-01-14T13:40:52.969" v="166" actId="11529"/>
          <ac:spMkLst>
            <pc:docMk/>
            <pc:sldMk cId="395232081" sldId="259"/>
            <ac:spMk id="14" creationId="{6B4417FA-0F17-4642-BEBB-A07E9F9656BE}"/>
          </ac:spMkLst>
        </pc:spChg>
        <pc:spChg chg="add mod">
          <ac:chgData name="Leventhal, Brian C - leventbc" userId="3adb2060-2beb-4a7d-9680-0848e8f14df8" providerId="ADAL" clId="{357D1710-6A76-4556-8485-F00C8675E2D2}" dt="2022-01-14T13:50:19.279" v="390" actId="339"/>
          <ac:spMkLst>
            <pc:docMk/>
            <pc:sldMk cId="395232081" sldId="259"/>
            <ac:spMk id="15" creationId="{432F5CC0-28D6-41F3-967A-43034C0E99EE}"/>
          </ac:spMkLst>
        </pc:spChg>
        <pc:spChg chg="add mod">
          <ac:chgData name="Leventhal, Brian C - leventbc" userId="3adb2060-2beb-4a7d-9680-0848e8f14df8" providerId="ADAL" clId="{357D1710-6A76-4556-8485-F00C8675E2D2}" dt="2022-01-14T14:50:44.344" v="885" actId="962"/>
          <ac:spMkLst>
            <pc:docMk/>
            <pc:sldMk cId="395232081" sldId="259"/>
            <ac:spMk id="17" creationId="{4E54E86E-7836-4C72-98F8-F17202A7F02E}"/>
          </ac:spMkLst>
        </pc:spChg>
        <pc:spChg chg="add del">
          <ac:chgData name="Leventhal, Brian C - leventbc" userId="3adb2060-2beb-4a7d-9680-0848e8f14df8" providerId="ADAL" clId="{357D1710-6A76-4556-8485-F00C8675E2D2}" dt="2022-01-14T13:51:11.330" v="393" actId="22"/>
          <ac:spMkLst>
            <pc:docMk/>
            <pc:sldMk cId="395232081" sldId="259"/>
            <ac:spMk id="19" creationId="{9740D677-4F20-4ECD-A9C3-22C1BE673882}"/>
          </ac:spMkLst>
        </pc:spChg>
        <pc:spChg chg="add mod">
          <ac:chgData name="Leventhal, Brian C - leventbc" userId="3adb2060-2beb-4a7d-9680-0848e8f14df8" providerId="ADAL" clId="{357D1710-6A76-4556-8485-F00C8675E2D2}" dt="2022-01-14T14:30:42.329" v="702" actId="164"/>
          <ac:spMkLst>
            <pc:docMk/>
            <pc:sldMk cId="395232081" sldId="259"/>
            <ac:spMk id="20" creationId="{26FFB5DD-06D5-438F-B4D8-E147FED2335F}"/>
          </ac:spMkLst>
        </pc:spChg>
        <pc:spChg chg="add mod ord">
          <ac:chgData name="Leventhal, Brian C - leventbc" userId="3adb2060-2beb-4a7d-9680-0848e8f14df8" providerId="ADAL" clId="{357D1710-6A76-4556-8485-F00C8675E2D2}" dt="2022-01-14T14:30:42.329" v="702" actId="164"/>
          <ac:spMkLst>
            <pc:docMk/>
            <pc:sldMk cId="395232081" sldId="259"/>
            <ac:spMk id="21" creationId="{ECC56A54-1E75-4586-B522-903F3B920BB5}"/>
          </ac:spMkLst>
        </pc:spChg>
        <pc:spChg chg="add mod">
          <ac:chgData name="Leventhal, Brian C - leventbc" userId="3adb2060-2beb-4a7d-9680-0848e8f14df8" providerId="ADAL" clId="{357D1710-6A76-4556-8485-F00C8675E2D2}" dt="2022-01-14T14:30:50.333" v="703" actId="164"/>
          <ac:spMkLst>
            <pc:docMk/>
            <pc:sldMk cId="395232081" sldId="259"/>
            <ac:spMk id="22" creationId="{D6FD0562-F165-47BD-B3A4-7CC2FAB29A7D}"/>
          </ac:spMkLst>
        </pc:spChg>
        <pc:spChg chg="add mod">
          <ac:chgData name="Leventhal, Brian C - leventbc" userId="3adb2060-2beb-4a7d-9680-0848e8f14df8" providerId="ADAL" clId="{357D1710-6A76-4556-8485-F00C8675E2D2}" dt="2022-01-14T14:30:50.333" v="703" actId="164"/>
          <ac:spMkLst>
            <pc:docMk/>
            <pc:sldMk cId="395232081" sldId="259"/>
            <ac:spMk id="23" creationId="{128B0D1A-6143-4C52-806D-25125BCB9924}"/>
          </ac:spMkLst>
        </pc:spChg>
        <pc:spChg chg="add del mod">
          <ac:chgData name="Leventhal, Brian C - leventbc" userId="3adb2060-2beb-4a7d-9680-0848e8f14df8" providerId="ADAL" clId="{357D1710-6A76-4556-8485-F00C8675E2D2}" dt="2022-01-14T14:20:18.571" v="596" actId="478"/>
          <ac:spMkLst>
            <pc:docMk/>
            <pc:sldMk cId="395232081" sldId="259"/>
            <ac:spMk id="24" creationId="{AC64B873-487C-4D2D-8FE3-D254923BEDF2}"/>
          </ac:spMkLst>
        </pc:spChg>
        <pc:spChg chg="add del mod">
          <ac:chgData name="Leventhal, Brian C - leventbc" userId="3adb2060-2beb-4a7d-9680-0848e8f14df8" providerId="ADAL" clId="{357D1710-6A76-4556-8485-F00C8675E2D2}" dt="2022-01-14T14:20:20.607" v="597" actId="478"/>
          <ac:spMkLst>
            <pc:docMk/>
            <pc:sldMk cId="395232081" sldId="259"/>
            <ac:spMk id="25" creationId="{65781C72-2ED4-4BAE-80B9-15AC672BB02E}"/>
          </ac:spMkLst>
        </pc:spChg>
        <pc:spChg chg="add mod">
          <ac:chgData name="Leventhal, Brian C - leventbc" userId="3adb2060-2beb-4a7d-9680-0848e8f14df8" providerId="ADAL" clId="{357D1710-6A76-4556-8485-F00C8675E2D2}" dt="2022-01-14T14:31:02.291" v="706" actId="164"/>
          <ac:spMkLst>
            <pc:docMk/>
            <pc:sldMk cId="395232081" sldId="259"/>
            <ac:spMk id="26" creationId="{7719FA3F-C220-412D-AA72-791DEDA757E3}"/>
          </ac:spMkLst>
        </pc:spChg>
        <pc:spChg chg="add mod">
          <ac:chgData name="Leventhal, Brian C - leventbc" userId="3adb2060-2beb-4a7d-9680-0848e8f14df8" providerId="ADAL" clId="{357D1710-6A76-4556-8485-F00C8675E2D2}" dt="2022-01-14T14:31:02.291" v="706" actId="164"/>
          <ac:spMkLst>
            <pc:docMk/>
            <pc:sldMk cId="395232081" sldId="259"/>
            <ac:spMk id="27" creationId="{58C7AED4-FFDC-4C5B-B2A2-52EA7FC7CECE}"/>
          </ac:spMkLst>
        </pc:spChg>
        <pc:spChg chg="add mod">
          <ac:chgData name="Leventhal, Brian C - leventbc" userId="3adb2060-2beb-4a7d-9680-0848e8f14df8" providerId="ADAL" clId="{357D1710-6A76-4556-8485-F00C8675E2D2}" dt="2022-01-14T14:31:06.685" v="707" actId="164"/>
          <ac:spMkLst>
            <pc:docMk/>
            <pc:sldMk cId="395232081" sldId="259"/>
            <ac:spMk id="28" creationId="{1BEC5D85-193C-4AA2-B35B-E10B5C348BB7}"/>
          </ac:spMkLst>
        </pc:spChg>
        <pc:spChg chg="add mod">
          <ac:chgData name="Leventhal, Brian C - leventbc" userId="3adb2060-2beb-4a7d-9680-0848e8f14df8" providerId="ADAL" clId="{357D1710-6A76-4556-8485-F00C8675E2D2}" dt="2022-01-14T14:31:06.685" v="707" actId="164"/>
          <ac:spMkLst>
            <pc:docMk/>
            <pc:sldMk cId="395232081" sldId="259"/>
            <ac:spMk id="29" creationId="{FD755927-8722-4A34-B1D6-F84B50D6ABAB}"/>
          </ac:spMkLst>
        </pc:spChg>
        <pc:spChg chg="add del mod topLvl">
          <ac:chgData name="Leventhal, Brian C - leventbc" userId="3adb2060-2beb-4a7d-9680-0848e8f14df8" providerId="ADAL" clId="{357D1710-6A76-4556-8485-F00C8675E2D2}" dt="2022-01-14T14:30:37.520" v="701" actId="164"/>
          <ac:spMkLst>
            <pc:docMk/>
            <pc:sldMk cId="395232081" sldId="259"/>
            <ac:spMk id="30" creationId="{856B8AB2-93E8-4651-A912-379DE4945731}"/>
          </ac:spMkLst>
        </pc:spChg>
        <pc:spChg chg="add del mod topLvl">
          <ac:chgData name="Leventhal, Brian C - leventbc" userId="3adb2060-2beb-4a7d-9680-0848e8f14df8" providerId="ADAL" clId="{357D1710-6A76-4556-8485-F00C8675E2D2}" dt="2022-01-14T14:30:37.520" v="701" actId="164"/>
          <ac:spMkLst>
            <pc:docMk/>
            <pc:sldMk cId="395232081" sldId="259"/>
            <ac:spMk id="31" creationId="{AD0B19EE-DA59-4741-983F-61243645B3F4}"/>
          </ac:spMkLst>
        </pc:spChg>
        <pc:spChg chg="add del mod">
          <ac:chgData name="Leventhal, Brian C - leventbc" userId="3adb2060-2beb-4a7d-9680-0848e8f14df8" providerId="ADAL" clId="{357D1710-6A76-4556-8485-F00C8675E2D2}" dt="2022-01-14T14:22:56.711" v="634" actId="478"/>
          <ac:spMkLst>
            <pc:docMk/>
            <pc:sldMk cId="395232081" sldId="259"/>
            <ac:spMk id="35" creationId="{F819FAFF-9E62-4C56-9306-5269B803F7E2}"/>
          </ac:spMkLst>
        </pc:spChg>
        <pc:spChg chg="add del mod topLvl">
          <ac:chgData name="Leventhal, Brian C - leventbc" userId="3adb2060-2beb-4a7d-9680-0848e8f14df8" providerId="ADAL" clId="{357D1710-6A76-4556-8485-F00C8675E2D2}" dt="2022-01-14T14:30:37.520" v="701" actId="164"/>
          <ac:spMkLst>
            <pc:docMk/>
            <pc:sldMk cId="395232081" sldId="259"/>
            <ac:spMk id="37" creationId="{E212F742-7841-497D-BA9C-22CBB64AA7A2}"/>
          </ac:spMkLst>
        </pc:spChg>
        <pc:spChg chg="add mod">
          <ac:chgData name="Leventhal, Brian C - leventbc" userId="3adb2060-2beb-4a7d-9680-0848e8f14df8" providerId="ADAL" clId="{357D1710-6A76-4556-8485-F00C8675E2D2}" dt="2022-01-14T14:30:42.329" v="702" actId="164"/>
          <ac:spMkLst>
            <pc:docMk/>
            <pc:sldMk cId="395232081" sldId="259"/>
            <ac:spMk id="39" creationId="{D9DCBEA4-F405-49E1-9701-0B6E48097856}"/>
          </ac:spMkLst>
        </pc:spChg>
        <pc:spChg chg="add mod">
          <ac:chgData name="Leventhal, Brian C - leventbc" userId="3adb2060-2beb-4a7d-9680-0848e8f14df8" providerId="ADAL" clId="{357D1710-6A76-4556-8485-F00C8675E2D2}" dt="2022-01-14T14:30:50.333" v="703" actId="164"/>
          <ac:spMkLst>
            <pc:docMk/>
            <pc:sldMk cId="395232081" sldId="259"/>
            <ac:spMk id="41" creationId="{F5DBDE44-AB41-4036-B2A4-DF9A9F3EB77C}"/>
          </ac:spMkLst>
        </pc:spChg>
        <pc:spChg chg="add mod">
          <ac:chgData name="Leventhal, Brian C - leventbc" userId="3adb2060-2beb-4a7d-9680-0848e8f14df8" providerId="ADAL" clId="{357D1710-6A76-4556-8485-F00C8675E2D2}" dt="2022-01-14T14:31:02.291" v="706" actId="164"/>
          <ac:spMkLst>
            <pc:docMk/>
            <pc:sldMk cId="395232081" sldId="259"/>
            <ac:spMk id="43" creationId="{662DC7BA-B253-4CA2-81C4-12DB8D44843B}"/>
          </ac:spMkLst>
        </pc:spChg>
        <pc:spChg chg="add mod">
          <ac:chgData name="Leventhal, Brian C - leventbc" userId="3adb2060-2beb-4a7d-9680-0848e8f14df8" providerId="ADAL" clId="{357D1710-6A76-4556-8485-F00C8675E2D2}" dt="2022-01-14T14:31:06.685" v="707" actId="164"/>
          <ac:spMkLst>
            <pc:docMk/>
            <pc:sldMk cId="395232081" sldId="259"/>
            <ac:spMk id="45" creationId="{28D323BF-DF85-4DFF-8151-44B15A2FF0B5}"/>
          </ac:spMkLst>
        </pc:spChg>
        <pc:spChg chg="add del mod topLvl">
          <ac:chgData name="Leventhal, Brian C - leventbc" userId="3adb2060-2beb-4a7d-9680-0848e8f14df8" providerId="ADAL" clId="{357D1710-6A76-4556-8485-F00C8675E2D2}" dt="2022-01-14T14:30:31.243" v="700" actId="478"/>
          <ac:spMkLst>
            <pc:docMk/>
            <pc:sldMk cId="395232081" sldId="259"/>
            <ac:spMk id="46" creationId="{C9DA9CAA-38BD-4FF5-99C7-2655BBDD288B}"/>
          </ac:spMkLst>
        </pc:spChg>
        <pc:spChg chg="add del mod topLvl">
          <ac:chgData name="Leventhal, Brian C - leventbc" userId="3adb2060-2beb-4a7d-9680-0848e8f14df8" providerId="ADAL" clId="{357D1710-6A76-4556-8485-F00C8675E2D2}" dt="2022-01-14T14:30:17.713" v="699" actId="478"/>
          <ac:spMkLst>
            <pc:docMk/>
            <pc:sldMk cId="395232081" sldId="259"/>
            <ac:spMk id="47" creationId="{9ECD2C20-061C-4601-AA98-0FCE68B38511}"/>
          </ac:spMkLst>
        </pc:spChg>
        <pc:grpChg chg="add del mod">
          <ac:chgData name="Leventhal, Brian C - leventbc" userId="3adb2060-2beb-4a7d-9680-0848e8f14df8" providerId="ADAL" clId="{357D1710-6A76-4556-8485-F00C8675E2D2}" dt="2022-01-14T13:33:16.286" v="114" actId="478"/>
          <ac:grpSpMkLst>
            <pc:docMk/>
            <pc:sldMk cId="395232081" sldId="259"/>
            <ac:grpSpMk id="12" creationId="{3C7CF633-B21A-409F-9070-22183225E7A6}"/>
          </ac:grpSpMkLst>
        </pc:grpChg>
        <pc:grpChg chg="add del mod topLvl">
          <ac:chgData name="Leventhal, Brian C - leventbc" userId="3adb2060-2beb-4a7d-9680-0848e8f14df8" providerId="ADAL" clId="{357D1710-6A76-4556-8485-F00C8675E2D2}" dt="2022-01-14T14:29:43.930" v="693" actId="165"/>
          <ac:grpSpMkLst>
            <pc:docMk/>
            <pc:sldMk cId="395232081" sldId="259"/>
            <ac:grpSpMk id="48" creationId="{82E894D9-2D82-4E45-B473-FF6B5A2FA873}"/>
          </ac:grpSpMkLst>
        </pc:grpChg>
        <pc:grpChg chg="add del mod">
          <ac:chgData name="Leventhal, Brian C - leventbc" userId="3adb2060-2beb-4a7d-9680-0848e8f14df8" providerId="ADAL" clId="{357D1710-6A76-4556-8485-F00C8675E2D2}" dt="2022-01-14T14:29:36.289" v="692" actId="165"/>
          <ac:grpSpMkLst>
            <pc:docMk/>
            <pc:sldMk cId="395232081" sldId="259"/>
            <ac:grpSpMk id="49" creationId="{13DF8DE3-1DFB-45EB-AD00-43AE16709892}"/>
          </ac:grpSpMkLst>
        </pc:grpChg>
        <pc:grpChg chg="add mod">
          <ac:chgData name="Leventhal, Brian C - leventbc" userId="3adb2060-2beb-4a7d-9680-0848e8f14df8" providerId="ADAL" clId="{357D1710-6A76-4556-8485-F00C8675E2D2}" dt="2022-01-14T14:32:02.086" v="715" actId="962"/>
          <ac:grpSpMkLst>
            <pc:docMk/>
            <pc:sldMk cId="395232081" sldId="259"/>
            <ac:grpSpMk id="50" creationId="{668DB86D-2A6B-4174-93BD-2E026200D7CA}"/>
          </ac:grpSpMkLst>
        </pc:grpChg>
        <pc:grpChg chg="add mod">
          <ac:chgData name="Leventhal, Brian C - leventbc" userId="3adb2060-2beb-4a7d-9680-0848e8f14df8" providerId="ADAL" clId="{357D1710-6A76-4556-8485-F00C8675E2D2}" dt="2022-01-14T14:31:56.659" v="713" actId="962"/>
          <ac:grpSpMkLst>
            <pc:docMk/>
            <pc:sldMk cId="395232081" sldId="259"/>
            <ac:grpSpMk id="51" creationId="{B33F6493-5930-4A4F-9E40-C41B8EDB2956}"/>
          </ac:grpSpMkLst>
        </pc:grpChg>
        <pc:grpChg chg="add mod">
          <ac:chgData name="Leventhal, Brian C - leventbc" userId="3adb2060-2beb-4a7d-9680-0848e8f14df8" providerId="ADAL" clId="{357D1710-6A76-4556-8485-F00C8675E2D2}" dt="2022-01-14T14:31:51.633" v="711" actId="962"/>
          <ac:grpSpMkLst>
            <pc:docMk/>
            <pc:sldMk cId="395232081" sldId="259"/>
            <ac:grpSpMk id="52" creationId="{28C2CCD7-D9B7-477F-8DD4-1CED768491E0}"/>
          </ac:grpSpMkLst>
        </pc:grpChg>
        <pc:grpChg chg="add mod">
          <ac:chgData name="Leventhal, Brian C - leventbc" userId="3adb2060-2beb-4a7d-9680-0848e8f14df8" providerId="ADAL" clId="{357D1710-6A76-4556-8485-F00C8675E2D2}" dt="2022-01-14T14:30:57.633" v="705" actId="164"/>
          <ac:grpSpMkLst>
            <pc:docMk/>
            <pc:sldMk cId="395232081" sldId="259"/>
            <ac:grpSpMk id="53" creationId="{ADABA9E9-E7C7-4CAE-B847-4C3279C653E5}"/>
          </ac:grpSpMkLst>
        </pc:grpChg>
        <pc:grpChg chg="add mod">
          <ac:chgData name="Leventhal, Brian C - leventbc" userId="3adb2060-2beb-4a7d-9680-0848e8f14df8" providerId="ADAL" clId="{357D1710-6A76-4556-8485-F00C8675E2D2}" dt="2022-01-14T14:31:46.518" v="709" actId="962"/>
          <ac:grpSpMkLst>
            <pc:docMk/>
            <pc:sldMk cId="395232081" sldId="259"/>
            <ac:grpSpMk id="54" creationId="{375B0B05-8AA4-47C8-B0CB-B385E2CC4C1F}"/>
          </ac:grpSpMkLst>
        </pc:grpChg>
        <pc:grpChg chg="add mod">
          <ac:chgData name="Leventhal, Brian C - leventbc" userId="3adb2060-2beb-4a7d-9680-0848e8f14df8" providerId="ADAL" clId="{357D1710-6A76-4556-8485-F00C8675E2D2}" dt="2022-01-14T14:31:39.243" v="708" actId="962"/>
          <ac:grpSpMkLst>
            <pc:docMk/>
            <pc:sldMk cId="395232081" sldId="259"/>
            <ac:grpSpMk id="55" creationId="{BD3B58CC-EC90-4D61-AF09-86731E175FC4}"/>
          </ac:grpSpMkLst>
        </pc:grpChg>
        <pc:graphicFrameChg chg="add del mod topLvl modGraphic">
          <ac:chgData name="Leventhal, Brian C - leventbc" userId="3adb2060-2beb-4a7d-9680-0848e8f14df8" providerId="ADAL" clId="{357D1710-6A76-4556-8485-F00C8675E2D2}" dt="2022-01-14T13:36:22.278" v="151" actId="478"/>
          <ac:graphicFrameMkLst>
            <pc:docMk/>
            <pc:sldMk cId="395232081" sldId="259"/>
            <ac:graphicFrameMk id="10" creationId="{D12FFF5C-20D6-47C3-BA10-294D89DDE1B4}"/>
          </ac:graphicFrameMkLst>
        </pc:graphicFrameChg>
        <pc:graphicFrameChg chg="add del mod modGraphic">
          <ac:chgData name="Leventhal, Brian C - leventbc" userId="3adb2060-2beb-4a7d-9680-0848e8f14df8" providerId="ADAL" clId="{357D1710-6A76-4556-8485-F00C8675E2D2}" dt="2022-01-14T14:21:15.887" v="617" actId="478"/>
          <ac:graphicFrameMkLst>
            <pc:docMk/>
            <pc:sldMk cId="395232081" sldId="259"/>
            <ac:graphicFrameMk id="13" creationId="{D04C8CAD-4271-464A-8F81-218C970B2605}"/>
          </ac:graphicFrameMkLst>
        </pc:graphicFrameChg>
        <pc:picChg chg="add del mod">
          <ac:chgData name="Leventhal, Brian C - leventbc" userId="3adb2060-2beb-4a7d-9680-0848e8f14df8" providerId="ADAL" clId="{357D1710-6A76-4556-8485-F00C8675E2D2}" dt="2022-01-14T13:44:12.024" v="203" actId="478"/>
          <ac:picMkLst>
            <pc:docMk/>
            <pc:sldMk cId="395232081" sldId="259"/>
            <ac:picMk id="7" creationId="{4161E04D-9E10-4FB9-BA91-62E3354A5790}"/>
          </ac:picMkLst>
        </pc:picChg>
        <pc:picChg chg="add del mod">
          <ac:chgData name="Leventhal, Brian C - leventbc" userId="3adb2060-2beb-4a7d-9680-0848e8f14df8" providerId="ADAL" clId="{357D1710-6A76-4556-8485-F00C8675E2D2}" dt="2022-01-14T13:45:21.499" v="317" actId="478"/>
          <ac:picMkLst>
            <pc:docMk/>
            <pc:sldMk cId="395232081" sldId="259"/>
            <ac:picMk id="9" creationId="{AB331C1D-4249-42C0-BFAE-953EA3EFC0CF}"/>
          </ac:picMkLst>
        </pc:picChg>
        <pc:cxnChg chg="add mod ord">
          <ac:chgData name="Leventhal, Brian C - leventbc" userId="3adb2060-2beb-4a7d-9680-0848e8f14df8" providerId="ADAL" clId="{357D1710-6A76-4556-8485-F00C8675E2D2}" dt="2022-01-14T14:21:54.849" v="625" actId="167"/>
          <ac:cxnSpMkLst>
            <pc:docMk/>
            <pc:sldMk cId="395232081" sldId="259"/>
            <ac:cxnSpMk id="33" creationId="{090F8037-1E8F-4B8D-81FC-B1BDE85873D9}"/>
          </ac:cxnSpMkLst>
        </pc:cxnChg>
      </pc:sldChg>
      <pc:sldChg chg="modSp add del mod modTransition">
        <pc:chgData name="Leventhal, Brian C - leventbc" userId="3adb2060-2beb-4a7d-9680-0848e8f14df8" providerId="ADAL" clId="{357D1710-6A76-4556-8485-F00C8675E2D2}" dt="2022-01-14T14:23:42.759" v="651" actId="47"/>
        <pc:sldMkLst>
          <pc:docMk/>
          <pc:sldMk cId="1771469441" sldId="260"/>
        </pc:sldMkLst>
        <pc:spChg chg="mod">
          <ac:chgData name="Leventhal, Brian C - leventbc" userId="3adb2060-2beb-4a7d-9680-0848e8f14df8" providerId="ADAL" clId="{357D1710-6A76-4556-8485-F00C8675E2D2}" dt="2022-01-14T13:55:07.261" v="451"/>
          <ac:spMkLst>
            <pc:docMk/>
            <pc:sldMk cId="1771469441" sldId="260"/>
            <ac:spMk id="17" creationId="{4E54E86E-7836-4C72-98F8-F17202A7F02E}"/>
          </ac:spMkLst>
        </pc:spChg>
        <pc:graphicFrameChg chg="mod modGraphic">
          <ac:chgData name="Leventhal, Brian C - leventbc" userId="3adb2060-2beb-4a7d-9680-0848e8f14df8" providerId="ADAL" clId="{357D1710-6A76-4556-8485-F00C8675E2D2}" dt="2022-01-14T13:52:19.871" v="399" actId="2085"/>
          <ac:graphicFrameMkLst>
            <pc:docMk/>
            <pc:sldMk cId="1771469441" sldId="260"/>
            <ac:graphicFrameMk id="13" creationId="{D04C8CAD-4271-464A-8F81-218C970B2605}"/>
          </ac:graphicFrameMkLst>
        </pc:graphicFrameChg>
      </pc:sldChg>
      <pc:sldChg chg="modSp add del mod ord modTransition">
        <pc:chgData name="Leventhal, Brian C - leventbc" userId="3adb2060-2beb-4a7d-9680-0848e8f14df8" providerId="ADAL" clId="{357D1710-6A76-4556-8485-F00C8675E2D2}" dt="2022-01-14T14:25:55.253" v="670" actId="47"/>
        <pc:sldMkLst>
          <pc:docMk/>
          <pc:sldMk cId="4038191623" sldId="261"/>
        </pc:sldMkLst>
        <pc:spChg chg="mod">
          <ac:chgData name="Leventhal, Brian C - leventbc" userId="3adb2060-2beb-4a7d-9680-0848e8f14df8" providerId="ADAL" clId="{357D1710-6A76-4556-8485-F00C8675E2D2}" dt="2022-01-14T13:55:09.939" v="452"/>
          <ac:spMkLst>
            <pc:docMk/>
            <pc:sldMk cId="4038191623" sldId="261"/>
            <ac:spMk id="17" creationId="{4E54E86E-7836-4C72-98F8-F17202A7F02E}"/>
          </ac:spMkLst>
        </pc:spChg>
      </pc:sldChg>
      <pc:sldChg chg="add del">
        <pc:chgData name="Leventhal, Brian C - leventbc" userId="3adb2060-2beb-4a7d-9680-0848e8f14df8" providerId="ADAL" clId="{357D1710-6A76-4556-8485-F00C8675E2D2}" dt="2022-01-14T13:53:22.599" v="407"/>
        <pc:sldMkLst>
          <pc:docMk/>
          <pc:sldMk cId="928155046" sldId="262"/>
        </pc:sldMkLst>
      </pc:sldChg>
      <pc:sldChg chg="add del">
        <pc:chgData name="Leventhal, Brian C - leventbc" userId="3adb2060-2beb-4a7d-9680-0848e8f14df8" providerId="ADAL" clId="{357D1710-6A76-4556-8485-F00C8675E2D2}" dt="2022-01-14T13:53:12.052" v="405" actId="47"/>
        <pc:sldMkLst>
          <pc:docMk/>
          <pc:sldMk cId="2111745001" sldId="262"/>
        </pc:sldMkLst>
      </pc:sldChg>
      <pc:sldChg chg="modSp add del mod ord modTransition">
        <pc:chgData name="Leventhal, Brian C - leventbc" userId="3adb2060-2beb-4a7d-9680-0848e8f14df8" providerId="ADAL" clId="{357D1710-6A76-4556-8485-F00C8675E2D2}" dt="2022-01-14T14:25:59.493" v="671" actId="47"/>
        <pc:sldMkLst>
          <pc:docMk/>
          <pc:sldMk cId="3007967165" sldId="262"/>
        </pc:sldMkLst>
        <pc:spChg chg="mod">
          <ac:chgData name="Leventhal, Brian C - leventbc" userId="3adb2060-2beb-4a7d-9680-0848e8f14df8" providerId="ADAL" clId="{357D1710-6A76-4556-8485-F00C8675E2D2}" dt="2022-01-14T13:55:12.344" v="453"/>
          <ac:spMkLst>
            <pc:docMk/>
            <pc:sldMk cId="3007967165" sldId="262"/>
            <ac:spMk id="17" creationId="{4E54E86E-7836-4C72-98F8-F17202A7F02E}"/>
          </ac:spMkLst>
        </pc:spChg>
        <pc:graphicFrameChg chg="mod modGraphic">
          <ac:chgData name="Leventhal, Brian C - leventbc" userId="3adb2060-2beb-4a7d-9680-0848e8f14df8" providerId="ADAL" clId="{357D1710-6A76-4556-8485-F00C8675E2D2}" dt="2022-01-14T13:53:49.201" v="416" actId="2084"/>
          <ac:graphicFrameMkLst>
            <pc:docMk/>
            <pc:sldMk cId="3007967165" sldId="262"/>
            <ac:graphicFrameMk id="13" creationId="{D04C8CAD-4271-464A-8F81-218C970B2605}"/>
          </ac:graphicFrameMkLst>
        </pc:graphicFrameChg>
      </pc:sldChg>
      <pc:sldChg chg="addSp delSp modSp new del mod modTransition modClrScheme chgLayout">
        <pc:chgData name="Leventhal, Brian C - leventbc" userId="3adb2060-2beb-4a7d-9680-0848e8f14df8" providerId="ADAL" clId="{357D1710-6A76-4556-8485-F00C8675E2D2}" dt="2022-01-14T14:43:34.012" v="857" actId="47"/>
        <pc:sldMkLst>
          <pc:docMk/>
          <pc:sldMk cId="523756502" sldId="263"/>
        </pc:sldMkLst>
        <pc:spChg chg="del">
          <ac:chgData name="Leventhal, Brian C - leventbc" userId="3adb2060-2beb-4a7d-9680-0848e8f14df8" providerId="ADAL" clId="{357D1710-6A76-4556-8485-F00C8675E2D2}" dt="2022-01-14T13:59:33.845" v="483" actId="700"/>
          <ac:spMkLst>
            <pc:docMk/>
            <pc:sldMk cId="523756502" sldId="263"/>
            <ac:spMk id="2" creationId="{59FC061F-7CE7-4E86-BD30-4C52AB0514B4}"/>
          </ac:spMkLst>
        </pc:spChg>
        <pc:spChg chg="del">
          <ac:chgData name="Leventhal, Brian C - leventbc" userId="3adb2060-2beb-4a7d-9680-0848e8f14df8" providerId="ADAL" clId="{357D1710-6A76-4556-8485-F00C8675E2D2}" dt="2022-01-14T13:59:33.845" v="483" actId="700"/>
          <ac:spMkLst>
            <pc:docMk/>
            <pc:sldMk cId="523756502" sldId="263"/>
            <ac:spMk id="3" creationId="{C0A47ADF-D915-4519-A74A-F78B1CEC7C29}"/>
          </ac:spMkLst>
        </pc:spChg>
        <pc:spChg chg="mod ord">
          <ac:chgData name="Leventhal, Brian C - leventbc" userId="3adb2060-2beb-4a7d-9680-0848e8f14df8" providerId="ADAL" clId="{357D1710-6A76-4556-8485-F00C8675E2D2}" dt="2022-01-14T13:59:33.845" v="483" actId="700"/>
          <ac:spMkLst>
            <pc:docMk/>
            <pc:sldMk cId="523756502" sldId="263"/>
            <ac:spMk id="4" creationId="{D3EC6F10-AF7C-4D08-8C12-6EA0FCF92DC3}"/>
          </ac:spMkLst>
        </pc:spChg>
        <pc:graphicFrameChg chg="add mod modGraphic">
          <ac:chgData name="Leventhal, Brian C - leventbc" userId="3adb2060-2beb-4a7d-9680-0848e8f14df8" providerId="ADAL" clId="{357D1710-6A76-4556-8485-F00C8675E2D2}" dt="2022-01-14T14:07:02.174" v="532" actId="962"/>
          <ac:graphicFrameMkLst>
            <pc:docMk/>
            <pc:sldMk cId="523756502" sldId="263"/>
            <ac:graphicFrameMk id="5" creationId="{BD0446F6-3BAE-47CF-A251-98714D5916A1}"/>
          </ac:graphicFrameMkLst>
        </pc:graphicFrameChg>
      </pc:sldChg>
      <pc:sldChg chg="delSp add del mod">
        <pc:chgData name="Leventhal, Brian C - leventbc" userId="3adb2060-2beb-4a7d-9680-0848e8f14df8" providerId="ADAL" clId="{357D1710-6A76-4556-8485-F00C8675E2D2}" dt="2022-01-14T14:23:41.525" v="650" actId="47"/>
        <pc:sldMkLst>
          <pc:docMk/>
          <pc:sldMk cId="2359220330" sldId="264"/>
        </pc:sldMkLst>
        <pc:spChg chg="del">
          <ac:chgData name="Leventhal, Brian C - leventbc" userId="3adb2060-2beb-4a7d-9680-0848e8f14df8" providerId="ADAL" clId="{357D1710-6A76-4556-8485-F00C8675E2D2}" dt="2022-01-14T14:22:04.671" v="628" actId="478"/>
          <ac:spMkLst>
            <pc:docMk/>
            <pc:sldMk cId="2359220330" sldId="264"/>
            <ac:spMk id="20" creationId="{26FFB5DD-06D5-438F-B4D8-E147FED2335F}"/>
          </ac:spMkLst>
        </pc:spChg>
        <pc:spChg chg="del">
          <ac:chgData name="Leventhal, Brian C - leventbc" userId="3adb2060-2beb-4a7d-9680-0848e8f14df8" providerId="ADAL" clId="{357D1710-6A76-4556-8485-F00C8675E2D2}" dt="2022-01-14T14:22:04.671" v="628" actId="478"/>
          <ac:spMkLst>
            <pc:docMk/>
            <pc:sldMk cId="2359220330" sldId="264"/>
            <ac:spMk id="21" creationId="{ECC56A54-1E75-4586-B522-903F3B920BB5}"/>
          </ac:spMkLst>
        </pc:spChg>
        <pc:spChg chg="del">
          <ac:chgData name="Leventhal, Brian C - leventbc" userId="3adb2060-2beb-4a7d-9680-0848e8f14df8" providerId="ADAL" clId="{357D1710-6A76-4556-8485-F00C8675E2D2}" dt="2022-01-14T14:22:04.671" v="628" actId="478"/>
          <ac:spMkLst>
            <pc:docMk/>
            <pc:sldMk cId="2359220330" sldId="264"/>
            <ac:spMk id="22" creationId="{D6FD0562-F165-47BD-B3A4-7CC2FAB29A7D}"/>
          </ac:spMkLst>
        </pc:spChg>
        <pc:spChg chg="del">
          <ac:chgData name="Leventhal, Brian C - leventbc" userId="3adb2060-2beb-4a7d-9680-0848e8f14df8" providerId="ADAL" clId="{357D1710-6A76-4556-8485-F00C8675E2D2}" dt="2022-01-14T14:22:04.671" v="628" actId="478"/>
          <ac:spMkLst>
            <pc:docMk/>
            <pc:sldMk cId="2359220330" sldId="264"/>
            <ac:spMk id="23" creationId="{128B0D1A-6143-4C52-806D-25125BCB9924}"/>
          </ac:spMkLst>
        </pc:spChg>
        <pc:spChg chg="del">
          <ac:chgData name="Leventhal, Brian C - leventbc" userId="3adb2060-2beb-4a7d-9680-0848e8f14df8" providerId="ADAL" clId="{357D1710-6A76-4556-8485-F00C8675E2D2}" dt="2022-01-14T14:22:04.671" v="628" actId="478"/>
          <ac:spMkLst>
            <pc:docMk/>
            <pc:sldMk cId="2359220330" sldId="264"/>
            <ac:spMk id="26" creationId="{7719FA3F-C220-412D-AA72-791DEDA757E3}"/>
          </ac:spMkLst>
        </pc:spChg>
        <pc:spChg chg="del">
          <ac:chgData name="Leventhal, Brian C - leventbc" userId="3adb2060-2beb-4a7d-9680-0848e8f14df8" providerId="ADAL" clId="{357D1710-6A76-4556-8485-F00C8675E2D2}" dt="2022-01-14T14:22:04.671" v="628" actId="478"/>
          <ac:spMkLst>
            <pc:docMk/>
            <pc:sldMk cId="2359220330" sldId="264"/>
            <ac:spMk id="27" creationId="{58C7AED4-FFDC-4C5B-B2A2-52EA7FC7CECE}"/>
          </ac:spMkLst>
        </pc:spChg>
        <pc:spChg chg="del">
          <ac:chgData name="Leventhal, Brian C - leventbc" userId="3adb2060-2beb-4a7d-9680-0848e8f14df8" providerId="ADAL" clId="{357D1710-6A76-4556-8485-F00C8675E2D2}" dt="2022-01-14T14:22:04.671" v="628" actId="478"/>
          <ac:spMkLst>
            <pc:docMk/>
            <pc:sldMk cId="2359220330" sldId="264"/>
            <ac:spMk id="28" creationId="{1BEC5D85-193C-4AA2-B35B-E10B5C348BB7}"/>
          </ac:spMkLst>
        </pc:spChg>
        <pc:spChg chg="del">
          <ac:chgData name="Leventhal, Brian C - leventbc" userId="3adb2060-2beb-4a7d-9680-0848e8f14df8" providerId="ADAL" clId="{357D1710-6A76-4556-8485-F00C8675E2D2}" dt="2022-01-14T14:22:04.671" v="628" actId="478"/>
          <ac:spMkLst>
            <pc:docMk/>
            <pc:sldMk cId="2359220330" sldId="264"/>
            <ac:spMk id="29" creationId="{FD755927-8722-4A34-B1D6-F84B50D6ABAB}"/>
          </ac:spMkLst>
        </pc:spChg>
      </pc:sldChg>
      <pc:sldChg chg="addSp delSp modSp add del mod delAnim modAnim">
        <pc:chgData name="Leventhal, Brian C - leventbc" userId="3adb2060-2beb-4a7d-9680-0848e8f14df8" providerId="ADAL" clId="{357D1710-6A76-4556-8485-F00C8675E2D2}" dt="2022-01-14T14:42:20.282" v="840" actId="47"/>
        <pc:sldMkLst>
          <pc:docMk/>
          <pc:sldMk cId="2504152523" sldId="264"/>
        </pc:sldMkLst>
        <pc:spChg chg="del">
          <ac:chgData name="Leventhal, Brian C - leventbc" userId="3adb2060-2beb-4a7d-9680-0848e8f14df8" providerId="ADAL" clId="{357D1710-6A76-4556-8485-F00C8675E2D2}" dt="2022-01-14T14:26:11.541" v="674" actId="478"/>
          <ac:spMkLst>
            <pc:docMk/>
            <pc:sldMk cId="2504152523" sldId="264"/>
            <ac:spMk id="20" creationId="{26FFB5DD-06D5-438F-B4D8-E147FED2335F}"/>
          </ac:spMkLst>
        </pc:spChg>
        <pc:spChg chg="del">
          <ac:chgData name="Leventhal, Brian C - leventbc" userId="3adb2060-2beb-4a7d-9680-0848e8f14df8" providerId="ADAL" clId="{357D1710-6A76-4556-8485-F00C8675E2D2}" dt="2022-01-14T14:26:11.541" v="674" actId="478"/>
          <ac:spMkLst>
            <pc:docMk/>
            <pc:sldMk cId="2504152523" sldId="264"/>
            <ac:spMk id="21" creationId="{ECC56A54-1E75-4586-B522-903F3B920BB5}"/>
          </ac:spMkLst>
        </pc:spChg>
        <pc:spChg chg="del">
          <ac:chgData name="Leventhal, Brian C - leventbc" userId="3adb2060-2beb-4a7d-9680-0848e8f14df8" providerId="ADAL" clId="{357D1710-6A76-4556-8485-F00C8675E2D2}" dt="2022-01-14T14:26:11.541" v="674" actId="478"/>
          <ac:spMkLst>
            <pc:docMk/>
            <pc:sldMk cId="2504152523" sldId="264"/>
            <ac:spMk id="22" creationId="{D6FD0562-F165-47BD-B3A4-7CC2FAB29A7D}"/>
          </ac:spMkLst>
        </pc:spChg>
        <pc:spChg chg="del">
          <ac:chgData name="Leventhal, Brian C - leventbc" userId="3adb2060-2beb-4a7d-9680-0848e8f14df8" providerId="ADAL" clId="{357D1710-6A76-4556-8485-F00C8675E2D2}" dt="2022-01-14T14:26:11.541" v="674" actId="478"/>
          <ac:spMkLst>
            <pc:docMk/>
            <pc:sldMk cId="2504152523" sldId="264"/>
            <ac:spMk id="23" creationId="{128B0D1A-6143-4C52-806D-25125BCB9924}"/>
          </ac:spMkLst>
        </pc:spChg>
        <pc:spChg chg="del">
          <ac:chgData name="Leventhal, Brian C - leventbc" userId="3adb2060-2beb-4a7d-9680-0848e8f14df8" providerId="ADAL" clId="{357D1710-6A76-4556-8485-F00C8675E2D2}" dt="2022-01-14T14:26:11.541" v="674" actId="478"/>
          <ac:spMkLst>
            <pc:docMk/>
            <pc:sldMk cId="2504152523" sldId="264"/>
            <ac:spMk id="26" creationId="{7719FA3F-C220-412D-AA72-791DEDA757E3}"/>
          </ac:spMkLst>
        </pc:spChg>
        <pc:spChg chg="del">
          <ac:chgData name="Leventhal, Brian C - leventbc" userId="3adb2060-2beb-4a7d-9680-0848e8f14df8" providerId="ADAL" clId="{357D1710-6A76-4556-8485-F00C8675E2D2}" dt="2022-01-14T14:26:11.541" v="674" actId="478"/>
          <ac:spMkLst>
            <pc:docMk/>
            <pc:sldMk cId="2504152523" sldId="264"/>
            <ac:spMk id="27" creationId="{58C7AED4-FFDC-4C5B-B2A2-52EA7FC7CECE}"/>
          </ac:spMkLst>
        </pc:spChg>
        <pc:spChg chg="del">
          <ac:chgData name="Leventhal, Brian C - leventbc" userId="3adb2060-2beb-4a7d-9680-0848e8f14df8" providerId="ADAL" clId="{357D1710-6A76-4556-8485-F00C8675E2D2}" dt="2022-01-14T14:26:11.541" v="674" actId="478"/>
          <ac:spMkLst>
            <pc:docMk/>
            <pc:sldMk cId="2504152523" sldId="264"/>
            <ac:spMk id="28" creationId="{1BEC5D85-193C-4AA2-B35B-E10B5C348BB7}"/>
          </ac:spMkLst>
        </pc:spChg>
        <pc:spChg chg="del">
          <ac:chgData name="Leventhal, Brian C - leventbc" userId="3adb2060-2beb-4a7d-9680-0848e8f14df8" providerId="ADAL" clId="{357D1710-6A76-4556-8485-F00C8675E2D2}" dt="2022-01-14T14:26:11.541" v="674" actId="478"/>
          <ac:spMkLst>
            <pc:docMk/>
            <pc:sldMk cId="2504152523" sldId="264"/>
            <ac:spMk id="29" creationId="{FD755927-8722-4A34-B1D6-F84B50D6ABAB}"/>
          </ac:spMkLst>
        </pc:spChg>
        <pc:spChg chg="mod">
          <ac:chgData name="Leventhal, Brian C - leventbc" userId="3adb2060-2beb-4a7d-9680-0848e8f14df8" providerId="ADAL" clId="{357D1710-6A76-4556-8485-F00C8675E2D2}" dt="2022-01-14T14:27:24.548" v="679" actId="164"/>
          <ac:spMkLst>
            <pc:docMk/>
            <pc:sldMk cId="2504152523" sldId="264"/>
            <ac:spMk id="30" creationId="{856B8AB2-93E8-4651-A912-379DE4945731}"/>
          </ac:spMkLst>
        </pc:spChg>
        <pc:spChg chg="mod">
          <ac:chgData name="Leventhal, Brian C - leventbc" userId="3adb2060-2beb-4a7d-9680-0848e8f14df8" providerId="ADAL" clId="{357D1710-6A76-4556-8485-F00C8675E2D2}" dt="2022-01-14T14:27:24.548" v="679" actId="164"/>
          <ac:spMkLst>
            <pc:docMk/>
            <pc:sldMk cId="2504152523" sldId="264"/>
            <ac:spMk id="31" creationId="{AD0B19EE-DA59-4741-983F-61243645B3F4}"/>
          </ac:spMkLst>
        </pc:spChg>
        <pc:spChg chg="mod">
          <ac:chgData name="Leventhal, Brian C - leventbc" userId="3adb2060-2beb-4a7d-9680-0848e8f14df8" providerId="ADAL" clId="{357D1710-6A76-4556-8485-F00C8675E2D2}" dt="2022-01-14T14:27:24.548" v="679" actId="164"/>
          <ac:spMkLst>
            <pc:docMk/>
            <pc:sldMk cId="2504152523" sldId="264"/>
            <ac:spMk id="37" creationId="{E212F742-7841-497D-BA9C-22CBB64AA7A2}"/>
          </ac:spMkLst>
        </pc:spChg>
        <pc:spChg chg="del">
          <ac:chgData name="Leventhal, Brian C - leventbc" userId="3adb2060-2beb-4a7d-9680-0848e8f14df8" providerId="ADAL" clId="{357D1710-6A76-4556-8485-F00C8675E2D2}" dt="2022-01-14T14:26:11.541" v="674" actId="478"/>
          <ac:spMkLst>
            <pc:docMk/>
            <pc:sldMk cId="2504152523" sldId="264"/>
            <ac:spMk id="39" creationId="{D9DCBEA4-F405-49E1-9701-0B6E48097856}"/>
          </ac:spMkLst>
        </pc:spChg>
        <pc:spChg chg="del">
          <ac:chgData name="Leventhal, Brian C - leventbc" userId="3adb2060-2beb-4a7d-9680-0848e8f14df8" providerId="ADAL" clId="{357D1710-6A76-4556-8485-F00C8675E2D2}" dt="2022-01-14T14:26:11.541" v="674" actId="478"/>
          <ac:spMkLst>
            <pc:docMk/>
            <pc:sldMk cId="2504152523" sldId="264"/>
            <ac:spMk id="41" creationId="{F5DBDE44-AB41-4036-B2A4-DF9A9F3EB77C}"/>
          </ac:spMkLst>
        </pc:spChg>
        <pc:spChg chg="del">
          <ac:chgData name="Leventhal, Brian C - leventbc" userId="3adb2060-2beb-4a7d-9680-0848e8f14df8" providerId="ADAL" clId="{357D1710-6A76-4556-8485-F00C8675E2D2}" dt="2022-01-14T14:26:11.541" v="674" actId="478"/>
          <ac:spMkLst>
            <pc:docMk/>
            <pc:sldMk cId="2504152523" sldId="264"/>
            <ac:spMk id="43" creationId="{662DC7BA-B253-4CA2-81C4-12DB8D44843B}"/>
          </ac:spMkLst>
        </pc:spChg>
        <pc:spChg chg="del">
          <ac:chgData name="Leventhal, Brian C - leventbc" userId="3adb2060-2beb-4a7d-9680-0848e8f14df8" providerId="ADAL" clId="{357D1710-6A76-4556-8485-F00C8675E2D2}" dt="2022-01-14T14:26:11.541" v="674" actId="478"/>
          <ac:spMkLst>
            <pc:docMk/>
            <pc:sldMk cId="2504152523" sldId="264"/>
            <ac:spMk id="45" creationId="{28D323BF-DF85-4DFF-8151-44B15A2FF0B5}"/>
          </ac:spMkLst>
        </pc:spChg>
        <pc:grpChg chg="add mod">
          <ac:chgData name="Leventhal, Brian C - leventbc" userId="3adb2060-2beb-4a7d-9680-0848e8f14df8" providerId="ADAL" clId="{357D1710-6A76-4556-8485-F00C8675E2D2}" dt="2022-01-14T14:28:55.755" v="690" actId="962"/>
          <ac:grpSpMkLst>
            <pc:docMk/>
            <pc:sldMk cId="2504152523" sldId="264"/>
            <ac:grpSpMk id="2" creationId="{D421A37D-A428-4CD1-83A7-1D9F65A3020E}"/>
          </ac:grpSpMkLst>
        </pc:grpChg>
        <pc:picChg chg="del">
          <ac:chgData name="Leventhal, Brian C - leventbc" userId="3adb2060-2beb-4a7d-9680-0848e8f14df8" providerId="ADAL" clId="{357D1710-6A76-4556-8485-F00C8675E2D2}" dt="2022-01-14T14:35:49.484" v="739" actId="478"/>
          <ac:picMkLst>
            <pc:docMk/>
            <pc:sldMk cId="2504152523" sldId="264"/>
            <ac:picMk id="3" creationId="{0E19C77A-D8AC-4D9F-B794-D91141CAD7DE}"/>
          </ac:picMkLst>
        </pc:picChg>
        <pc:picChg chg="add del mod">
          <ac:chgData name="Leventhal, Brian C - leventbc" userId="3adb2060-2beb-4a7d-9680-0848e8f14df8" providerId="ADAL" clId="{357D1710-6A76-4556-8485-F00C8675E2D2}" dt="2022-01-14T14:35:46.904" v="738" actId="478"/>
          <ac:picMkLst>
            <pc:docMk/>
            <pc:sldMk cId="2504152523" sldId="264"/>
            <ac:picMk id="24" creationId="{2CBEDCBC-7579-4D9C-AA45-3F0BEFF67B37}"/>
          </ac:picMkLst>
        </pc:picChg>
      </pc:sldChg>
      <pc:sldChg chg="delSp add del mod modTransition">
        <pc:chgData name="Leventhal, Brian C - leventbc" userId="3adb2060-2beb-4a7d-9680-0848e8f14df8" providerId="ADAL" clId="{357D1710-6A76-4556-8485-F00C8675E2D2}" dt="2022-01-14T14:22:48.061" v="632" actId="47"/>
        <pc:sldMkLst>
          <pc:docMk/>
          <pc:sldMk cId="1372863648" sldId="265"/>
        </pc:sldMkLst>
        <pc:spChg chg="del">
          <ac:chgData name="Leventhal, Brian C - leventbc" userId="3adb2060-2beb-4a7d-9680-0848e8f14df8" providerId="ADAL" clId="{357D1710-6A76-4556-8485-F00C8675E2D2}" dt="2022-01-14T14:22:08.294" v="629" actId="478"/>
          <ac:spMkLst>
            <pc:docMk/>
            <pc:sldMk cId="1372863648" sldId="265"/>
            <ac:spMk id="22" creationId="{D6FD0562-F165-47BD-B3A4-7CC2FAB29A7D}"/>
          </ac:spMkLst>
        </pc:spChg>
        <pc:spChg chg="del">
          <ac:chgData name="Leventhal, Brian C - leventbc" userId="3adb2060-2beb-4a7d-9680-0848e8f14df8" providerId="ADAL" clId="{357D1710-6A76-4556-8485-F00C8675E2D2}" dt="2022-01-14T14:22:08.294" v="629" actId="478"/>
          <ac:spMkLst>
            <pc:docMk/>
            <pc:sldMk cId="1372863648" sldId="265"/>
            <ac:spMk id="23" creationId="{128B0D1A-6143-4C52-806D-25125BCB9924}"/>
          </ac:spMkLst>
        </pc:spChg>
        <pc:spChg chg="del">
          <ac:chgData name="Leventhal, Brian C - leventbc" userId="3adb2060-2beb-4a7d-9680-0848e8f14df8" providerId="ADAL" clId="{357D1710-6A76-4556-8485-F00C8675E2D2}" dt="2022-01-14T14:22:08.294" v="629" actId="478"/>
          <ac:spMkLst>
            <pc:docMk/>
            <pc:sldMk cId="1372863648" sldId="265"/>
            <ac:spMk id="26" creationId="{7719FA3F-C220-412D-AA72-791DEDA757E3}"/>
          </ac:spMkLst>
        </pc:spChg>
        <pc:spChg chg="del">
          <ac:chgData name="Leventhal, Brian C - leventbc" userId="3adb2060-2beb-4a7d-9680-0848e8f14df8" providerId="ADAL" clId="{357D1710-6A76-4556-8485-F00C8675E2D2}" dt="2022-01-14T14:22:08.294" v="629" actId="478"/>
          <ac:spMkLst>
            <pc:docMk/>
            <pc:sldMk cId="1372863648" sldId="265"/>
            <ac:spMk id="27" creationId="{58C7AED4-FFDC-4C5B-B2A2-52EA7FC7CECE}"/>
          </ac:spMkLst>
        </pc:spChg>
        <pc:spChg chg="del">
          <ac:chgData name="Leventhal, Brian C - leventbc" userId="3adb2060-2beb-4a7d-9680-0848e8f14df8" providerId="ADAL" clId="{357D1710-6A76-4556-8485-F00C8675E2D2}" dt="2022-01-14T14:22:08.294" v="629" actId="478"/>
          <ac:spMkLst>
            <pc:docMk/>
            <pc:sldMk cId="1372863648" sldId="265"/>
            <ac:spMk id="28" creationId="{1BEC5D85-193C-4AA2-B35B-E10B5C348BB7}"/>
          </ac:spMkLst>
        </pc:spChg>
        <pc:spChg chg="del">
          <ac:chgData name="Leventhal, Brian C - leventbc" userId="3adb2060-2beb-4a7d-9680-0848e8f14df8" providerId="ADAL" clId="{357D1710-6A76-4556-8485-F00C8675E2D2}" dt="2022-01-14T14:22:08.294" v="629" actId="478"/>
          <ac:spMkLst>
            <pc:docMk/>
            <pc:sldMk cId="1372863648" sldId="265"/>
            <ac:spMk id="29" creationId="{FD755927-8722-4A34-B1D6-F84B50D6ABAB}"/>
          </ac:spMkLst>
        </pc:spChg>
        <pc:spChg chg="del">
          <ac:chgData name="Leventhal, Brian C - leventbc" userId="3adb2060-2beb-4a7d-9680-0848e8f14df8" providerId="ADAL" clId="{357D1710-6A76-4556-8485-F00C8675E2D2}" dt="2022-01-14T14:22:11.533" v="630" actId="478"/>
          <ac:spMkLst>
            <pc:docMk/>
            <pc:sldMk cId="1372863648" sldId="265"/>
            <ac:spMk id="30" creationId="{856B8AB2-93E8-4651-A912-379DE4945731}"/>
          </ac:spMkLst>
        </pc:spChg>
        <pc:spChg chg="del">
          <ac:chgData name="Leventhal, Brian C - leventbc" userId="3adb2060-2beb-4a7d-9680-0848e8f14df8" providerId="ADAL" clId="{357D1710-6A76-4556-8485-F00C8675E2D2}" dt="2022-01-14T14:22:11.533" v="630" actId="478"/>
          <ac:spMkLst>
            <pc:docMk/>
            <pc:sldMk cId="1372863648" sldId="265"/>
            <ac:spMk id="31" creationId="{AD0B19EE-DA59-4741-983F-61243645B3F4}"/>
          </ac:spMkLst>
        </pc:spChg>
      </pc:sldChg>
      <pc:sldChg chg="addSp delSp modSp add del mod">
        <pc:chgData name="Leventhal, Brian C - leventbc" userId="3adb2060-2beb-4a7d-9680-0848e8f14df8" providerId="ADAL" clId="{357D1710-6A76-4556-8485-F00C8675E2D2}" dt="2022-01-14T14:42:20.282" v="840" actId="47"/>
        <pc:sldMkLst>
          <pc:docMk/>
          <pc:sldMk cId="1524492555" sldId="265"/>
        </pc:sldMkLst>
        <pc:spChg chg="mod topLvl">
          <ac:chgData name="Leventhal, Brian C - leventbc" userId="3adb2060-2beb-4a7d-9680-0848e8f14df8" providerId="ADAL" clId="{357D1710-6A76-4556-8485-F00C8675E2D2}" dt="2022-01-14T14:28:35.853" v="688" actId="571"/>
          <ac:spMkLst>
            <pc:docMk/>
            <pc:sldMk cId="1524492555" sldId="265"/>
            <ac:spMk id="20" creationId="{26FFB5DD-06D5-438F-B4D8-E147FED2335F}"/>
          </ac:spMkLst>
        </pc:spChg>
        <pc:spChg chg="mod">
          <ac:chgData name="Leventhal, Brian C - leventbc" userId="3adb2060-2beb-4a7d-9680-0848e8f14df8" providerId="ADAL" clId="{357D1710-6A76-4556-8485-F00C8675E2D2}" dt="2022-01-14T14:28:35.853" v="688" actId="571"/>
          <ac:spMkLst>
            <pc:docMk/>
            <pc:sldMk cId="1524492555" sldId="265"/>
            <ac:spMk id="21" creationId="{ECC56A54-1E75-4586-B522-903F3B920BB5}"/>
          </ac:spMkLst>
        </pc:spChg>
        <pc:spChg chg="del">
          <ac:chgData name="Leventhal, Brian C - leventbc" userId="3adb2060-2beb-4a7d-9680-0848e8f14df8" providerId="ADAL" clId="{357D1710-6A76-4556-8485-F00C8675E2D2}" dt="2022-01-14T14:26:18.629" v="676" actId="478"/>
          <ac:spMkLst>
            <pc:docMk/>
            <pc:sldMk cId="1524492555" sldId="265"/>
            <ac:spMk id="22" creationId="{D6FD0562-F165-47BD-B3A4-7CC2FAB29A7D}"/>
          </ac:spMkLst>
        </pc:spChg>
        <pc:spChg chg="del">
          <ac:chgData name="Leventhal, Brian C - leventbc" userId="3adb2060-2beb-4a7d-9680-0848e8f14df8" providerId="ADAL" clId="{357D1710-6A76-4556-8485-F00C8675E2D2}" dt="2022-01-14T14:26:18.629" v="676" actId="478"/>
          <ac:spMkLst>
            <pc:docMk/>
            <pc:sldMk cId="1524492555" sldId="265"/>
            <ac:spMk id="23" creationId="{128B0D1A-6143-4C52-806D-25125BCB9924}"/>
          </ac:spMkLst>
        </pc:spChg>
        <pc:spChg chg="add del mod">
          <ac:chgData name="Leventhal, Brian C - leventbc" userId="3adb2060-2beb-4a7d-9680-0848e8f14df8" providerId="ADAL" clId="{357D1710-6A76-4556-8485-F00C8675E2D2}" dt="2022-01-14T14:27:44.428" v="684" actId="478"/>
          <ac:spMkLst>
            <pc:docMk/>
            <pc:sldMk cId="1524492555" sldId="265"/>
            <ac:spMk id="24" creationId="{2D695424-6203-4482-8219-1CB5F8064D44}"/>
          </ac:spMkLst>
        </pc:spChg>
        <pc:spChg chg="add del mod topLvl">
          <ac:chgData name="Leventhal, Brian C - leventbc" userId="3adb2060-2beb-4a7d-9680-0848e8f14df8" providerId="ADAL" clId="{357D1710-6A76-4556-8485-F00C8675E2D2}" dt="2022-01-14T14:27:48.954" v="685" actId="478"/>
          <ac:spMkLst>
            <pc:docMk/>
            <pc:sldMk cId="1524492555" sldId="265"/>
            <ac:spMk id="25" creationId="{F361384C-DC79-478F-87EC-3191F583DABE}"/>
          </ac:spMkLst>
        </pc:spChg>
        <pc:spChg chg="del">
          <ac:chgData name="Leventhal, Brian C - leventbc" userId="3adb2060-2beb-4a7d-9680-0848e8f14df8" providerId="ADAL" clId="{357D1710-6A76-4556-8485-F00C8675E2D2}" dt="2022-01-14T14:26:18.629" v="676" actId="478"/>
          <ac:spMkLst>
            <pc:docMk/>
            <pc:sldMk cId="1524492555" sldId="265"/>
            <ac:spMk id="26" creationId="{7719FA3F-C220-412D-AA72-791DEDA757E3}"/>
          </ac:spMkLst>
        </pc:spChg>
        <pc:spChg chg="del">
          <ac:chgData name="Leventhal, Brian C - leventbc" userId="3adb2060-2beb-4a7d-9680-0848e8f14df8" providerId="ADAL" clId="{357D1710-6A76-4556-8485-F00C8675E2D2}" dt="2022-01-14T14:26:18.629" v="676" actId="478"/>
          <ac:spMkLst>
            <pc:docMk/>
            <pc:sldMk cId="1524492555" sldId="265"/>
            <ac:spMk id="27" creationId="{58C7AED4-FFDC-4C5B-B2A2-52EA7FC7CECE}"/>
          </ac:spMkLst>
        </pc:spChg>
        <pc:spChg chg="del">
          <ac:chgData name="Leventhal, Brian C - leventbc" userId="3adb2060-2beb-4a7d-9680-0848e8f14df8" providerId="ADAL" clId="{357D1710-6A76-4556-8485-F00C8675E2D2}" dt="2022-01-14T14:26:18.629" v="676" actId="478"/>
          <ac:spMkLst>
            <pc:docMk/>
            <pc:sldMk cId="1524492555" sldId="265"/>
            <ac:spMk id="28" creationId="{1BEC5D85-193C-4AA2-B35B-E10B5C348BB7}"/>
          </ac:spMkLst>
        </pc:spChg>
        <pc:spChg chg="del">
          <ac:chgData name="Leventhal, Brian C - leventbc" userId="3adb2060-2beb-4a7d-9680-0848e8f14df8" providerId="ADAL" clId="{357D1710-6A76-4556-8485-F00C8675E2D2}" dt="2022-01-14T14:26:18.629" v="676" actId="478"/>
          <ac:spMkLst>
            <pc:docMk/>
            <pc:sldMk cId="1524492555" sldId="265"/>
            <ac:spMk id="29" creationId="{FD755927-8722-4A34-B1D6-F84B50D6ABAB}"/>
          </ac:spMkLst>
        </pc:spChg>
        <pc:spChg chg="del">
          <ac:chgData name="Leventhal, Brian C - leventbc" userId="3adb2060-2beb-4a7d-9680-0848e8f14df8" providerId="ADAL" clId="{357D1710-6A76-4556-8485-F00C8675E2D2}" dt="2022-01-14T14:26:15.299" v="675" actId="478"/>
          <ac:spMkLst>
            <pc:docMk/>
            <pc:sldMk cId="1524492555" sldId="265"/>
            <ac:spMk id="30" creationId="{856B8AB2-93E8-4651-A912-379DE4945731}"/>
          </ac:spMkLst>
        </pc:spChg>
        <pc:spChg chg="del">
          <ac:chgData name="Leventhal, Brian C - leventbc" userId="3adb2060-2beb-4a7d-9680-0848e8f14df8" providerId="ADAL" clId="{357D1710-6A76-4556-8485-F00C8675E2D2}" dt="2022-01-14T14:26:15.299" v="675" actId="478"/>
          <ac:spMkLst>
            <pc:docMk/>
            <pc:sldMk cId="1524492555" sldId="265"/>
            <ac:spMk id="31" creationId="{AD0B19EE-DA59-4741-983F-61243645B3F4}"/>
          </ac:spMkLst>
        </pc:spChg>
        <pc:spChg chg="add mod">
          <ac:chgData name="Leventhal, Brian C - leventbc" userId="3adb2060-2beb-4a7d-9680-0848e8f14df8" providerId="ADAL" clId="{357D1710-6A76-4556-8485-F00C8675E2D2}" dt="2022-01-14T14:28:35.853" v="688" actId="571"/>
          <ac:spMkLst>
            <pc:docMk/>
            <pc:sldMk cId="1524492555" sldId="265"/>
            <ac:spMk id="32" creationId="{CE423A94-C342-4F10-88BB-7A9A4966963D}"/>
          </ac:spMkLst>
        </pc:spChg>
        <pc:spChg chg="add mod">
          <ac:chgData name="Leventhal, Brian C - leventbc" userId="3adb2060-2beb-4a7d-9680-0848e8f14df8" providerId="ADAL" clId="{357D1710-6A76-4556-8485-F00C8675E2D2}" dt="2022-01-14T14:28:35.853" v="688" actId="571"/>
          <ac:spMkLst>
            <pc:docMk/>
            <pc:sldMk cId="1524492555" sldId="265"/>
            <ac:spMk id="34" creationId="{7770CB1C-6AF0-4B9C-9D98-C9819021B239}"/>
          </ac:spMkLst>
        </pc:spChg>
        <pc:spChg chg="del">
          <ac:chgData name="Leventhal, Brian C - leventbc" userId="3adb2060-2beb-4a7d-9680-0848e8f14df8" providerId="ADAL" clId="{357D1710-6A76-4556-8485-F00C8675E2D2}" dt="2022-01-14T14:26:15.299" v="675" actId="478"/>
          <ac:spMkLst>
            <pc:docMk/>
            <pc:sldMk cId="1524492555" sldId="265"/>
            <ac:spMk id="37" creationId="{E212F742-7841-497D-BA9C-22CBB64AA7A2}"/>
          </ac:spMkLst>
        </pc:spChg>
        <pc:spChg chg="mod">
          <ac:chgData name="Leventhal, Brian C - leventbc" userId="3adb2060-2beb-4a7d-9680-0848e8f14df8" providerId="ADAL" clId="{357D1710-6A76-4556-8485-F00C8675E2D2}" dt="2022-01-14T14:28:35.853" v="688" actId="571"/>
          <ac:spMkLst>
            <pc:docMk/>
            <pc:sldMk cId="1524492555" sldId="265"/>
            <ac:spMk id="39" creationId="{D9DCBEA4-F405-49E1-9701-0B6E48097856}"/>
          </ac:spMkLst>
        </pc:spChg>
        <pc:spChg chg="del">
          <ac:chgData name="Leventhal, Brian C - leventbc" userId="3adb2060-2beb-4a7d-9680-0848e8f14df8" providerId="ADAL" clId="{357D1710-6A76-4556-8485-F00C8675E2D2}" dt="2022-01-14T14:26:18.629" v="676" actId="478"/>
          <ac:spMkLst>
            <pc:docMk/>
            <pc:sldMk cId="1524492555" sldId="265"/>
            <ac:spMk id="41" creationId="{F5DBDE44-AB41-4036-B2A4-DF9A9F3EB77C}"/>
          </ac:spMkLst>
        </pc:spChg>
        <pc:spChg chg="del">
          <ac:chgData name="Leventhal, Brian C - leventbc" userId="3adb2060-2beb-4a7d-9680-0848e8f14df8" providerId="ADAL" clId="{357D1710-6A76-4556-8485-F00C8675E2D2}" dt="2022-01-14T14:26:18.629" v="676" actId="478"/>
          <ac:spMkLst>
            <pc:docMk/>
            <pc:sldMk cId="1524492555" sldId="265"/>
            <ac:spMk id="43" creationId="{662DC7BA-B253-4CA2-81C4-12DB8D44843B}"/>
          </ac:spMkLst>
        </pc:spChg>
        <pc:spChg chg="del">
          <ac:chgData name="Leventhal, Brian C - leventbc" userId="3adb2060-2beb-4a7d-9680-0848e8f14df8" providerId="ADAL" clId="{357D1710-6A76-4556-8485-F00C8675E2D2}" dt="2022-01-14T14:26:18.629" v="676" actId="478"/>
          <ac:spMkLst>
            <pc:docMk/>
            <pc:sldMk cId="1524492555" sldId="265"/>
            <ac:spMk id="45" creationId="{28D323BF-DF85-4DFF-8151-44B15A2FF0B5}"/>
          </ac:spMkLst>
        </pc:spChg>
        <pc:grpChg chg="add del mod ord">
          <ac:chgData name="Leventhal, Brian C - leventbc" userId="3adb2060-2beb-4a7d-9680-0848e8f14df8" providerId="ADAL" clId="{357D1710-6A76-4556-8485-F00C8675E2D2}" dt="2022-01-14T14:27:48.954" v="685" actId="478"/>
          <ac:grpSpMkLst>
            <pc:docMk/>
            <pc:sldMk cId="1524492555" sldId="265"/>
            <ac:grpSpMk id="2" creationId="{2E717840-B0A6-462A-B8B3-220BD36CEC26}"/>
          </ac:grpSpMkLst>
        </pc:grpChg>
        <pc:grpChg chg="add mod">
          <ac:chgData name="Leventhal, Brian C - leventbc" userId="3adb2060-2beb-4a7d-9680-0848e8f14df8" providerId="ADAL" clId="{357D1710-6A76-4556-8485-F00C8675E2D2}" dt="2022-01-14T14:28:47.744" v="689" actId="962"/>
          <ac:grpSpMkLst>
            <pc:docMk/>
            <pc:sldMk cId="1524492555" sldId="265"/>
            <ac:grpSpMk id="3" creationId="{9E70405D-4E48-42F6-8F26-F3BEBE8A46DF}"/>
          </ac:grpSpMkLst>
        </pc:grpChg>
      </pc:sldChg>
      <pc:sldChg chg="delSp modSp add del mod ord">
        <pc:chgData name="Leventhal, Brian C - leventbc" userId="3adb2060-2beb-4a7d-9680-0848e8f14df8" providerId="ADAL" clId="{357D1710-6A76-4556-8485-F00C8675E2D2}" dt="2022-01-14T14:42:20.282" v="840" actId="47"/>
        <pc:sldMkLst>
          <pc:docMk/>
          <pc:sldMk cId="1402983969" sldId="266"/>
        </pc:sldMkLst>
        <pc:grpChg chg="del">
          <ac:chgData name="Leventhal, Brian C - leventbc" userId="3adb2060-2beb-4a7d-9680-0848e8f14df8" providerId="ADAL" clId="{357D1710-6A76-4556-8485-F00C8675E2D2}" dt="2022-01-14T14:32:12.910" v="719" actId="478"/>
          <ac:grpSpMkLst>
            <pc:docMk/>
            <pc:sldMk cId="1402983969" sldId="266"/>
            <ac:grpSpMk id="50" creationId="{668DB86D-2A6B-4174-93BD-2E026200D7CA}"/>
          </ac:grpSpMkLst>
        </pc:grpChg>
        <pc:grpChg chg="del">
          <ac:chgData name="Leventhal, Brian C - leventbc" userId="3adb2060-2beb-4a7d-9680-0848e8f14df8" providerId="ADAL" clId="{357D1710-6A76-4556-8485-F00C8675E2D2}" dt="2022-01-14T14:32:12.910" v="719" actId="478"/>
          <ac:grpSpMkLst>
            <pc:docMk/>
            <pc:sldMk cId="1402983969" sldId="266"/>
            <ac:grpSpMk id="51" creationId="{B33F6493-5930-4A4F-9E40-C41B8EDB2956}"/>
          </ac:grpSpMkLst>
        </pc:grpChg>
        <pc:grpChg chg="mod">
          <ac:chgData name="Leventhal, Brian C - leventbc" userId="3adb2060-2beb-4a7d-9680-0848e8f14df8" providerId="ADAL" clId="{357D1710-6A76-4556-8485-F00C8675E2D2}" dt="2022-01-14T14:32:22.686" v="721" actId="962"/>
          <ac:grpSpMkLst>
            <pc:docMk/>
            <pc:sldMk cId="1402983969" sldId="266"/>
            <ac:grpSpMk id="52" creationId="{28C2CCD7-D9B7-477F-8DD4-1CED768491E0}"/>
          </ac:grpSpMkLst>
        </pc:grpChg>
        <pc:grpChg chg="del">
          <ac:chgData name="Leventhal, Brian C - leventbc" userId="3adb2060-2beb-4a7d-9680-0848e8f14df8" providerId="ADAL" clId="{357D1710-6A76-4556-8485-F00C8675E2D2}" dt="2022-01-14T14:32:15.816" v="720" actId="478"/>
          <ac:grpSpMkLst>
            <pc:docMk/>
            <pc:sldMk cId="1402983969" sldId="266"/>
            <ac:grpSpMk id="54" creationId="{375B0B05-8AA4-47C8-B0CB-B385E2CC4C1F}"/>
          </ac:grpSpMkLst>
        </pc:grpChg>
        <pc:grpChg chg="del">
          <ac:chgData name="Leventhal, Brian C - leventbc" userId="3adb2060-2beb-4a7d-9680-0848e8f14df8" providerId="ADAL" clId="{357D1710-6A76-4556-8485-F00C8675E2D2}" dt="2022-01-14T14:32:15.816" v="720" actId="478"/>
          <ac:grpSpMkLst>
            <pc:docMk/>
            <pc:sldMk cId="1402983969" sldId="266"/>
            <ac:grpSpMk id="55" creationId="{BD3B58CC-EC90-4D61-AF09-86731E175FC4}"/>
          </ac:grpSpMkLst>
        </pc:grpChg>
      </pc:sldChg>
      <pc:sldChg chg="delSp modSp add del mod">
        <pc:chgData name="Leventhal, Brian C - leventbc" userId="3adb2060-2beb-4a7d-9680-0848e8f14df8" providerId="ADAL" clId="{357D1710-6A76-4556-8485-F00C8675E2D2}" dt="2022-01-14T14:42:20.282" v="840" actId="47"/>
        <pc:sldMkLst>
          <pc:docMk/>
          <pc:sldMk cId="2276824081" sldId="267"/>
        </pc:sldMkLst>
        <pc:grpChg chg="del">
          <ac:chgData name="Leventhal, Brian C - leventbc" userId="3adb2060-2beb-4a7d-9680-0848e8f14df8" providerId="ADAL" clId="{357D1710-6A76-4556-8485-F00C8675E2D2}" dt="2022-01-14T14:32:51.866" v="729" actId="478"/>
          <ac:grpSpMkLst>
            <pc:docMk/>
            <pc:sldMk cId="2276824081" sldId="267"/>
            <ac:grpSpMk id="50" creationId="{668DB86D-2A6B-4174-93BD-2E026200D7CA}"/>
          </ac:grpSpMkLst>
        </pc:grpChg>
        <pc:grpChg chg="del">
          <ac:chgData name="Leventhal, Brian C - leventbc" userId="3adb2060-2beb-4a7d-9680-0848e8f14df8" providerId="ADAL" clId="{357D1710-6A76-4556-8485-F00C8675E2D2}" dt="2022-01-14T14:32:51.866" v="729" actId="478"/>
          <ac:grpSpMkLst>
            <pc:docMk/>
            <pc:sldMk cId="2276824081" sldId="267"/>
            <ac:grpSpMk id="51" creationId="{B33F6493-5930-4A4F-9E40-C41B8EDB2956}"/>
          </ac:grpSpMkLst>
        </pc:grpChg>
        <pc:grpChg chg="del">
          <ac:chgData name="Leventhal, Brian C - leventbc" userId="3adb2060-2beb-4a7d-9680-0848e8f14df8" providerId="ADAL" clId="{357D1710-6A76-4556-8485-F00C8675E2D2}" dt="2022-01-14T14:32:51.866" v="729" actId="478"/>
          <ac:grpSpMkLst>
            <pc:docMk/>
            <pc:sldMk cId="2276824081" sldId="267"/>
            <ac:grpSpMk id="52" creationId="{28C2CCD7-D9B7-477F-8DD4-1CED768491E0}"/>
          </ac:grpSpMkLst>
        </pc:grpChg>
        <pc:grpChg chg="del">
          <ac:chgData name="Leventhal, Brian C - leventbc" userId="3adb2060-2beb-4a7d-9680-0848e8f14df8" providerId="ADAL" clId="{357D1710-6A76-4556-8485-F00C8675E2D2}" dt="2022-01-14T14:32:51.866" v="729" actId="478"/>
          <ac:grpSpMkLst>
            <pc:docMk/>
            <pc:sldMk cId="2276824081" sldId="267"/>
            <ac:grpSpMk id="54" creationId="{375B0B05-8AA4-47C8-B0CB-B385E2CC4C1F}"/>
          </ac:grpSpMkLst>
        </pc:grpChg>
        <pc:grpChg chg="mod">
          <ac:chgData name="Leventhal, Brian C - leventbc" userId="3adb2060-2beb-4a7d-9680-0848e8f14df8" providerId="ADAL" clId="{357D1710-6A76-4556-8485-F00C8675E2D2}" dt="2022-01-14T14:32:59.369" v="730" actId="962"/>
          <ac:grpSpMkLst>
            <pc:docMk/>
            <pc:sldMk cId="2276824081" sldId="267"/>
            <ac:grpSpMk id="55" creationId="{BD3B58CC-EC90-4D61-AF09-86731E175FC4}"/>
          </ac:grpSpMkLst>
        </pc:grpChg>
      </pc:sldChg>
      <pc:sldChg chg="delSp modSp add del mod ord">
        <pc:chgData name="Leventhal, Brian C - leventbc" userId="3adb2060-2beb-4a7d-9680-0848e8f14df8" providerId="ADAL" clId="{357D1710-6A76-4556-8485-F00C8675E2D2}" dt="2022-01-14T14:42:20.282" v="840" actId="47"/>
        <pc:sldMkLst>
          <pc:docMk/>
          <pc:sldMk cId="3210682093" sldId="268"/>
        </pc:sldMkLst>
        <pc:grpChg chg="del">
          <ac:chgData name="Leventhal, Brian C - leventbc" userId="3adb2060-2beb-4a7d-9680-0848e8f14df8" providerId="ADAL" clId="{357D1710-6A76-4556-8485-F00C8675E2D2}" dt="2022-01-14T14:32:32.267" v="724" actId="478"/>
          <ac:grpSpMkLst>
            <pc:docMk/>
            <pc:sldMk cId="3210682093" sldId="268"/>
            <ac:grpSpMk id="50" creationId="{668DB86D-2A6B-4174-93BD-2E026200D7CA}"/>
          </ac:grpSpMkLst>
        </pc:grpChg>
        <pc:grpChg chg="del">
          <ac:chgData name="Leventhal, Brian C - leventbc" userId="3adb2060-2beb-4a7d-9680-0848e8f14df8" providerId="ADAL" clId="{357D1710-6A76-4556-8485-F00C8675E2D2}" dt="2022-01-14T14:32:32.267" v="724" actId="478"/>
          <ac:grpSpMkLst>
            <pc:docMk/>
            <pc:sldMk cId="3210682093" sldId="268"/>
            <ac:grpSpMk id="51" creationId="{B33F6493-5930-4A4F-9E40-C41B8EDB2956}"/>
          </ac:grpSpMkLst>
        </pc:grpChg>
        <pc:grpChg chg="del">
          <ac:chgData name="Leventhal, Brian C - leventbc" userId="3adb2060-2beb-4a7d-9680-0848e8f14df8" providerId="ADAL" clId="{357D1710-6A76-4556-8485-F00C8675E2D2}" dt="2022-01-14T14:32:32.267" v="724" actId="478"/>
          <ac:grpSpMkLst>
            <pc:docMk/>
            <pc:sldMk cId="3210682093" sldId="268"/>
            <ac:grpSpMk id="52" creationId="{28C2CCD7-D9B7-477F-8DD4-1CED768491E0}"/>
          </ac:grpSpMkLst>
        </pc:grpChg>
        <pc:grpChg chg="mod">
          <ac:chgData name="Leventhal, Brian C - leventbc" userId="3adb2060-2beb-4a7d-9680-0848e8f14df8" providerId="ADAL" clId="{357D1710-6A76-4556-8485-F00C8675E2D2}" dt="2022-01-14T14:32:42.601" v="726" actId="962"/>
          <ac:grpSpMkLst>
            <pc:docMk/>
            <pc:sldMk cId="3210682093" sldId="268"/>
            <ac:grpSpMk id="54" creationId="{375B0B05-8AA4-47C8-B0CB-B385E2CC4C1F}"/>
          </ac:grpSpMkLst>
        </pc:grpChg>
        <pc:grpChg chg="del">
          <ac:chgData name="Leventhal, Brian C - leventbc" userId="3adb2060-2beb-4a7d-9680-0848e8f14df8" providerId="ADAL" clId="{357D1710-6A76-4556-8485-F00C8675E2D2}" dt="2022-01-14T14:32:34.880" v="725" actId="478"/>
          <ac:grpSpMkLst>
            <pc:docMk/>
            <pc:sldMk cId="3210682093" sldId="268"/>
            <ac:grpSpMk id="55" creationId="{BD3B58CC-EC90-4D61-AF09-86731E175FC4}"/>
          </ac:grpSpMkLst>
        </pc:grpChg>
      </pc:sldChg>
      <pc:sldChg chg="add del">
        <pc:chgData name="Leventhal, Brian C - leventbc" userId="3adb2060-2beb-4a7d-9680-0848e8f14df8" providerId="ADAL" clId="{357D1710-6A76-4556-8485-F00C8675E2D2}" dt="2022-01-14T14:34:14.077" v="734" actId="47"/>
        <pc:sldMkLst>
          <pc:docMk/>
          <pc:sldMk cId="40271547" sldId="269"/>
        </pc:sldMkLst>
      </pc:sldChg>
      <pc:sldChg chg="modSp add del mod ord">
        <pc:chgData name="Leventhal, Brian C - leventbc" userId="3adb2060-2beb-4a7d-9680-0848e8f14df8" providerId="ADAL" clId="{357D1710-6A76-4556-8485-F00C8675E2D2}" dt="2022-01-14T14:36:51.460" v="771" actId="47"/>
        <pc:sldMkLst>
          <pc:docMk/>
          <pc:sldMk cId="2196495884" sldId="269"/>
        </pc:sldMkLst>
        <pc:spChg chg="mod">
          <ac:chgData name="Leventhal, Brian C - leventbc" userId="3adb2060-2beb-4a7d-9680-0848e8f14df8" providerId="ADAL" clId="{357D1710-6A76-4556-8485-F00C8675E2D2}" dt="2022-01-14T14:36:47.937" v="770" actId="20577"/>
          <ac:spMkLst>
            <pc:docMk/>
            <pc:sldMk cId="2196495884" sldId="269"/>
            <ac:spMk id="17" creationId="{4E54E86E-7836-4C72-98F8-F17202A7F02E}"/>
          </ac:spMkLst>
        </pc:spChg>
      </pc:sldChg>
      <pc:sldChg chg="delSp modSp add del mod">
        <pc:chgData name="Leventhal, Brian C - leventbc" userId="3adb2060-2beb-4a7d-9680-0848e8f14df8" providerId="ADAL" clId="{357D1710-6A76-4556-8485-F00C8675E2D2}" dt="2022-01-14T14:43:31.822" v="856" actId="47"/>
        <pc:sldMkLst>
          <pc:docMk/>
          <pc:sldMk cId="3686652396" sldId="269"/>
        </pc:sldMkLst>
        <pc:spChg chg="mod">
          <ac:chgData name="Leventhal, Brian C - leventbc" userId="3adb2060-2beb-4a7d-9680-0848e8f14df8" providerId="ADAL" clId="{357D1710-6A76-4556-8485-F00C8675E2D2}" dt="2022-01-14T14:39:10.053" v="827" actId="20577"/>
          <ac:spMkLst>
            <pc:docMk/>
            <pc:sldMk cId="3686652396" sldId="269"/>
            <ac:spMk id="17" creationId="{4E54E86E-7836-4C72-98F8-F17202A7F02E}"/>
          </ac:spMkLst>
        </pc:spChg>
        <pc:spChg chg="mod">
          <ac:chgData name="Leventhal, Brian C - leventbc" userId="3adb2060-2beb-4a7d-9680-0848e8f14df8" providerId="ADAL" clId="{357D1710-6A76-4556-8485-F00C8675E2D2}" dt="2022-01-14T14:38:14.336" v="786" actId="14100"/>
          <ac:spMkLst>
            <pc:docMk/>
            <pc:sldMk cId="3686652396" sldId="269"/>
            <ac:spMk id="21" creationId="{ECC56A54-1E75-4586-B522-903F3B920BB5}"/>
          </ac:spMkLst>
        </pc:spChg>
        <pc:spChg chg="mod">
          <ac:chgData name="Leventhal, Brian C - leventbc" userId="3adb2060-2beb-4a7d-9680-0848e8f14df8" providerId="ADAL" clId="{357D1710-6A76-4556-8485-F00C8675E2D2}" dt="2022-01-14T14:39:48.826" v="839" actId="14100"/>
          <ac:spMkLst>
            <pc:docMk/>
            <pc:sldMk cId="3686652396" sldId="269"/>
            <ac:spMk id="23" creationId="{128B0D1A-6143-4C52-806D-25125BCB9924}"/>
          </ac:spMkLst>
        </pc:spChg>
        <pc:spChg chg="mod">
          <ac:chgData name="Leventhal, Brian C - leventbc" userId="3adb2060-2beb-4a7d-9680-0848e8f14df8" providerId="ADAL" clId="{357D1710-6A76-4556-8485-F00C8675E2D2}" dt="2022-01-14T14:38:57.354" v="798" actId="14100"/>
          <ac:spMkLst>
            <pc:docMk/>
            <pc:sldMk cId="3686652396" sldId="269"/>
            <ac:spMk id="26" creationId="{7719FA3F-C220-412D-AA72-791DEDA757E3}"/>
          </ac:spMkLst>
        </pc:spChg>
        <pc:spChg chg="mod">
          <ac:chgData name="Leventhal, Brian C - leventbc" userId="3adb2060-2beb-4a7d-9680-0848e8f14df8" providerId="ADAL" clId="{357D1710-6A76-4556-8485-F00C8675E2D2}" dt="2022-01-14T14:37:28.832" v="778" actId="14100"/>
          <ac:spMkLst>
            <pc:docMk/>
            <pc:sldMk cId="3686652396" sldId="269"/>
            <ac:spMk id="30" creationId="{856B8AB2-93E8-4651-A912-379DE4945731}"/>
          </ac:spMkLst>
        </pc:spChg>
        <pc:spChg chg="mod">
          <ac:chgData name="Leventhal, Brian C - leventbc" userId="3adb2060-2beb-4a7d-9680-0848e8f14df8" providerId="ADAL" clId="{357D1710-6A76-4556-8485-F00C8675E2D2}" dt="2022-01-14T14:38:05.032" v="783" actId="2711"/>
          <ac:spMkLst>
            <pc:docMk/>
            <pc:sldMk cId="3686652396" sldId="269"/>
            <ac:spMk id="37" creationId="{E212F742-7841-497D-BA9C-22CBB64AA7A2}"/>
          </ac:spMkLst>
        </pc:spChg>
        <pc:spChg chg="mod">
          <ac:chgData name="Leventhal, Brian C - leventbc" userId="3adb2060-2beb-4a7d-9680-0848e8f14df8" providerId="ADAL" clId="{357D1710-6A76-4556-8485-F00C8675E2D2}" dt="2022-01-14T14:39:04.138" v="800" actId="20577"/>
          <ac:spMkLst>
            <pc:docMk/>
            <pc:sldMk cId="3686652396" sldId="269"/>
            <ac:spMk id="39" creationId="{D9DCBEA4-F405-49E1-9701-0B6E48097856}"/>
          </ac:spMkLst>
        </pc:spChg>
        <pc:spChg chg="mod">
          <ac:chgData name="Leventhal, Brian C - leventbc" userId="3adb2060-2beb-4a7d-9680-0848e8f14df8" providerId="ADAL" clId="{357D1710-6A76-4556-8485-F00C8675E2D2}" dt="2022-01-14T14:39:40.005" v="837" actId="1076"/>
          <ac:spMkLst>
            <pc:docMk/>
            <pc:sldMk cId="3686652396" sldId="269"/>
            <ac:spMk id="41" creationId="{F5DBDE44-AB41-4036-B2A4-DF9A9F3EB77C}"/>
          </ac:spMkLst>
        </pc:spChg>
        <pc:spChg chg="mod">
          <ac:chgData name="Leventhal, Brian C - leventbc" userId="3adb2060-2beb-4a7d-9680-0848e8f14df8" providerId="ADAL" clId="{357D1710-6A76-4556-8485-F00C8675E2D2}" dt="2022-01-14T14:39:36.126" v="836" actId="1076"/>
          <ac:spMkLst>
            <pc:docMk/>
            <pc:sldMk cId="3686652396" sldId="269"/>
            <ac:spMk id="43" creationId="{662DC7BA-B253-4CA2-81C4-12DB8D44843B}"/>
          </ac:spMkLst>
        </pc:spChg>
        <pc:grpChg chg="mod">
          <ac:chgData name="Leventhal, Brian C - leventbc" userId="3adb2060-2beb-4a7d-9680-0848e8f14df8" providerId="ADAL" clId="{357D1710-6A76-4556-8485-F00C8675E2D2}" dt="2022-01-14T14:39:28.258" v="834" actId="1076"/>
          <ac:grpSpMkLst>
            <pc:docMk/>
            <pc:sldMk cId="3686652396" sldId="269"/>
            <ac:grpSpMk id="50" creationId="{668DB86D-2A6B-4174-93BD-2E026200D7CA}"/>
          </ac:grpSpMkLst>
        </pc:grpChg>
        <pc:grpChg chg="mod">
          <ac:chgData name="Leventhal, Brian C - leventbc" userId="3adb2060-2beb-4a7d-9680-0848e8f14df8" providerId="ADAL" clId="{357D1710-6A76-4556-8485-F00C8675E2D2}" dt="2022-01-14T14:39:28.258" v="834" actId="1076"/>
          <ac:grpSpMkLst>
            <pc:docMk/>
            <pc:sldMk cId="3686652396" sldId="269"/>
            <ac:grpSpMk id="51" creationId="{B33F6493-5930-4A4F-9E40-C41B8EDB2956}"/>
          </ac:grpSpMkLst>
        </pc:grpChg>
        <pc:grpChg chg="mod">
          <ac:chgData name="Leventhal, Brian C - leventbc" userId="3adb2060-2beb-4a7d-9680-0848e8f14df8" providerId="ADAL" clId="{357D1710-6A76-4556-8485-F00C8675E2D2}" dt="2022-01-14T14:39:28.258" v="834" actId="1076"/>
          <ac:grpSpMkLst>
            <pc:docMk/>
            <pc:sldMk cId="3686652396" sldId="269"/>
            <ac:grpSpMk id="52" creationId="{28C2CCD7-D9B7-477F-8DD4-1CED768491E0}"/>
          </ac:grpSpMkLst>
        </pc:grpChg>
        <pc:grpChg chg="mod">
          <ac:chgData name="Leventhal, Brian C - leventbc" userId="3adb2060-2beb-4a7d-9680-0848e8f14df8" providerId="ADAL" clId="{357D1710-6A76-4556-8485-F00C8675E2D2}" dt="2022-01-14T14:39:28.258" v="834" actId="1076"/>
          <ac:grpSpMkLst>
            <pc:docMk/>
            <pc:sldMk cId="3686652396" sldId="269"/>
            <ac:grpSpMk id="54" creationId="{375B0B05-8AA4-47C8-B0CB-B385E2CC4C1F}"/>
          </ac:grpSpMkLst>
        </pc:grpChg>
        <pc:grpChg chg="del">
          <ac:chgData name="Leventhal, Brian C - leventbc" userId="3adb2060-2beb-4a7d-9680-0848e8f14df8" providerId="ADAL" clId="{357D1710-6A76-4556-8485-F00C8675E2D2}" dt="2022-01-14T14:39:21.354" v="833" actId="478"/>
          <ac:grpSpMkLst>
            <pc:docMk/>
            <pc:sldMk cId="3686652396" sldId="269"/>
            <ac:grpSpMk id="55" creationId="{BD3B58CC-EC90-4D61-AF09-86731E175FC4}"/>
          </ac:grpSpMkLst>
        </pc:grpChg>
      </pc:sldChg>
      <pc:sldChg chg="addSp delSp modSp add mod modTransition">
        <pc:chgData name="Leventhal, Brian C - leventbc" userId="3adb2060-2beb-4a7d-9680-0848e8f14df8" providerId="ADAL" clId="{357D1710-6A76-4556-8485-F00C8675E2D2}" dt="2022-01-14T14:48:48.023" v="881" actId="478"/>
        <pc:sldMkLst>
          <pc:docMk/>
          <pc:sldMk cId="99808946" sldId="270"/>
        </pc:sldMkLst>
        <pc:spChg chg="mod">
          <ac:chgData name="Leventhal, Brian C - leventbc" userId="3adb2060-2beb-4a7d-9680-0848e8f14df8" providerId="ADAL" clId="{357D1710-6A76-4556-8485-F00C8675E2D2}" dt="2022-01-14T14:45:04.154" v="871" actId="962"/>
          <ac:spMkLst>
            <pc:docMk/>
            <pc:sldMk cId="99808946" sldId="270"/>
            <ac:spMk id="17" creationId="{4E54E86E-7836-4C72-98F8-F17202A7F02E}"/>
          </ac:spMkLst>
        </pc:spChg>
        <pc:spChg chg="add del mod">
          <ac:chgData name="Leventhal, Brian C - leventbc" userId="3adb2060-2beb-4a7d-9680-0848e8f14df8" providerId="ADAL" clId="{357D1710-6A76-4556-8485-F00C8675E2D2}" dt="2022-01-14T14:48:48.023" v="881" actId="478"/>
          <ac:spMkLst>
            <pc:docMk/>
            <pc:sldMk cId="99808946" sldId="270"/>
            <ac:spMk id="24" creationId="{1847D824-9163-477B-8139-6588BC4791DC}"/>
          </ac:spMkLst>
        </pc:spChg>
        <pc:grpChg chg="mod">
          <ac:chgData name="Leventhal, Brian C - leventbc" userId="3adb2060-2beb-4a7d-9680-0848e8f14df8" providerId="ADAL" clId="{357D1710-6A76-4556-8485-F00C8675E2D2}" dt="2022-01-14T14:46:14.518" v="875" actId="962"/>
          <ac:grpSpMkLst>
            <pc:docMk/>
            <pc:sldMk cId="99808946" sldId="270"/>
            <ac:grpSpMk id="50" creationId="{668DB86D-2A6B-4174-93BD-2E026200D7CA}"/>
          </ac:grpSpMkLst>
        </pc:grpChg>
        <pc:grpChg chg="del">
          <ac:chgData name="Leventhal, Brian C - leventbc" userId="3adb2060-2beb-4a7d-9680-0848e8f14df8" providerId="ADAL" clId="{357D1710-6A76-4556-8485-F00C8675E2D2}" dt="2022-01-14T14:42:35.345" v="846" actId="478"/>
          <ac:grpSpMkLst>
            <pc:docMk/>
            <pc:sldMk cId="99808946" sldId="270"/>
            <ac:grpSpMk id="51" creationId="{B33F6493-5930-4A4F-9E40-C41B8EDB2956}"/>
          </ac:grpSpMkLst>
        </pc:grpChg>
        <pc:grpChg chg="del">
          <ac:chgData name="Leventhal, Brian C - leventbc" userId="3adb2060-2beb-4a7d-9680-0848e8f14df8" providerId="ADAL" clId="{357D1710-6A76-4556-8485-F00C8675E2D2}" dt="2022-01-14T14:42:35.345" v="846" actId="478"/>
          <ac:grpSpMkLst>
            <pc:docMk/>
            <pc:sldMk cId="99808946" sldId="270"/>
            <ac:grpSpMk id="52" creationId="{28C2CCD7-D9B7-477F-8DD4-1CED768491E0}"/>
          </ac:grpSpMkLst>
        </pc:grpChg>
        <pc:grpChg chg="del">
          <ac:chgData name="Leventhal, Brian C - leventbc" userId="3adb2060-2beb-4a7d-9680-0848e8f14df8" providerId="ADAL" clId="{357D1710-6A76-4556-8485-F00C8675E2D2}" dt="2022-01-14T14:42:35.345" v="846" actId="478"/>
          <ac:grpSpMkLst>
            <pc:docMk/>
            <pc:sldMk cId="99808946" sldId="270"/>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39.505" v="876" actId="962"/>
        <pc:sldMkLst>
          <pc:docMk/>
          <pc:sldMk cId="3987835201" sldId="271"/>
        </pc:sldMkLst>
        <pc:spChg chg="mod">
          <ac:chgData name="Leventhal, Brian C - leventbc" userId="3adb2060-2beb-4a7d-9680-0848e8f14df8" providerId="ADAL" clId="{357D1710-6A76-4556-8485-F00C8675E2D2}" dt="2022-01-14T14:46:39.505" v="876" actId="962"/>
          <ac:spMkLst>
            <pc:docMk/>
            <pc:sldMk cId="3987835201" sldId="271"/>
            <ac:spMk id="17" creationId="{4E54E86E-7836-4C72-98F8-F17202A7F02E}"/>
          </ac:spMkLst>
        </pc:spChg>
        <pc:grpChg chg="del">
          <ac:chgData name="Leventhal, Brian C - leventbc" userId="3adb2060-2beb-4a7d-9680-0848e8f14df8" providerId="ADAL" clId="{357D1710-6A76-4556-8485-F00C8675E2D2}" dt="2022-01-14T14:42:44.883" v="847" actId="478"/>
          <ac:grpSpMkLst>
            <pc:docMk/>
            <pc:sldMk cId="3987835201" sldId="271"/>
            <ac:grpSpMk id="50" creationId="{668DB86D-2A6B-4174-93BD-2E026200D7CA}"/>
          </ac:grpSpMkLst>
        </pc:grpChg>
        <pc:grpChg chg="mod">
          <ac:chgData name="Leventhal, Brian C - leventbc" userId="3adb2060-2beb-4a7d-9680-0848e8f14df8" providerId="ADAL" clId="{357D1710-6A76-4556-8485-F00C8675E2D2}" dt="2022-01-14T14:43:23.405" v="854" actId="962"/>
          <ac:grpSpMkLst>
            <pc:docMk/>
            <pc:sldMk cId="3987835201" sldId="271"/>
            <ac:grpSpMk id="51" creationId="{B33F6493-5930-4A4F-9E40-C41B8EDB2956}"/>
          </ac:grpSpMkLst>
        </pc:grpChg>
        <pc:grpChg chg="del">
          <ac:chgData name="Leventhal, Brian C - leventbc" userId="3adb2060-2beb-4a7d-9680-0848e8f14df8" providerId="ADAL" clId="{357D1710-6A76-4556-8485-F00C8675E2D2}" dt="2022-01-14T14:42:48.545" v="848" actId="478"/>
          <ac:grpSpMkLst>
            <pc:docMk/>
            <pc:sldMk cId="3987835201" sldId="271"/>
            <ac:grpSpMk id="52" creationId="{28C2CCD7-D9B7-477F-8DD4-1CED768491E0}"/>
          </ac:grpSpMkLst>
        </pc:grpChg>
        <pc:grpChg chg="del">
          <ac:chgData name="Leventhal, Brian C - leventbc" userId="3adb2060-2beb-4a7d-9680-0848e8f14df8" providerId="ADAL" clId="{357D1710-6A76-4556-8485-F00C8675E2D2}" dt="2022-01-14T14:42:48.545" v="848" actId="478"/>
          <ac:grpSpMkLst>
            <pc:docMk/>
            <pc:sldMk cId="3987835201" sldId="271"/>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44.322" v="877" actId="962"/>
        <pc:sldMkLst>
          <pc:docMk/>
          <pc:sldMk cId="3061064832" sldId="272"/>
        </pc:sldMkLst>
        <pc:spChg chg="mod">
          <ac:chgData name="Leventhal, Brian C - leventbc" userId="3adb2060-2beb-4a7d-9680-0848e8f14df8" providerId="ADAL" clId="{357D1710-6A76-4556-8485-F00C8675E2D2}" dt="2022-01-14T14:46:44.322" v="877" actId="962"/>
          <ac:spMkLst>
            <pc:docMk/>
            <pc:sldMk cId="3061064832" sldId="272"/>
            <ac:spMk id="17" creationId="{4E54E86E-7836-4C72-98F8-F17202A7F02E}"/>
          </ac:spMkLst>
        </pc:spChg>
        <pc:grpChg chg="del">
          <ac:chgData name="Leventhal, Brian C - leventbc" userId="3adb2060-2beb-4a7d-9680-0848e8f14df8" providerId="ADAL" clId="{357D1710-6A76-4556-8485-F00C8675E2D2}" dt="2022-01-14T14:42:52.756" v="849" actId="478"/>
          <ac:grpSpMkLst>
            <pc:docMk/>
            <pc:sldMk cId="3061064832" sldId="272"/>
            <ac:grpSpMk id="50" creationId="{668DB86D-2A6B-4174-93BD-2E026200D7CA}"/>
          </ac:grpSpMkLst>
        </pc:grpChg>
        <pc:grpChg chg="del">
          <ac:chgData name="Leventhal, Brian C - leventbc" userId="3adb2060-2beb-4a7d-9680-0848e8f14df8" providerId="ADAL" clId="{357D1710-6A76-4556-8485-F00C8675E2D2}" dt="2022-01-14T14:42:52.756" v="849" actId="478"/>
          <ac:grpSpMkLst>
            <pc:docMk/>
            <pc:sldMk cId="3061064832" sldId="272"/>
            <ac:grpSpMk id="51" creationId="{B33F6493-5930-4A4F-9E40-C41B8EDB2956}"/>
          </ac:grpSpMkLst>
        </pc:grpChg>
        <pc:grpChg chg="mod">
          <ac:chgData name="Leventhal, Brian C - leventbc" userId="3adb2060-2beb-4a7d-9680-0848e8f14df8" providerId="ADAL" clId="{357D1710-6A76-4556-8485-F00C8675E2D2}" dt="2022-01-14T14:43:17.375" v="853" actId="962"/>
          <ac:grpSpMkLst>
            <pc:docMk/>
            <pc:sldMk cId="3061064832" sldId="272"/>
            <ac:grpSpMk id="52" creationId="{28C2CCD7-D9B7-477F-8DD4-1CED768491E0}"/>
          </ac:grpSpMkLst>
        </pc:grpChg>
        <pc:grpChg chg="del">
          <ac:chgData name="Leventhal, Brian C - leventbc" userId="3adb2060-2beb-4a7d-9680-0848e8f14df8" providerId="ADAL" clId="{357D1710-6A76-4556-8485-F00C8675E2D2}" dt="2022-01-14T14:42:56.395" v="850" actId="478"/>
          <ac:grpSpMkLst>
            <pc:docMk/>
            <pc:sldMk cId="3061064832" sldId="272"/>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51.475" v="878" actId="962"/>
        <pc:sldMkLst>
          <pc:docMk/>
          <pc:sldMk cId="924156362" sldId="273"/>
        </pc:sldMkLst>
        <pc:spChg chg="mod">
          <ac:chgData name="Leventhal, Brian C - leventbc" userId="3adb2060-2beb-4a7d-9680-0848e8f14df8" providerId="ADAL" clId="{357D1710-6A76-4556-8485-F00C8675E2D2}" dt="2022-01-14T14:46:51.475" v="878" actId="962"/>
          <ac:spMkLst>
            <pc:docMk/>
            <pc:sldMk cId="924156362" sldId="273"/>
            <ac:spMk id="17" creationId="{4E54E86E-7836-4C72-98F8-F17202A7F02E}"/>
          </ac:spMkLst>
        </pc:spChg>
        <pc:grpChg chg="del">
          <ac:chgData name="Leventhal, Brian C - leventbc" userId="3adb2060-2beb-4a7d-9680-0848e8f14df8" providerId="ADAL" clId="{357D1710-6A76-4556-8485-F00C8675E2D2}" dt="2022-01-14T14:43:01.157" v="851" actId="478"/>
          <ac:grpSpMkLst>
            <pc:docMk/>
            <pc:sldMk cId="924156362" sldId="273"/>
            <ac:grpSpMk id="50" creationId="{668DB86D-2A6B-4174-93BD-2E026200D7CA}"/>
          </ac:grpSpMkLst>
        </pc:grpChg>
        <pc:grpChg chg="del">
          <ac:chgData name="Leventhal, Brian C - leventbc" userId="3adb2060-2beb-4a7d-9680-0848e8f14df8" providerId="ADAL" clId="{357D1710-6A76-4556-8485-F00C8675E2D2}" dt="2022-01-14T14:43:01.157" v="851" actId="478"/>
          <ac:grpSpMkLst>
            <pc:docMk/>
            <pc:sldMk cId="924156362" sldId="273"/>
            <ac:grpSpMk id="51" creationId="{B33F6493-5930-4A4F-9E40-C41B8EDB2956}"/>
          </ac:grpSpMkLst>
        </pc:grpChg>
        <pc:grpChg chg="del">
          <ac:chgData name="Leventhal, Brian C - leventbc" userId="3adb2060-2beb-4a7d-9680-0848e8f14df8" providerId="ADAL" clId="{357D1710-6A76-4556-8485-F00C8675E2D2}" dt="2022-01-14T14:43:01.157" v="851" actId="478"/>
          <ac:grpSpMkLst>
            <pc:docMk/>
            <pc:sldMk cId="924156362" sldId="273"/>
            <ac:grpSpMk id="52" creationId="{28C2CCD7-D9B7-477F-8DD4-1CED768491E0}"/>
          </ac:grpSpMkLst>
        </pc:grpChg>
        <pc:grpChg chg="mod">
          <ac:chgData name="Leventhal, Brian C - leventbc" userId="3adb2060-2beb-4a7d-9680-0848e8f14df8" providerId="ADAL" clId="{357D1710-6A76-4556-8485-F00C8675E2D2}" dt="2022-01-14T14:43:10.508" v="852" actId="962"/>
          <ac:grpSpMkLst>
            <pc:docMk/>
            <pc:sldMk cId="924156362" sldId="273"/>
            <ac:grpSpMk id="54" creationId="{375B0B05-8AA4-47C8-B0CB-B385E2CC4C1F}"/>
          </ac:grpSpMkLst>
        </pc:grpChg>
      </pc:sldChg>
      <pc:sldChg chg="modSp add">
        <pc:chgData name="Leventhal, Brian C - leventbc" userId="3adb2060-2beb-4a7d-9680-0848e8f14df8" providerId="ADAL" clId="{357D1710-6A76-4556-8485-F00C8675E2D2}" dt="2022-01-14T14:46:58.014" v="879" actId="962"/>
        <pc:sldMkLst>
          <pc:docMk/>
          <pc:sldMk cId="2451656643" sldId="274"/>
        </pc:sldMkLst>
        <pc:spChg chg="mod">
          <ac:chgData name="Leventhal, Brian C - leventbc" userId="3adb2060-2beb-4a7d-9680-0848e8f14df8" providerId="ADAL" clId="{357D1710-6A76-4556-8485-F00C8675E2D2}" dt="2022-01-14T14:46:58.014" v="879" actId="962"/>
          <ac:spMkLst>
            <pc:docMk/>
            <pc:sldMk cId="2451656643" sldId="274"/>
            <ac:spMk id="17" creationId="{4E54E86E-7836-4C72-98F8-F17202A7F02E}"/>
          </ac:spMkLst>
        </pc:spChg>
      </pc:sldChg>
      <pc:sldChg chg="addSp delSp modSp add mod delAnim modAnim">
        <pc:chgData name="Leventhal, Brian C - leventbc" userId="3adb2060-2beb-4a7d-9680-0848e8f14df8" providerId="ADAL" clId="{357D1710-6A76-4556-8485-F00C8675E2D2}" dt="2022-01-14T14:58:20.580" v="985" actId="6549"/>
        <pc:sldMkLst>
          <pc:docMk/>
          <pc:sldMk cId="2322221250" sldId="275"/>
        </pc:sldMkLst>
        <pc:spChg chg="mod">
          <ac:chgData name="Leventhal, Brian C - leventbc" userId="3adb2060-2beb-4a7d-9680-0848e8f14df8" providerId="ADAL" clId="{357D1710-6A76-4556-8485-F00C8675E2D2}" dt="2022-01-14T14:55:59.394" v="957" actId="1076"/>
          <ac:spMkLst>
            <pc:docMk/>
            <pc:sldMk cId="2322221250" sldId="275"/>
            <ac:spMk id="4" creationId="{C33E6766-4A8B-4794-B25A-36D8F8AD8CD5}"/>
          </ac:spMkLst>
        </pc:spChg>
        <pc:spChg chg="mod">
          <ac:chgData name="Leventhal, Brian C - leventbc" userId="3adb2060-2beb-4a7d-9680-0848e8f14df8" providerId="ADAL" clId="{357D1710-6A76-4556-8485-F00C8675E2D2}" dt="2022-01-14T14:54:43.617" v="943" actId="20577"/>
          <ac:spMkLst>
            <pc:docMk/>
            <pc:sldMk cId="2322221250" sldId="275"/>
            <ac:spMk id="17" creationId="{4E54E86E-7836-4C72-98F8-F17202A7F02E}"/>
          </ac:spMkLst>
        </pc:spChg>
        <pc:spChg chg="del">
          <ac:chgData name="Leventhal, Brian C - leventbc" userId="3adb2060-2beb-4a7d-9680-0848e8f14df8" providerId="ADAL" clId="{357D1710-6A76-4556-8485-F00C8675E2D2}" dt="2022-01-14T14:52:15.243" v="894" actId="478"/>
          <ac:spMkLst>
            <pc:docMk/>
            <pc:sldMk cId="2322221250" sldId="275"/>
            <ac:spMk id="20" creationId="{26FFB5DD-06D5-438F-B4D8-E147FED2335F}"/>
          </ac:spMkLst>
        </pc:spChg>
        <pc:spChg chg="mod">
          <ac:chgData name="Leventhal, Brian C - leventbc" userId="3adb2060-2beb-4a7d-9680-0848e8f14df8" providerId="ADAL" clId="{357D1710-6A76-4556-8485-F00C8675E2D2}" dt="2022-01-14T14:54:27.642" v="922" actId="339"/>
          <ac:spMkLst>
            <pc:docMk/>
            <pc:sldMk cId="2322221250" sldId="275"/>
            <ac:spMk id="21" creationId="{ECC56A54-1E75-4586-B522-903F3B920BB5}"/>
          </ac:spMkLst>
        </pc:spChg>
        <pc:spChg chg="del">
          <ac:chgData name="Leventhal, Brian C - leventbc" userId="3adb2060-2beb-4a7d-9680-0848e8f14df8" providerId="ADAL" clId="{357D1710-6A76-4556-8485-F00C8675E2D2}" dt="2022-01-14T14:52:12.221" v="893" actId="478"/>
          <ac:spMkLst>
            <pc:docMk/>
            <pc:sldMk cId="2322221250" sldId="275"/>
            <ac:spMk id="23" creationId="{128B0D1A-6143-4C52-806D-25125BCB9924}"/>
          </ac:spMkLst>
        </pc:spChg>
        <pc:spChg chg="del">
          <ac:chgData name="Leventhal, Brian C - leventbc" userId="3adb2060-2beb-4a7d-9680-0848e8f14df8" providerId="ADAL" clId="{357D1710-6A76-4556-8485-F00C8675E2D2}" dt="2022-01-14T14:52:34.471" v="900" actId="478"/>
          <ac:spMkLst>
            <pc:docMk/>
            <pc:sldMk cId="2322221250" sldId="275"/>
            <ac:spMk id="27" creationId="{58C7AED4-FFDC-4C5B-B2A2-52EA7FC7CECE}"/>
          </ac:spMkLst>
        </pc:spChg>
        <pc:spChg chg="del">
          <ac:chgData name="Leventhal, Brian C - leventbc" userId="3adb2060-2beb-4a7d-9680-0848e8f14df8" providerId="ADAL" clId="{357D1710-6A76-4556-8485-F00C8675E2D2}" dt="2022-01-14T14:52:39.267" v="901" actId="478"/>
          <ac:spMkLst>
            <pc:docMk/>
            <pc:sldMk cId="2322221250" sldId="275"/>
            <ac:spMk id="29" creationId="{FD755927-8722-4A34-B1D6-F84B50D6ABAB}"/>
          </ac:spMkLst>
        </pc:spChg>
        <pc:spChg chg="mod">
          <ac:chgData name="Leventhal, Brian C - leventbc" userId="3adb2060-2beb-4a7d-9680-0848e8f14df8" providerId="ADAL" clId="{357D1710-6A76-4556-8485-F00C8675E2D2}" dt="2022-01-14T14:55:14.852" v="947"/>
          <ac:spMkLst>
            <pc:docMk/>
            <pc:sldMk cId="2322221250" sldId="275"/>
            <ac:spMk id="34" creationId="{161D360A-ACBF-42DC-A75E-92D68F448FA2}"/>
          </ac:spMkLst>
        </pc:spChg>
        <pc:spChg chg="mod">
          <ac:chgData name="Leventhal, Brian C - leventbc" userId="3adb2060-2beb-4a7d-9680-0848e8f14df8" providerId="ADAL" clId="{357D1710-6A76-4556-8485-F00C8675E2D2}" dt="2022-01-14T14:57:25.813" v="980" actId="1076"/>
          <ac:spMkLst>
            <pc:docMk/>
            <pc:sldMk cId="2322221250" sldId="275"/>
            <ac:spMk id="35" creationId="{F7C2CEA5-EC33-4944-8FFC-D6FACEA41C48}"/>
          </ac:spMkLst>
        </pc:spChg>
        <pc:spChg chg="mod">
          <ac:chgData name="Leventhal, Brian C - leventbc" userId="3adb2060-2beb-4a7d-9680-0848e8f14df8" providerId="ADAL" clId="{357D1710-6A76-4556-8485-F00C8675E2D2}" dt="2022-01-14T14:55:23.387" v="949"/>
          <ac:spMkLst>
            <pc:docMk/>
            <pc:sldMk cId="2322221250" sldId="275"/>
            <ac:spMk id="38" creationId="{96A919B4-423A-4A76-BB1F-7D95177BD4A4}"/>
          </ac:spMkLst>
        </pc:spChg>
        <pc:spChg chg="mod">
          <ac:chgData name="Leventhal, Brian C - leventbc" userId="3adb2060-2beb-4a7d-9680-0848e8f14df8" providerId="ADAL" clId="{357D1710-6A76-4556-8485-F00C8675E2D2}" dt="2022-01-14T14:57:17.589" v="978" actId="1076"/>
          <ac:spMkLst>
            <pc:docMk/>
            <pc:sldMk cId="2322221250" sldId="275"/>
            <ac:spMk id="39" creationId="{D9DCBEA4-F405-49E1-9701-0B6E48097856}"/>
          </ac:spMkLst>
        </pc:spChg>
        <pc:spChg chg="mod">
          <ac:chgData name="Leventhal, Brian C - leventbc" userId="3adb2060-2beb-4a7d-9680-0848e8f14df8" providerId="ADAL" clId="{357D1710-6A76-4556-8485-F00C8675E2D2}" dt="2022-01-14T14:57:21.798" v="979" actId="1076"/>
          <ac:spMkLst>
            <pc:docMk/>
            <pc:sldMk cId="2322221250" sldId="275"/>
            <ac:spMk id="40" creationId="{80E2787B-E170-46D6-97E4-B7AC2D4C53CC}"/>
          </ac:spMkLst>
        </pc:spChg>
        <pc:spChg chg="mod">
          <ac:chgData name="Leventhal, Brian C - leventbc" userId="3adb2060-2beb-4a7d-9680-0848e8f14df8" providerId="ADAL" clId="{357D1710-6A76-4556-8485-F00C8675E2D2}" dt="2022-01-14T14:55:29.122" v="951"/>
          <ac:spMkLst>
            <pc:docMk/>
            <pc:sldMk cId="2322221250" sldId="275"/>
            <ac:spMk id="44" creationId="{64E40D90-3A08-4B42-8735-BF8B7AF03152}"/>
          </ac:spMkLst>
        </pc:spChg>
        <pc:spChg chg="mod">
          <ac:chgData name="Leventhal, Brian C - leventbc" userId="3adb2060-2beb-4a7d-9680-0848e8f14df8" providerId="ADAL" clId="{357D1710-6A76-4556-8485-F00C8675E2D2}" dt="2022-01-14T14:58:20.580" v="985" actId="6549"/>
          <ac:spMkLst>
            <pc:docMk/>
            <pc:sldMk cId="2322221250" sldId="275"/>
            <ac:spMk id="46" creationId="{7EB913AC-5B2E-4EB8-992E-673CEA2A9273}"/>
          </ac:spMkLst>
        </pc:spChg>
        <pc:grpChg chg="add mod">
          <ac:chgData name="Leventhal, Brian C - leventbc" userId="3adb2060-2beb-4a7d-9680-0848e8f14df8" providerId="ADAL" clId="{357D1710-6A76-4556-8485-F00C8675E2D2}" dt="2022-01-14T14:56:07.476" v="958" actId="1076"/>
          <ac:grpSpMkLst>
            <pc:docMk/>
            <pc:sldMk cId="2322221250" sldId="275"/>
            <ac:grpSpMk id="32" creationId="{4B0568CF-DD96-45FE-A193-5A19D97F51EF}"/>
          </ac:grpSpMkLst>
        </pc:grpChg>
        <pc:grpChg chg="add mod">
          <ac:chgData name="Leventhal, Brian C - leventbc" userId="3adb2060-2beb-4a7d-9680-0848e8f14df8" providerId="ADAL" clId="{357D1710-6A76-4556-8485-F00C8675E2D2}" dt="2022-01-14T14:55:54.668" v="956" actId="1076"/>
          <ac:grpSpMkLst>
            <pc:docMk/>
            <pc:sldMk cId="2322221250" sldId="275"/>
            <ac:grpSpMk id="36" creationId="{BF59F198-9C27-4E0F-AB1E-D0BE8F61643A}"/>
          </ac:grpSpMkLst>
        </pc:grpChg>
        <pc:grpChg chg="add mod">
          <ac:chgData name="Leventhal, Brian C - leventbc" userId="3adb2060-2beb-4a7d-9680-0848e8f14df8" providerId="ADAL" clId="{357D1710-6A76-4556-8485-F00C8675E2D2}" dt="2022-01-14T14:55:59.394" v="957" actId="1076"/>
          <ac:grpSpMkLst>
            <pc:docMk/>
            <pc:sldMk cId="2322221250" sldId="275"/>
            <ac:grpSpMk id="42" creationId="{5F124FF3-4EE5-4A00-AAC4-F58DEFA29F18}"/>
          </ac:grpSpMkLst>
        </pc:grpChg>
        <pc:grpChg chg="mod">
          <ac:chgData name="Leventhal, Brian C - leventbc" userId="3adb2060-2beb-4a7d-9680-0848e8f14df8" providerId="ADAL" clId="{357D1710-6A76-4556-8485-F00C8675E2D2}" dt="2022-01-14T14:55:38.728" v="953" actId="1076"/>
          <ac:grpSpMkLst>
            <pc:docMk/>
            <pc:sldMk cId="2322221250" sldId="275"/>
            <ac:grpSpMk id="50" creationId="{668DB86D-2A6B-4174-93BD-2E026200D7CA}"/>
          </ac:grpSpMkLst>
        </pc:grpChg>
        <pc:grpChg chg="add del mod">
          <ac:chgData name="Leventhal, Brian C - leventbc" userId="3adb2060-2beb-4a7d-9680-0848e8f14df8" providerId="ADAL" clId="{357D1710-6A76-4556-8485-F00C8675E2D2}" dt="2022-01-14T14:56:10.783" v="959" actId="1076"/>
          <ac:grpSpMkLst>
            <pc:docMk/>
            <pc:sldMk cId="2322221250" sldId="275"/>
            <ac:grpSpMk id="51" creationId="{B33F6493-5930-4A4F-9E40-C41B8EDB2956}"/>
          </ac:grpSpMkLst>
        </pc:grpChg>
        <pc:grpChg chg="add del mod">
          <ac:chgData name="Leventhal, Brian C - leventbc" userId="3adb2060-2beb-4a7d-9680-0848e8f14df8" providerId="ADAL" clId="{357D1710-6A76-4556-8485-F00C8675E2D2}" dt="2022-01-14T14:53:02.820" v="908" actId="478"/>
          <ac:grpSpMkLst>
            <pc:docMk/>
            <pc:sldMk cId="2322221250" sldId="275"/>
            <ac:grpSpMk id="52" creationId="{28C2CCD7-D9B7-477F-8DD4-1CED768491E0}"/>
          </ac:grpSpMkLst>
        </pc:grpChg>
        <pc:grpChg chg="add del mod">
          <ac:chgData name="Leventhal, Brian C - leventbc" userId="3adb2060-2beb-4a7d-9680-0848e8f14df8" providerId="ADAL" clId="{357D1710-6A76-4556-8485-F00C8675E2D2}" dt="2022-01-14T14:53:07.684" v="910" actId="478"/>
          <ac:grpSpMkLst>
            <pc:docMk/>
            <pc:sldMk cId="2322221250" sldId="275"/>
            <ac:grpSpMk id="54" creationId="{375B0B05-8AA4-47C8-B0CB-B385E2CC4C1F}"/>
          </ac:grpSpMkLst>
        </pc:grpChg>
        <pc:grpChg chg="add del mod">
          <ac:chgData name="Leventhal, Brian C - leventbc" userId="3adb2060-2beb-4a7d-9680-0848e8f14df8" providerId="ADAL" clId="{357D1710-6A76-4556-8485-F00C8675E2D2}" dt="2022-01-14T14:53:05.496" v="909" actId="478"/>
          <ac:grpSpMkLst>
            <pc:docMk/>
            <pc:sldMk cId="2322221250" sldId="275"/>
            <ac:grpSpMk id="55" creationId="{BD3B58CC-EC90-4D61-AF09-86731E175FC4}"/>
          </ac:grpSpMkLst>
        </pc:grpChg>
        <pc:picChg chg="add del mod">
          <ac:chgData name="Leventhal, Brian C - leventbc" userId="3adb2060-2beb-4a7d-9680-0848e8f14df8" providerId="ADAL" clId="{357D1710-6A76-4556-8485-F00C8675E2D2}" dt="2022-01-14T14:50:20.730" v="884" actId="478"/>
          <ac:picMkLst>
            <pc:docMk/>
            <pc:sldMk cId="2322221250" sldId="275"/>
            <ac:picMk id="2" creationId="{C22BE115-5CF0-4244-8A2A-1C17F0018B0C}"/>
          </ac:picMkLst>
        </pc:picChg>
      </pc:sldChg>
    </pc:docChg>
  </pc:docChgLst>
  <pc:docChgLst>
    <pc:chgData name="Leventhal, Brian C - leventbc" userId="3adb2060-2beb-4a7d-9680-0848e8f14df8" providerId="ADAL" clId="{F1ABB29A-363D-4672-BA75-1974A39781AF}"/>
    <pc:docChg chg="undo custSel modSld">
      <pc:chgData name="Leventhal, Brian C - leventbc" userId="3adb2060-2beb-4a7d-9680-0848e8f14df8" providerId="ADAL" clId="{F1ABB29A-363D-4672-BA75-1974A39781AF}" dt="2022-12-06T10:43:14.389" v="11"/>
      <pc:docMkLst>
        <pc:docMk/>
      </pc:docMkLst>
      <pc:sldChg chg="modSp mod">
        <pc:chgData name="Leventhal, Brian C - leventbc" userId="3adb2060-2beb-4a7d-9680-0848e8f14df8" providerId="ADAL" clId="{F1ABB29A-363D-4672-BA75-1974A39781AF}" dt="2022-11-20T13:40:46.139" v="8" actId="1076"/>
        <pc:sldMkLst>
          <pc:docMk/>
          <pc:sldMk cId="2409825818" sldId="276"/>
        </pc:sldMkLst>
        <pc:spChg chg="mod">
          <ac:chgData name="Leventhal, Brian C - leventbc" userId="3adb2060-2beb-4a7d-9680-0848e8f14df8" providerId="ADAL" clId="{F1ABB29A-363D-4672-BA75-1974A39781AF}" dt="2022-11-20T13:40:29.210" v="4" actId="2711"/>
          <ac:spMkLst>
            <pc:docMk/>
            <pc:sldMk cId="2409825818" sldId="276"/>
            <ac:spMk id="39" creationId="{D9DCBEA4-F405-49E1-9701-0B6E48097856}"/>
          </ac:spMkLst>
        </pc:spChg>
        <pc:grpChg chg="mod">
          <ac:chgData name="Leventhal, Brian C - leventbc" userId="3adb2060-2beb-4a7d-9680-0848e8f14df8" providerId="ADAL" clId="{F1ABB29A-363D-4672-BA75-1974A39781AF}" dt="2022-11-20T13:40:42.035" v="7" actId="1076"/>
          <ac:grpSpMkLst>
            <pc:docMk/>
            <pc:sldMk cId="2409825818" sldId="276"/>
            <ac:grpSpMk id="23" creationId="{1F27A348-AE73-4759-A176-DA02C2101BCC}"/>
          </ac:grpSpMkLst>
        </pc:grpChg>
        <pc:grpChg chg="mod">
          <ac:chgData name="Leventhal, Brian C - leventbc" userId="3adb2060-2beb-4a7d-9680-0848e8f14df8" providerId="ADAL" clId="{F1ABB29A-363D-4672-BA75-1974A39781AF}" dt="2022-11-20T13:40:46.139" v="8" actId="1076"/>
          <ac:grpSpMkLst>
            <pc:docMk/>
            <pc:sldMk cId="2409825818" sldId="276"/>
            <ac:grpSpMk id="29" creationId="{937AB92C-56A0-4DAE-A0B4-19DA1F80DCB3}"/>
          </ac:grpSpMkLst>
        </pc:grpChg>
      </pc:sldChg>
      <pc:sldChg chg="modSp mod">
        <pc:chgData name="Leventhal, Brian C - leventbc" userId="3adb2060-2beb-4a7d-9680-0848e8f14df8" providerId="ADAL" clId="{F1ABB29A-363D-4672-BA75-1974A39781AF}" dt="2022-12-06T10:43:14.389" v="11"/>
        <pc:sldMkLst>
          <pc:docMk/>
          <pc:sldMk cId="1967798868" sldId="338"/>
        </pc:sldMkLst>
        <pc:spChg chg="mod">
          <ac:chgData name="Leventhal, Brian C - leventbc" userId="3adb2060-2beb-4a7d-9680-0848e8f14df8" providerId="ADAL" clId="{F1ABB29A-363D-4672-BA75-1974A39781AF}" dt="2022-12-06T10:43:14.389" v="11"/>
          <ac:spMkLst>
            <pc:docMk/>
            <pc:sldMk cId="1967798868" sldId="338"/>
            <ac:spMk id="3" creationId="{07149D18-8AAB-CEBE-1B50-BAC385E67F0A}"/>
          </ac:spMkLst>
        </pc:spChg>
      </pc:sldChg>
    </pc:docChg>
  </pc:docChgLst>
  <pc:docChgLst>
    <pc:chgData name="Leventhal, Brian C - leventbc" userId="3adb2060-2beb-4a7d-9680-0848e8f14df8" providerId="ADAL" clId="{9E070347-6C27-49C5-9C35-20151C9DEEAC}"/>
    <pc:docChg chg="undo custSel addSld delSld modSld sldOrd">
      <pc:chgData name="Leventhal, Brian C - leventbc" userId="3adb2060-2beb-4a7d-9680-0848e8f14df8" providerId="ADAL" clId="{9E070347-6C27-49C5-9C35-20151C9DEEAC}" dt="2022-01-14T20:13:39.526" v="240"/>
      <pc:docMkLst>
        <pc:docMk/>
      </pc:docMkLst>
      <pc:sldChg chg="addSp delSp modSp mod modTransition modAnim">
        <pc:chgData name="Leventhal, Brian C - leventbc" userId="3adb2060-2beb-4a7d-9680-0848e8f14df8" providerId="ADAL" clId="{9E070347-6C27-49C5-9C35-20151C9DEEAC}" dt="2022-01-14T15:22:31.654" v="91"/>
        <pc:sldMkLst>
          <pc:docMk/>
          <pc:sldMk cId="2268757999" sldId="258"/>
        </pc:sldMkLst>
        <pc:spChg chg="mod">
          <ac:chgData name="Leventhal, Brian C - leventbc" userId="3adb2060-2beb-4a7d-9680-0848e8f14df8" providerId="ADAL" clId="{9E070347-6C27-49C5-9C35-20151C9DEEAC}" dt="2022-01-14T15:13:24.364" v="44" actId="404"/>
          <ac:spMkLst>
            <pc:docMk/>
            <pc:sldMk cId="2268757999" sldId="258"/>
            <ac:spMk id="2" creationId="{E9B139D8-0E12-429B-B80B-90C6F4368A94}"/>
          </ac:spMkLst>
        </pc:spChg>
        <pc:spChg chg="del">
          <ac:chgData name="Leventhal, Brian C - leventbc" userId="3adb2060-2beb-4a7d-9680-0848e8f14df8" providerId="ADAL" clId="{9E070347-6C27-49C5-9C35-20151C9DEEAC}" dt="2022-01-14T15:13:56.393" v="45"/>
          <ac:spMkLst>
            <pc:docMk/>
            <pc:sldMk cId="2268757999" sldId="258"/>
            <ac:spMk id="3" creationId="{34200692-E290-40F2-8F95-48366CDF5C2F}"/>
          </ac:spMkLst>
        </pc:spChg>
        <pc:spChg chg="add mod">
          <ac:chgData name="Leventhal, Brian C - leventbc" userId="3adb2060-2beb-4a7d-9680-0848e8f14df8" providerId="ADAL" clId="{9E070347-6C27-49C5-9C35-20151C9DEEAC}" dt="2022-01-14T15:13:56.393" v="45"/>
          <ac:spMkLst>
            <pc:docMk/>
            <pc:sldMk cId="2268757999" sldId="258"/>
            <ac:spMk id="5" creationId="{A7A28E9C-F351-4DEE-97B7-56372C579FD2}"/>
          </ac:spMkLst>
        </pc:spChg>
        <pc:picChg chg="add mod">
          <ac:chgData name="Leventhal, Brian C - leventbc" userId="3adb2060-2beb-4a7d-9680-0848e8f14df8" providerId="ADAL" clId="{9E070347-6C27-49C5-9C35-20151C9DEEAC}" dt="2022-01-14T15:14:26.238" v="48" actId="1076"/>
          <ac:picMkLst>
            <pc:docMk/>
            <pc:sldMk cId="2268757999" sldId="258"/>
            <ac:picMk id="6" creationId="{6927E876-2DD7-4086-A5F2-32701350E032}"/>
          </ac:picMkLst>
        </pc:picChg>
      </pc:sldChg>
      <pc:sldChg chg="del">
        <pc:chgData name="Leventhal, Brian C - leventbc" userId="3adb2060-2beb-4a7d-9680-0848e8f14df8" providerId="ADAL" clId="{9E070347-6C27-49C5-9C35-20151C9DEEAC}" dt="2022-01-14T19:57:37.511" v="149" actId="47"/>
        <pc:sldMkLst>
          <pc:docMk/>
          <pc:sldMk cId="395232081" sldId="259"/>
        </pc:sldMkLst>
      </pc:sldChg>
      <pc:sldChg chg="addSp delSp modSp mod modTransition delAnim modAnim">
        <pc:chgData name="Leventhal, Brian C - leventbc" userId="3adb2060-2beb-4a7d-9680-0848e8f14df8" providerId="ADAL" clId="{9E070347-6C27-49C5-9C35-20151C9DEEAC}" dt="2022-01-14T15:34:12.348" v="118"/>
        <pc:sldMkLst>
          <pc:docMk/>
          <pc:sldMk cId="99808946" sldId="270"/>
        </pc:sldMkLst>
        <pc:picChg chg="add del mod">
          <ac:chgData name="Leventhal, Brian C - leventbc" userId="3adb2060-2beb-4a7d-9680-0848e8f14df8" providerId="ADAL" clId="{9E070347-6C27-49C5-9C35-20151C9DEEAC}" dt="2022-01-14T15:30:52.272" v="105" actId="478"/>
          <ac:picMkLst>
            <pc:docMk/>
            <pc:sldMk cId="99808946" sldId="270"/>
            <ac:picMk id="2" creationId="{4587A776-C3C5-4231-A8C2-FA6B6D18F22D}"/>
          </ac:picMkLst>
        </pc:picChg>
        <pc:picChg chg="add mod">
          <ac:chgData name="Leventhal, Brian C - leventbc" userId="3adb2060-2beb-4a7d-9680-0848e8f14df8" providerId="ADAL" clId="{9E070347-6C27-49C5-9C35-20151C9DEEAC}" dt="2022-01-14T15:32:37.598" v="108" actId="1076"/>
          <ac:picMkLst>
            <pc:docMk/>
            <pc:sldMk cId="99808946" sldId="270"/>
            <ac:picMk id="2" creationId="{6F7CA90B-00F3-4E6C-B10A-AD1673C9329A}"/>
          </ac:picMkLst>
        </pc:picChg>
      </pc:sldChg>
      <pc:sldChg chg="modTransition">
        <pc:chgData name="Leventhal, Brian C - leventbc" userId="3adb2060-2beb-4a7d-9680-0848e8f14df8" providerId="ADAL" clId="{9E070347-6C27-49C5-9C35-20151C9DEEAC}" dt="2022-01-14T15:39:19.253" v="135"/>
        <pc:sldMkLst>
          <pc:docMk/>
          <pc:sldMk cId="3987835201" sldId="271"/>
        </pc:sldMkLst>
      </pc:sldChg>
      <pc:sldChg chg="modTransition">
        <pc:chgData name="Leventhal, Brian C - leventbc" userId="3adb2060-2beb-4a7d-9680-0848e8f14df8" providerId="ADAL" clId="{9E070347-6C27-49C5-9C35-20151C9DEEAC}" dt="2022-01-14T15:40:04.901" v="136"/>
        <pc:sldMkLst>
          <pc:docMk/>
          <pc:sldMk cId="3061064832" sldId="272"/>
        </pc:sldMkLst>
      </pc:sldChg>
      <pc:sldChg chg="modTransition">
        <pc:chgData name="Leventhal, Brian C - leventbc" userId="3adb2060-2beb-4a7d-9680-0848e8f14df8" providerId="ADAL" clId="{9E070347-6C27-49C5-9C35-20151C9DEEAC}" dt="2022-01-14T15:40:42.846" v="145"/>
        <pc:sldMkLst>
          <pc:docMk/>
          <pc:sldMk cId="924156362" sldId="273"/>
        </pc:sldMkLst>
      </pc:sldChg>
      <pc:sldChg chg="addSp delSp modSp mod modTransition addAnim delAnim modAnim">
        <pc:chgData name="Leventhal, Brian C - leventbc" userId="3adb2060-2beb-4a7d-9680-0848e8f14df8" providerId="ADAL" clId="{9E070347-6C27-49C5-9C35-20151C9DEEAC}" dt="2022-01-14T20:11:22.499" v="229"/>
        <pc:sldMkLst>
          <pc:docMk/>
          <pc:sldMk cId="2322221250" sldId="275"/>
        </pc:sldMkLst>
        <pc:spChg chg="mod">
          <ac:chgData name="Leventhal, Brian C - leventbc" userId="3adb2060-2beb-4a7d-9680-0848e8f14df8" providerId="ADAL" clId="{9E070347-6C27-49C5-9C35-20151C9DEEAC}" dt="2022-01-14T15:18:48.732" v="77" actId="962"/>
          <ac:spMkLst>
            <pc:docMk/>
            <pc:sldMk cId="2322221250" sldId="275"/>
            <ac:spMk id="17" creationId="{4E54E86E-7836-4C72-98F8-F17202A7F02E}"/>
          </ac:spMkLst>
        </pc:spChg>
        <pc:spChg chg="mod">
          <ac:chgData name="Leventhal, Brian C - leventbc" userId="3adb2060-2beb-4a7d-9680-0848e8f14df8" providerId="ADAL" clId="{9E070347-6C27-49C5-9C35-20151C9DEEAC}" dt="2022-01-14T20:04:50.948" v="196" actId="1076"/>
          <ac:spMkLst>
            <pc:docMk/>
            <pc:sldMk cId="2322221250" sldId="275"/>
            <ac:spMk id="30" creationId="{856B8AB2-93E8-4651-A912-379DE4945731}"/>
          </ac:spMkLst>
        </pc:spChg>
        <pc:spChg chg="mod">
          <ac:chgData name="Leventhal, Brian C - leventbc" userId="3adb2060-2beb-4a7d-9680-0848e8f14df8" providerId="ADAL" clId="{9E070347-6C27-49C5-9C35-20151C9DEEAC}" dt="2022-01-14T14:59:40.826" v="2" actId="962"/>
          <ac:spMkLst>
            <pc:docMk/>
            <pc:sldMk cId="2322221250" sldId="275"/>
            <ac:spMk id="34" creationId="{161D360A-ACBF-42DC-A75E-92D68F448FA2}"/>
          </ac:spMkLst>
        </pc:spChg>
        <pc:spChg chg="mod">
          <ac:chgData name="Leventhal, Brian C - leventbc" userId="3adb2060-2beb-4a7d-9680-0848e8f14df8" providerId="ADAL" clId="{9E070347-6C27-49C5-9C35-20151C9DEEAC}" dt="2022-01-14T14:59:37.842" v="1" actId="962"/>
          <ac:spMkLst>
            <pc:docMk/>
            <pc:sldMk cId="2322221250" sldId="275"/>
            <ac:spMk id="35" creationId="{F7C2CEA5-EC33-4944-8FFC-D6FACEA41C48}"/>
          </ac:spMkLst>
        </pc:spChg>
        <pc:spChg chg="mod">
          <ac:chgData name="Leventhal, Brian C - leventbc" userId="3adb2060-2beb-4a7d-9680-0848e8f14df8" providerId="ADAL" clId="{9E070347-6C27-49C5-9C35-20151C9DEEAC}" dt="2022-01-14T20:03:56.240" v="192" actId="962"/>
          <ac:spMkLst>
            <pc:docMk/>
            <pc:sldMk cId="2322221250" sldId="275"/>
            <ac:spMk id="37" creationId="{E212F742-7841-497D-BA9C-22CBB64AA7A2}"/>
          </ac:spMkLst>
        </pc:spChg>
        <pc:spChg chg="mod">
          <ac:chgData name="Leventhal, Brian C - leventbc" userId="3adb2060-2beb-4a7d-9680-0848e8f14df8" providerId="ADAL" clId="{9E070347-6C27-49C5-9C35-20151C9DEEAC}" dt="2022-01-14T15:00:09.517" v="8" actId="962"/>
          <ac:spMkLst>
            <pc:docMk/>
            <pc:sldMk cId="2322221250" sldId="275"/>
            <ac:spMk id="38" creationId="{96A919B4-423A-4A76-BB1F-7D95177BD4A4}"/>
          </ac:spMkLst>
        </pc:spChg>
        <pc:spChg chg="mod">
          <ac:chgData name="Leventhal, Brian C - leventbc" userId="3adb2060-2beb-4a7d-9680-0848e8f14df8" providerId="ADAL" clId="{9E070347-6C27-49C5-9C35-20151C9DEEAC}" dt="2022-01-14T15:00:07.089" v="7" actId="962"/>
          <ac:spMkLst>
            <pc:docMk/>
            <pc:sldMk cId="2322221250" sldId="275"/>
            <ac:spMk id="40" creationId="{80E2787B-E170-46D6-97E4-B7AC2D4C53CC}"/>
          </ac:spMkLst>
        </pc:spChg>
        <pc:spChg chg="mod">
          <ac:chgData name="Leventhal, Brian C - leventbc" userId="3adb2060-2beb-4a7d-9680-0848e8f14df8" providerId="ADAL" clId="{9E070347-6C27-49C5-9C35-20151C9DEEAC}" dt="2022-01-14T14:59:49.747" v="4" actId="962"/>
          <ac:spMkLst>
            <pc:docMk/>
            <pc:sldMk cId="2322221250" sldId="275"/>
            <ac:spMk id="44" creationId="{64E40D90-3A08-4B42-8735-BF8B7AF03152}"/>
          </ac:spMkLst>
        </pc:spChg>
        <pc:spChg chg="mod">
          <ac:chgData name="Leventhal, Brian C - leventbc" userId="3adb2060-2beb-4a7d-9680-0848e8f14df8" providerId="ADAL" clId="{9E070347-6C27-49C5-9C35-20151C9DEEAC}" dt="2022-01-14T14:59:46.894" v="3" actId="962"/>
          <ac:spMkLst>
            <pc:docMk/>
            <pc:sldMk cId="2322221250" sldId="275"/>
            <ac:spMk id="46" creationId="{7EB913AC-5B2E-4EB8-992E-673CEA2A9273}"/>
          </ac:spMkLst>
        </pc:spChg>
        <pc:grpChg chg="mod">
          <ac:chgData name="Leventhal, Brian C - leventbc" userId="3adb2060-2beb-4a7d-9680-0848e8f14df8" providerId="ADAL" clId="{9E070347-6C27-49C5-9C35-20151C9DEEAC}" dt="2022-01-14T14:59:04.680" v="0" actId="962"/>
          <ac:grpSpMkLst>
            <pc:docMk/>
            <pc:sldMk cId="2322221250" sldId="275"/>
            <ac:grpSpMk id="32" creationId="{4B0568CF-DD96-45FE-A193-5A19D97F51EF}"/>
          </ac:grpSpMkLst>
        </pc:grpChg>
        <pc:grpChg chg="mod">
          <ac:chgData name="Leventhal, Brian C - leventbc" userId="3adb2060-2beb-4a7d-9680-0848e8f14df8" providerId="ADAL" clId="{9E070347-6C27-49C5-9C35-20151C9DEEAC}" dt="2022-01-14T15:00:02.217" v="6" actId="962"/>
          <ac:grpSpMkLst>
            <pc:docMk/>
            <pc:sldMk cId="2322221250" sldId="275"/>
            <ac:grpSpMk id="36" creationId="{BF59F198-9C27-4E0F-AB1E-D0BE8F61643A}"/>
          </ac:grpSpMkLst>
        </pc:grpChg>
        <pc:grpChg chg="mod">
          <ac:chgData name="Leventhal, Brian C - leventbc" userId="3adb2060-2beb-4a7d-9680-0848e8f14df8" providerId="ADAL" clId="{9E070347-6C27-49C5-9C35-20151C9DEEAC}" dt="2022-01-14T14:59:55.531" v="5" actId="962"/>
          <ac:grpSpMkLst>
            <pc:docMk/>
            <pc:sldMk cId="2322221250" sldId="275"/>
            <ac:grpSpMk id="42" creationId="{5F124FF3-4EE5-4A00-AAC4-F58DEFA29F18}"/>
          </ac:grpSpMkLst>
        </pc:grpChg>
        <pc:grpChg chg="mod">
          <ac:chgData name="Leventhal, Brian C - leventbc" userId="3adb2060-2beb-4a7d-9680-0848e8f14df8" providerId="ADAL" clId="{9E070347-6C27-49C5-9C35-20151C9DEEAC}" dt="2022-01-14T20:04:14.891" v="193" actId="962"/>
          <ac:grpSpMkLst>
            <pc:docMk/>
            <pc:sldMk cId="2322221250" sldId="275"/>
            <ac:grpSpMk id="50" creationId="{668DB86D-2A6B-4174-93BD-2E026200D7CA}"/>
          </ac:grpSpMkLst>
        </pc:grpChg>
        <pc:picChg chg="add del mod">
          <ac:chgData name="Leventhal, Brian C - leventbc" userId="3adb2060-2beb-4a7d-9680-0848e8f14df8" providerId="ADAL" clId="{9E070347-6C27-49C5-9C35-20151C9DEEAC}" dt="2022-01-14T15:11:10.981" v="40" actId="1076"/>
          <ac:picMkLst>
            <pc:docMk/>
            <pc:sldMk cId="2322221250" sldId="275"/>
            <ac:picMk id="2" creationId="{F9CE24F6-FA8C-4A2A-ACEA-DF0975668A35}"/>
          </ac:picMkLst>
        </pc:picChg>
      </pc:sldChg>
      <pc:sldChg chg="addSp delSp modSp new mod modTransition modAnim">
        <pc:chgData name="Leventhal, Brian C - leventbc" userId="3adb2060-2beb-4a7d-9680-0848e8f14df8" providerId="ADAL" clId="{9E070347-6C27-49C5-9C35-20151C9DEEAC}" dt="2022-01-14T20:13:21.273" v="239" actId="1076"/>
        <pc:sldMkLst>
          <pc:docMk/>
          <pc:sldMk cId="1302348048" sldId="276"/>
        </pc:sldMkLst>
        <pc:spChg chg="mod">
          <ac:chgData name="Leventhal, Brian C - leventbc" userId="3adb2060-2beb-4a7d-9680-0848e8f14df8" providerId="ADAL" clId="{9E070347-6C27-49C5-9C35-20151C9DEEAC}" dt="2022-01-14T15:18:28.124" v="75" actId="962"/>
          <ac:spMkLst>
            <pc:docMk/>
            <pc:sldMk cId="1302348048" sldId="276"/>
            <ac:spMk id="2" creationId="{79B7D787-0BDF-4EFF-846D-733FD7E73181}"/>
          </ac:spMkLst>
        </pc:spChg>
        <pc:spChg chg="add del mod">
          <ac:chgData name="Leventhal, Brian C - leventbc" userId="3adb2060-2beb-4a7d-9680-0848e8f14df8" providerId="ADAL" clId="{9E070347-6C27-49C5-9C35-20151C9DEEAC}" dt="2022-01-14T15:15:13.169" v="61" actId="478"/>
          <ac:spMkLst>
            <pc:docMk/>
            <pc:sldMk cId="1302348048" sldId="276"/>
            <ac:spMk id="3" creationId="{701AD8A9-E357-4F27-BF32-83AFE5ADB4CC}"/>
          </ac:spMkLst>
        </pc:spChg>
        <pc:spChg chg="add mod">
          <ac:chgData name="Leventhal, Brian C - leventbc" userId="3adb2060-2beb-4a7d-9680-0848e8f14df8" providerId="ADAL" clId="{9E070347-6C27-49C5-9C35-20151C9DEEAC}" dt="2022-01-14T20:13:11.566" v="236" actId="14100"/>
          <ac:spMkLst>
            <pc:docMk/>
            <pc:sldMk cId="1302348048" sldId="276"/>
            <ac:spMk id="3" creationId="{7F75BAC8-EEA6-48DD-935F-C3B32E4CC024}"/>
          </ac:spMkLst>
        </pc:spChg>
        <pc:spChg chg="add mod">
          <ac:chgData name="Leventhal, Brian C - leventbc" userId="3adb2060-2beb-4a7d-9680-0848e8f14df8" providerId="ADAL" clId="{9E070347-6C27-49C5-9C35-20151C9DEEAC}" dt="2022-01-14T15:15:13.387" v="62"/>
          <ac:spMkLst>
            <pc:docMk/>
            <pc:sldMk cId="1302348048" sldId="276"/>
            <ac:spMk id="9" creationId="{507AEFC5-3DAD-490F-A344-A492EFE7E635}"/>
          </ac:spMkLst>
        </pc:spChg>
        <pc:spChg chg="add mod">
          <ac:chgData name="Leventhal, Brian C - leventbc" userId="3adb2060-2beb-4a7d-9680-0848e8f14df8" providerId="ADAL" clId="{9E070347-6C27-49C5-9C35-20151C9DEEAC}" dt="2022-01-14T15:15:13.387" v="62"/>
          <ac:spMkLst>
            <pc:docMk/>
            <pc:sldMk cId="1302348048" sldId="276"/>
            <ac:spMk id="10" creationId="{6D2B0B53-0033-43F2-857D-AAC58C40892C}"/>
          </ac:spMkLst>
        </pc:spChg>
        <pc:spChg chg="add mod">
          <ac:chgData name="Leventhal, Brian C - leventbc" userId="3adb2060-2beb-4a7d-9680-0848e8f14df8" providerId="ADAL" clId="{9E070347-6C27-49C5-9C35-20151C9DEEAC}" dt="2022-01-14T20:13:21.273" v="239" actId="1076"/>
          <ac:spMkLst>
            <pc:docMk/>
            <pc:sldMk cId="1302348048" sldId="276"/>
            <ac:spMk id="12" creationId="{63349B27-6B11-4C21-8377-D8AF281433FE}"/>
          </ac:spMkLst>
        </pc:spChg>
        <pc:picChg chg="add del mod">
          <ac:chgData name="Leventhal, Brian C - leventbc" userId="3adb2060-2beb-4a7d-9680-0848e8f14df8" providerId="ADAL" clId="{9E070347-6C27-49C5-9C35-20151C9DEEAC}" dt="2022-01-14T15:15:02.675" v="59"/>
          <ac:picMkLst>
            <pc:docMk/>
            <pc:sldMk cId="1302348048" sldId="276"/>
            <ac:picMk id="6" creationId="{5E8E6C7F-5E58-42BF-A4E4-B7C60DBC3684}"/>
          </ac:picMkLst>
        </pc:picChg>
        <pc:picChg chg="add mod">
          <ac:chgData name="Leventhal, Brian C - leventbc" userId="3adb2060-2beb-4a7d-9680-0848e8f14df8" providerId="ADAL" clId="{9E070347-6C27-49C5-9C35-20151C9DEEAC}" dt="2022-01-14T15:15:13.387" v="62"/>
          <ac:picMkLst>
            <pc:docMk/>
            <pc:sldMk cId="1302348048" sldId="276"/>
            <ac:picMk id="7" creationId="{695B0018-5C41-442A-9763-FFEEDC38901F}"/>
          </ac:picMkLst>
        </pc:picChg>
        <pc:picChg chg="add mod">
          <ac:chgData name="Leventhal, Brian C - leventbc" userId="3adb2060-2beb-4a7d-9680-0848e8f14df8" providerId="ADAL" clId="{9E070347-6C27-49C5-9C35-20151C9DEEAC}" dt="2022-01-14T15:15:13.387" v="62"/>
          <ac:picMkLst>
            <pc:docMk/>
            <pc:sldMk cId="1302348048" sldId="276"/>
            <ac:picMk id="8" creationId="{64F0063F-CD3D-4BF6-9041-C243D17B8563}"/>
          </ac:picMkLst>
        </pc:picChg>
        <pc:picChg chg="add mod">
          <ac:chgData name="Leventhal, Brian C - leventbc" userId="3adb2060-2beb-4a7d-9680-0848e8f14df8" providerId="ADAL" clId="{9E070347-6C27-49C5-9C35-20151C9DEEAC}" dt="2022-01-14T15:23:12.564" v="93" actId="1076"/>
          <ac:picMkLst>
            <pc:docMk/>
            <pc:sldMk cId="1302348048" sldId="276"/>
            <ac:picMk id="11" creationId="{1CF5AAA7-B651-4917-ADDD-4E17CD2CE689}"/>
          </ac:picMkLst>
        </pc:picChg>
      </pc:sldChg>
      <pc:sldChg chg="addSp delSp modSp new mod modTransition modAnim">
        <pc:chgData name="Leventhal, Brian C - leventbc" userId="3adb2060-2beb-4a7d-9680-0848e8f14df8" providerId="ADAL" clId="{9E070347-6C27-49C5-9C35-20151C9DEEAC}" dt="2022-01-14T20:13:39.526" v="240"/>
        <pc:sldMkLst>
          <pc:docMk/>
          <pc:sldMk cId="1232998093" sldId="277"/>
        </pc:sldMkLst>
        <pc:spChg chg="mod">
          <ac:chgData name="Leventhal, Brian C - leventbc" userId="3adb2060-2beb-4a7d-9680-0848e8f14df8" providerId="ADAL" clId="{9E070347-6C27-49C5-9C35-20151C9DEEAC}" dt="2022-01-14T15:18:38.023" v="76" actId="962"/>
          <ac:spMkLst>
            <pc:docMk/>
            <pc:sldMk cId="1232998093" sldId="277"/>
            <ac:spMk id="2" creationId="{06B0D7D4-1203-4DF6-94AF-4CE3DF1C1738}"/>
          </ac:spMkLst>
        </pc:spChg>
        <pc:spChg chg="del">
          <ac:chgData name="Leventhal, Brian C - leventbc" userId="3adb2060-2beb-4a7d-9680-0848e8f14df8" providerId="ADAL" clId="{9E070347-6C27-49C5-9C35-20151C9DEEAC}" dt="2022-01-14T15:16:01.124" v="66" actId="478"/>
          <ac:spMkLst>
            <pc:docMk/>
            <pc:sldMk cId="1232998093" sldId="277"/>
            <ac:spMk id="3" creationId="{0DA8DD88-A7E0-4939-8C9E-762F419C9B1C}"/>
          </ac:spMkLst>
        </pc:spChg>
        <pc:spChg chg="del">
          <ac:chgData name="Leventhal, Brian C - leventbc" userId="3adb2060-2beb-4a7d-9680-0848e8f14df8" providerId="ADAL" clId="{9E070347-6C27-49C5-9C35-20151C9DEEAC}" dt="2022-01-14T15:16:04.235" v="68" actId="478"/>
          <ac:spMkLst>
            <pc:docMk/>
            <pc:sldMk cId="1232998093" sldId="277"/>
            <ac:spMk id="4" creationId="{1D75FD8E-849E-4389-B82A-6D98EF3E173E}"/>
          </ac:spMkLst>
        </pc:spChg>
        <pc:spChg chg="add mod">
          <ac:chgData name="Leventhal, Brian C - leventbc" userId="3adb2060-2beb-4a7d-9680-0848e8f14df8" providerId="ADAL" clId="{9E070347-6C27-49C5-9C35-20151C9DEEAC}" dt="2022-01-14T15:16:01.407" v="67"/>
          <ac:spMkLst>
            <pc:docMk/>
            <pc:sldMk cId="1232998093" sldId="277"/>
            <ac:spMk id="7" creationId="{8C87A024-1A7F-4D2A-91E4-2BC18D5DB63A}"/>
          </ac:spMkLst>
        </pc:spChg>
        <pc:spChg chg="add mod">
          <ac:chgData name="Leventhal, Brian C - leventbc" userId="3adb2060-2beb-4a7d-9680-0848e8f14df8" providerId="ADAL" clId="{9E070347-6C27-49C5-9C35-20151C9DEEAC}" dt="2022-01-14T15:16:01.407" v="67"/>
          <ac:spMkLst>
            <pc:docMk/>
            <pc:sldMk cId="1232998093" sldId="277"/>
            <ac:spMk id="8" creationId="{2C861A12-0FE4-44D7-84F6-F306BE6339BA}"/>
          </ac:spMkLst>
        </pc:spChg>
        <pc:spChg chg="add mod">
          <ac:chgData name="Leventhal, Brian C - leventbc" userId="3adb2060-2beb-4a7d-9680-0848e8f14df8" providerId="ADAL" clId="{9E070347-6C27-49C5-9C35-20151C9DEEAC}" dt="2022-01-14T20:13:39.526" v="240"/>
          <ac:spMkLst>
            <pc:docMk/>
            <pc:sldMk cId="1232998093" sldId="277"/>
            <ac:spMk id="10" creationId="{46E4E152-FA90-46C1-ADBA-B84F12102DB4}"/>
          </ac:spMkLst>
        </pc:spChg>
        <pc:spChg chg="add mod">
          <ac:chgData name="Leventhal, Brian C - leventbc" userId="3adb2060-2beb-4a7d-9680-0848e8f14df8" providerId="ADAL" clId="{9E070347-6C27-49C5-9C35-20151C9DEEAC}" dt="2022-01-14T20:13:39.526" v="240"/>
          <ac:spMkLst>
            <pc:docMk/>
            <pc:sldMk cId="1232998093" sldId="277"/>
            <ac:spMk id="11" creationId="{AC62060A-A7A5-4A7C-9565-8E5A7DAF012F}"/>
          </ac:spMkLst>
        </pc:spChg>
        <pc:picChg chg="add mod">
          <ac:chgData name="Leventhal, Brian C - leventbc" userId="3adb2060-2beb-4a7d-9680-0848e8f14df8" providerId="ADAL" clId="{9E070347-6C27-49C5-9C35-20151C9DEEAC}" dt="2022-01-14T15:16:01.407" v="67"/>
          <ac:picMkLst>
            <pc:docMk/>
            <pc:sldMk cId="1232998093" sldId="277"/>
            <ac:picMk id="5" creationId="{E0C4754E-0CCC-4C7F-B2C4-4EF3DA7463DF}"/>
          </ac:picMkLst>
        </pc:picChg>
        <pc:picChg chg="add mod">
          <ac:chgData name="Leventhal, Brian C - leventbc" userId="3adb2060-2beb-4a7d-9680-0848e8f14df8" providerId="ADAL" clId="{9E070347-6C27-49C5-9C35-20151C9DEEAC}" dt="2022-01-14T15:16:01.407" v="67"/>
          <ac:picMkLst>
            <pc:docMk/>
            <pc:sldMk cId="1232998093" sldId="277"/>
            <ac:picMk id="6" creationId="{1CAD27B5-CE05-4CDD-88E5-D1C34945DEAB}"/>
          </ac:picMkLst>
        </pc:picChg>
        <pc:picChg chg="add mod">
          <ac:chgData name="Leventhal, Brian C - leventbc" userId="3adb2060-2beb-4a7d-9680-0848e8f14df8" providerId="ADAL" clId="{9E070347-6C27-49C5-9C35-20151C9DEEAC}" dt="2022-01-14T15:16:22.386" v="70" actId="1076"/>
          <ac:picMkLst>
            <pc:docMk/>
            <pc:sldMk cId="1232998093" sldId="277"/>
            <ac:picMk id="9" creationId="{EECFFEE6-C968-4A8C-A0CD-DACA1DFE6C19}"/>
          </ac:picMkLst>
        </pc:picChg>
      </pc:sldChg>
      <pc:sldChg chg="addSp delSp modSp add mod ord modTransition delAnim">
        <pc:chgData name="Leventhal, Brian C - leventbc" userId="3adb2060-2beb-4a7d-9680-0848e8f14df8" providerId="ADAL" clId="{9E070347-6C27-49C5-9C35-20151C9DEEAC}" dt="2022-01-14T20:07:40.766" v="210" actId="1076"/>
        <pc:sldMkLst>
          <pc:docMk/>
          <pc:sldMk cId="860536581" sldId="278"/>
        </pc:sldMkLst>
        <pc:spChg chg="del">
          <ac:chgData name="Leventhal, Brian C - leventbc" userId="3adb2060-2beb-4a7d-9680-0848e8f14df8" providerId="ADAL" clId="{9E070347-6C27-49C5-9C35-20151C9DEEAC}" dt="2022-01-14T19:57:51.164" v="151" actId="478"/>
          <ac:spMkLst>
            <pc:docMk/>
            <pc:sldMk cId="860536581" sldId="278"/>
            <ac:spMk id="15" creationId="{432F5CC0-28D6-41F3-967A-43034C0E99EE}"/>
          </ac:spMkLst>
        </pc:spChg>
        <pc:spChg chg="del">
          <ac:chgData name="Leventhal, Brian C - leventbc" userId="3adb2060-2beb-4a7d-9680-0848e8f14df8" providerId="ADAL" clId="{9E070347-6C27-49C5-9C35-20151C9DEEAC}" dt="2022-01-14T19:57:54.052" v="152" actId="478"/>
          <ac:spMkLst>
            <pc:docMk/>
            <pc:sldMk cId="860536581" sldId="278"/>
            <ac:spMk id="17" creationId="{4E54E86E-7836-4C72-98F8-F17202A7F02E}"/>
          </ac:spMkLst>
        </pc:spChg>
        <pc:spChg chg="mod topLvl">
          <ac:chgData name="Leventhal, Brian C - leventbc" userId="3adb2060-2beb-4a7d-9680-0848e8f14df8" providerId="ADAL" clId="{9E070347-6C27-49C5-9C35-20151C9DEEAC}" dt="2022-01-14T20:06:00.195" v="206" actId="1076"/>
          <ac:spMkLst>
            <pc:docMk/>
            <pc:sldMk cId="860536581" sldId="278"/>
            <ac:spMk id="30" creationId="{856B8AB2-93E8-4651-A912-379DE4945731}"/>
          </ac:spMkLst>
        </pc:spChg>
        <pc:spChg chg="mod topLvl">
          <ac:chgData name="Leventhal, Brian C - leventbc" userId="3adb2060-2beb-4a7d-9680-0848e8f14df8" providerId="ADAL" clId="{9E070347-6C27-49C5-9C35-20151C9DEEAC}" dt="2022-01-14T20:07:40.766" v="210" actId="1076"/>
          <ac:spMkLst>
            <pc:docMk/>
            <pc:sldMk cId="860536581" sldId="278"/>
            <ac:spMk id="31" creationId="{AD0B19EE-DA59-4741-983F-61243645B3F4}"/>
          </ac:spMkLst>
        </pc:spChg>
        <pc:spChg chg="mod topLvl">
          <ac:chgData name="Leventhal, Brian C - leventbc" userId="3adb2060-2beb-4a7d-9680-0848e8f14df8" providerId="ADAL" clId="{9E070347-6C27-49C5-9C35-20151C9DEEAC}" dt="2022-01-14T20:06:03.287" v="207" actId="1076"/>
          <ac:spMkLst>
            <pc:docMk/>
            <pc:sldMk cId="860536581" sldId="278"/>
            <ac:spMk id="37" creationId="{E212F742-7841-497D-BA9C-22CBB64AA7A2}"/>
          </ac:spMkLst>
        </pc:spChg>
        <pc:grpChg chg="add del mod">
          <ac:chgData name="Leventhal, Brian C - leventbc" userId="3adb2060-2beb-4a7d-9680-0848e8f14df8" providerId="ADAL" clId="{9E070347-6C27-49C5-9C35-20151C9DEEAC}" dt="2022-01-14T20:00:33.493" v="162" actId="165"/>
          <ac:grpSpMkLst>
            <pc:docMk/>
            <pc:sldMk cId="860536581" sldId="278"/>
            <ac:grpSpMk id="3" creationId="{72F970AA-737C-4A60-A3F9-AD2A1DAA6134}"/>
          </ac:grpSpMkLst>
        </pc:grpChg>
        <pc:grpChg chg="add mod">
          <ac:chgData name="Leventhal, Brian C - leventbc" userId="3adb2060-2beb-4a7d-9680-0848e8f14df8" providerId="ADAL" clId="{9E070347-6C27-49C5-9C35-20151C9DEEAC}" dt="2022-01-14T20:07:36.274" v="209" actId="1076"/>
          <ac:grpSpMkLst>
            <pc:docMk/>
            <pc:sldMk cId="860536581" sldId="278"/>
            <ac:grpSpMk id="4" creationId="{28393C89-D1DF-4439-AEA5-8592E33BCDA9}"/>
          </ac:grpSpMkLst>
        </pc:grpChg>
        <pc:grpChg chg="del">
          <ac:chgData name="Leventhal, Brian C - leventbc" userId="3adb2060-2beb-4a7d-9680-0848e8f14df8" providerId="ADAL" clId="{9E070347-6C27-49C5-9C35-20151C9DEEAC}" dt="2022-01-14T19:57:45.634" v="150" actId="478"/>
          <ac:grpSpMkLst>
            <pc:docMk/>
            <pc:sldMk cId="860536581" sldId="278"/>
            <ac:grpSpMk id="32" creationId="{4B0568CF-DD96-45FE-A193-5A19D97F51EF}"/>
          </ac:grpSpMkLst>
        </pc:grpChg>
        <pc:grpChg chg="del">
          <ac:chgData name="Leventhal, Brian C - leventbc" userId="3adb2060-2beb-4a7d-9680-0848e8f14df8" providerId="ADAL" clId="{9E070347-6C27-49C5-9C35-20151C9DEEAC}" dt="2022-01-14T19:57:45.634" v="150" actId="478"/>
          <ac:grpSpMkLst>
            <pc:docMk/>
            <pc:sldMk cId="860536581" sldId="278"/>
            <ac:grpSpMk id="36" creationId="{BF59F198-9C27-4E0F-AB1E-D0BE8F61643A}"/>
          </ac:grpSpMkLst>
        </pc:grpChg>
        <pc:grpChg chg="del">
          <ac:chgData name="Leventhal, Brian C - leventbc" userId="3adb2060-2beb-4a7d-9680-0848e8f14df8" providerId="ADAL" clId="{9E070347-6C27-49C5-9C35-20151C9DEEAC}" dt="2022-01-14T19:57:45.634" v="150" actId="478"/>
          <ac:grpSpMkLst>
            <pc:docMk/>
            <pc:sldMk cId="860536581" sldId="278"/>
            <ac:grpSpMk id="42" creationId="{5F124FF3-4EE5-4A00-AAC4-F58DEFA29F18}"/>
          </ac:grpSpMkLst>
        </pc:grpChg>
        <pc:grpChg chg="del mod">
          <ac:chgData name="Leventhal, Brian C - leventbc" userId="3adb2060-2beb-4a7d-9680-0848e8f14df8" providerId="ADAL" clId="{9E070347-6C27-49C5-9C35-20151C9DEEAC}" dt="2022-01-14T19:58:03.245" v="154" actId="165"/>
          <ac:grpSpMkLst>
            <pc:docMk/>
            <pc:sldMk cId="860536581" sldId="278"/>
            <ac:grpSpMk id="50" creationId="{668DB86D-2A6B-4174-93BD-2E026200D7CA}"/>
          </ac:grpSpMkLst>
        </pc:grpChg>
        <pc:grpChg chg="del">
          <ac:chgData name="Leventhal, Brian C - leventbc" userId="3adb2060-2beb-4a7d-9680-0848e8f14df8" providerId="ADAL" clId="{9E070347-6C27-49C5-9C35-20151C9DEEAC}" dt="2022-01-14T19:57:45.634" v="150" actId="478"/>
          <ac:grpSpMkLst>
            <pc:docMk/>
            <pc:sldMk cId="860536581" sldId="278"/>
            <ac:grpSpMk id="51" creationId="{B33F6493-5930-4A4F-9E40-C41B8EDB2956}"/>
          </ac:grpSpMkLst>
        </pc:grpChg>
        <pc:picChg chg="del">
          <ac:chgData name="Leventhal, Brian C - leventbc" userId="3adb2060-2beb-4a7d-9680-0848e8f14df8" providerId="ADAL" clId="{9E070347-6C27-49C5-9C35-20151C9DEEAC}" dt="2022-01-14T19:58:38.544" v="156" actId="478"/>
          <ac:picMkLst>
            <pc:docMk/>
            <pc:sldMk cId="860536581" sldId="278"/>
            <ac:picMk id="2" creationId="{F9CE24F6-FA8C-4A2A-ACEA-DF0975668A35}"/>
          </ac:picMkLst>
        </pc:picChg>
      </pc:sldChg>
      <pc:sldChg chg="add del">
        <pc:chgData name="Leventhal, Brian C - leventbc" userId="3adb2060-2beb-4a7d-9680-0848e8f14df8" providerId="ADAL" clId="{9E070347-6C27-49C5-9C35-20151C9DEEAC}" dt="2022-01-14T15:26:36.330" v="102" actId="47"/>
        <pc:sldMkLst>
          <pc:docMk/>
          <pc:sldMk cId="1244573629" sldId="278"/>
        </pc:sldMkLst>
      </pc:sldChg>
    </pc:docChg>
  </pc:docChgLst>
  <pc:docChgLst>
    <pc:chgData name="Leventhal, Brian C - leventbc" userId="3adb2060-2beb-4a7d-9680-0848e8f14df8" providerId="ADAL" clId="{293AD48A-53C2-4109-9B90-6D5E8070BEF6}"/>
    <pc:docChg chg="undo custSel addSld delSld modSld">
      <pc:chgData name="Leventhal, Brian C - leventbc" userId="3adb2060-2beb-4a7d-9680-0848e8f14df8" providerId="ADAL" clId="{293AD48A-53C2-4109-9B90-6D5E8070BEF6}" dt="2022-01-22T17:57:35.606" v="706"/>
      <pc:docMkLst>
        <pc:docMk/>
      </pc:docMkLst>
      <pc:sldChg chg="addSp modSp mod modTransition modAnim">
        <pc:chgData name="Leventhal, Brian C - leventbc" userId="3adb2060-2beb-4a7d-9680-0848e8f14df8" providerId="ADAL" clId="{293AD48A-53C2-4109-9B90-6D5E8070BEF6}" dt="2022-01-22T17:57:35.606" v="706"/>
        <pc:sldMkLst>
          <pc:docMk/>
          <pc:sldMk cId="3532251258" sldId="256"/>
        </pc:sldMkLst>
        <pc:spChg chg="mod">
          <ac:chgData name="Leventhal, Brian C - leventbc" userId="3adb2060-2beb-4a7d-9680-0848e8f14df8" providerId="ADAL" clId="{293AD48A-53C2-4109-9B90-6D5E8070BEF6}" dt="2022-01-22T17:28:49.914" v="51" actId="20577"/>
          <ac:spMkLst>
            <pc:docMk/>
            <pc:sldMk cId="3532251258" sldId="256"/>
            <ac:spMk id="3" creationId="{23A3BA09-5102-4C0A-9573-29D00C95C787}"/>
          </ac:spMkLst>
        </pc:spChg>
        <pc:spChg chg="add mod">
          <ac:chgData name="Leventhal, Brian C - leventbc" userId="3adb2060-2beb-4a7d-9680-0848e8f14df8" providerId="ADAL" clId="{293AD48A-53C2-4109-9B90-6D5E8070BEF6}" dt="2022-01-22T17:53:54.456" v="520"/>
          <ac:spMkLst>
            <pc:docMk/>
            <pc:sldMk cId="3532251258" sldId="256"/>
            <ac:spMk id="4" creationId="{FA132CCB-DFF0-4371-9BF3-AEE61216AC26}"/>
          </ac:spMkLst>
        </pc:spChg>
        <pc:spChg chg="add mod">
          <ac:chgData name="Leventhal, Brian C - leventbc" userId="3adb2060-2beb-4a7d-9680-0848e8f14df8" providerId="ADAL" clId="{293AD48A-53C2-4109-9B90-6D5E8070BEF6}" dt="2022-01-22T17:56:44.202" v="702" actId="164"/>
          <ac:spMkLst>
            <pc:docMk/>
            <pc:sldMk cId="3532251258" sldId="256"/>
            <ac:spMk id="5" creationId="{1017212F-121E-4353-8121-0F6FC7A7C4BF}"/>
          </ac:spMkLst>
        </pc:spChg>
        <pc:spChg chg="add mod">
          <ac:chgData name="Leventhal, Brian C - leventbc" userId="3adb2060-2beb-4a7d-9680-0848e8f14df8" providerId="ADAL" clId="{293AD48A-53C2-4109-9B90-6D5E8070BEF6}" dt="2022-01-22T17:57:20.030" v="705" actId="14100"/>
          <ac:spMkLst>
            <pc:docMk/>
            <pc:sldMk cId="3532251258" sldId="256"/>
            <ac:spMk id="11" creationId="{AF484107-6B0C-4B08-A567-613C39DA1013}"/>
          </ac:spMkLst>
        </pc:spChg>
        <pc:grpChg chg="add mod">
          <ac:chgData name="Leventhal, Brian C - leventbc" userId="3adb2060-2beb-4a7d-9680-0848e8f14df8" providerId="ADAL" clId="{293AD48A-53C2-4109-9B90-6D5E8070BEF6}" dt="2022-01-22T17:56:44.202" v="702" actId="164"/>
          <ac:grpSpMkLst>
            <pc:docMk/>
            <pc:sldMk cId="3532251258" sldId="256"/>
            <ac:grpSpMk id="10" creationId="{59627D5D-A6D4-44A5-A9BB-1346FA767319}"/>
          </ac:grpSpMkLst>
        </pc:grpChg>
        <pc:picChg chg="add mod">
          <ac:chgData name="Leventhal, Brian C - leventbc" userId="3adb2060-2beb-4a7d-9680-0848e8f14df8" providerId="ADAL" clId="{293AD48A-53C2-4109-9B90-6D5E8070BEF6}" dt="2022-01-22T17:56:44.202" v="702" actId="164"/>
          <ac:picMkLst>
            <pc:docMk/>
            <pc:sldMk cId="3532251258" sldId="256"/>
            <ac:picMk id="7" creationId="{1521294D-EC3A-440F-A687-09790C14147B}"/>
          </ac:picMkLst>
        </pc:picChg>
        <pc:cxnChg chg="add mod">
          <ac:chgData name="Leventhal, Brian C - leventbc" userId="3adb2060-2beb-4a7d-9680-0848e8f14df8" providerId="ADAL" clId="{293AD48A-53C2-4109-9B90-6D5E8070BEF6}" dt="2022-01-22T17:56:44.202" v="702" actId="164"/>
          <ac:cxnSpMkLst>
            <pc:docMk/>
            <pc:sldMk cId="3532251258" sldId="256"/>
            <ac:cxnSpMk id="9" creationId="{37C19746-03DD-49DA-B242-4D8411C4F60F}"/>
          </ac:cxnSpMkLst>
        </pc:cxnChg>
      </pc:sldChg>
      <pc:sldChg chg="del">
        <pc:chgData name="Leventhal, Brian C - leventbc" userId="3adb2060-2beb-4a7d-9680-0848e8f14df8" providerId="ADAL" clId="{293AD48A-53C2-4109-9B90-6D5E8070BEF6}" dt="2022-01-22T17:26:53.405" v="5" actId="47"/>
        <pc:sldMkLst>
          <pc:docMk/>
          <pc:sldMk cId="2268757999" sldId="258"/>
        </pc:sldMkLst>
      </pc:sldChg>
      <pc:sldChg chg="del">
        <pc:chgData name="Leventhal, Brian C - leventbc" userId="3adb2060-2beb-4a7d-9680-0848e8f14df8" providerId="ADAL" clId="{293AD48A-53C2-4109-9B90-6D5E8070BEF6}" dt="2022-01-22T17:26:58.001" v="8" actId="47"/>
        <pc:sldMkLst>
          <pc:docMk/>
          <pc:sldMk cId="99808946" sldId="270"/>
        </pc:sldMkLst>
      </pc:sldChg>
      <pc:sldChg chg="del">
        <pc:chgData name="Leventhal, Brian C - leventbc" userId="3adb2060-2beb-4a7d-9680-0848e8f14df8" providerId="ADAL" clId="{293AD48A-53C2-4109-9B90-6D5E8070BEF6}" dt="2022-01-22T17:26:44.776" v="0" actId="47"/>
        <pc:sldMkLst>
          <pc:docMk/>
          <pc:sldMk cId="3987835201" sldId="271"/>
        </pc:sldMkLst>
      </pc:sldChg>
      <pc:sldChg chg="del">
        <pc:chgData name="Leventhal, Brian C - leventbc" userId="3adb2060-2beb-4a7d-9680-0848e8f14df8" providerId="ADAL" clId="{293AD48A-53C2-4109-9B90-6D5E8070BEF6}" dt="2022-01-22T17:26:45.215" v="1" actId="47"/>
        <pc:sldMkLst>
          <pc:docMk/>
          <pc:sldMk cId="3061064832" sldId="272"/>
        </pc:sldMkLst>
      </pc:sldChg>
      <pc:sldChg chg="del">
        <pc:chgData name="Leventhal, Brian C - leventbc" userId="3adb2060-2beb-4a7d-9680-0848e8f14df8" providerId="ADAL" clId="{293AD48A-53C2-4109-9B90-6D5E8070BEF6}" dt="2022-01-22T17:26:45.416" v="2" actId="47"/>
        <pc:sldMkLst>
          <pc:docMk/>
          <pc:sldMk cId="924156362" sldId="273"/>
        </pc:sldMkLst>
      </pc:sldChg>
      <pc:sldChg chg="del">
        <pc:chgData name="Leventhal, Brian C - leventbc" userId="3adb2060-2beb-4a7d-9680-0848e8f14df8" providerId="ADAL" clId="{293AD48A-53C2-4109-9B90-6D5E8070BEF6}" dt="2022-01-22T17:26:45.594" v="3" actId="47"/>
        <pc:sldMkLst>
          <pc:docMk/>
          <pc:sldMk cId="2451656643" sldId="274"/>
        </pc:sldMkLst>
      </pc:sldChg>
      <pc:sldChg chg="addSp delSp modSp mod modTransition addAnim delAnim modAnim">
        <pc:chgData name="Leventhal, Brian C - leventbc" userId="3adb2060-2beb-4a7d-9680-0848e8f14df8" providerId="ADAL" clId="{293AD48A-53C2-4109-9B90-6D5E8070BEF6}" dt="2022-01-22T17:53:17.180" v="513"/>
        <pc:sldMkLst>
          <pc:docMk/>
          <pc:sldMk cId="2322221250" sldId="275"/>
        </pc:sldMkLst>
        <pc:spChg chg="add del mod">
          <ac:chgData name="Leventhal, Brian C - leventbc" userId="3adb2060-2beb-4a7d-9680-0848e8f14df8" providerId="ADAL" clId="{293AD48A-53C2-4109-9B90-6D5E8070BEF6}" dt="2022-01-22T17:43:13.546" v="415" actId="478"/>
          <ac:spMkLst>
            <pc:docMk/>
            <pc:sldMk cId="2322221250" sldId="275"/>
            <ac:spMk id="4" creationId="{5AFAAA32-8329-479F-8DA5-354A9D0A84BB}"/>
          </ac:spMkLst>
        </pc:spChg>
        <pc:spChg chg="add mod">
          <ac:chgData name="Leventhal, Brian C - leventbc" userId="3adb2060-2beb-4a7d-9680-0848e8f14df8" providerId="ADAL" clId="{293AD48A-53C2-4109-9B90-6D5E8070BEF6}" dt="2022-01-22T17:52:44.391" v="472"/>
          <ac:spMkLst>
            <pc:docMk/>
            <pc:sldMk cId="2322221250" sldId="275"/>
            <ac:spMk id="5" creationId="{23B23A8C-6F28-4EB8-91A9-74ECFF0BE0E1}"/>
          </ac:spMkLst>
        </pc:spChg>
        <pc:spChg chg="add del mod">
          <ac:chgData name="Leventhal, Brian C - leventbc" userId="3adb2060-2beb-4a7d-9680-0848e8f14df8" providerId="ADAL" clId="{293AD48A-53C2-4109-9B90-6D5E8070BEF6}" dt="2022-01-22T17:51:50.016" v="470" actId="478"/>
          <ac:spMkLst>
            <pc:docMk/>
            <pc:sldMk cId="2322221250" sldId="275"/>
            <ac:spMk id="6" creationId="{10876DA7-4CE9-43CE-9A79-047574841CBB}"/>
          </ac:spMkLst>
        </pc:spChg>
        <pc:spChg chg="mod">
          <ac:chgData name="Leventhal, Brian C - leventbc" userId="3adb2060-2beb-4a7d-9680-0848e8f14df8" providerId="ADAL" clId="{293AD48A-53C2-4109-9B90-6D5E8070BEF6}" dt="2022-01-22T17:32:53.326" v="315" actId="164"/>
          <ac:spMkLst>
            <pc:docMk/>
            <pc:sldMk cId="2322221250" sldId="275"/>
            <ac:spMk id="15" creationId="{432F5CC0-28D6-41F3-967A-43034C0E99EE}"/>
          </ac:spMkLst>
        </pc:spChg>
        <pc:spChg chg="mod">
          <ac:chgData name="Leventhal, Brian C - leventbc" userId="3adb2060-2beb-4a7d-9680-0848e8f14df8" providerId="ADAL" clId="{293AD48A-53C2-4109-9B90-6D5E8070BEF6}" dt="2022-01-22T17:32:53.326" v="315" actId="164"/>
          <ac:spMkLst>
            <pc:docMk/>
            <pc:sldMk cId="2322221250" sldId="275"/>
            <ac:spMk id="17" creationId="{4E54E86E-7836-4C72-98F8-F17202A7F02E}"/>
          </ac:spMkLst>
        </pc:spChg>
        <pc:spChg chg="mod">
          <ac:chgData name="Leventhal, Brian C - leventbc" userId="3adb2060-2beb-4a7d-9680-0848e8f14df8" providerId="ADAL" clId="{293AD48A-53C2-4109-9B90-6D5E8070BEF6}" dt="2022-01-22T17:31:32.758" v="303" actId="962"/>
          <ac:spMkLst>
            <pc:docMk/>
            <pc:sldMk cId="2322221250" sldId="275"/>
            <ac:spMk id="21" creationId="{ECC56A54-1E75-4586-B522-903F3B920BB5}"/>
          </ac:spMkLst>
        </pc:spChg>
        <pc:spChg chg="mod">
          <ac:chgData name="Leventhal, Brian C - leventbc" userId="3adb2060-2beb-4a7d-9680-0848e8f14df8" providerId="ADAL" clId="{293AD48A-53C2-4109-9B90-6D5E8070BEF6}" dt="2022-01-22T17:42:08.584" v="373" actId="962"/>
          <ac:spMkLst>
            <pc:docMk/>
            <pc:sldMk cId="2322221250" sldId="275"/>
            <ac:spMk id="24" creationId="{2C685A67-02B5-4FAD-A067-72EF7E4454E9}"/>
          </ac:spMkLst>
        </pc:spChg>
        <pc:spChg chg="mod">
          <ac:chgData name="Leventhal, Brian C - leventbc" userId="3adb2060-2beb-4a7d-9680-0848e8f14df8" providerId="ADAL" clId="{293AD48A-53C2-4109-9B90-6D5E8070BEF6}" dt="2022-01-22T17:42:05.723" v="372" actId="962"/>
          <ac:spMkLst>
            <pc:docMk/>
            <pc:sldMk cId="2322221250" sldId="275"/>
            <ac:spMk id="25" creationId="{C7D1DCEF-DC27-44B1-93BD-0964D82E7504}"/>
          </ac:spMkLst>
        </pc:spChg>
        <pc:spChg chg="mod">
          <ac:chgData name="Leventhal, Brian C - leventbc" userId="3adb2060-2beb-4a7d-9680-0848e8f14df8" providerId="ADAL" clId="{293AD48A-53C2-4109-9B90-6D5E8070BEF6}" dt="2022-01-22T17:40:25.317" v="362"/>
          <ac:spMkLst>
            <pc:docMk/>
            <pc:sldMk cId="2322221250" sldId="275"/>
            <ac:spMk id="27" creationId="{F48E63AB-4832-4D0D-9F8B-EFA8ABE3DC78}"/>
          </ac:spMkLst>
        </pc:spChg>
        <pc:spChg chg="mod">
          <ac:chgData name="Leventhal, Brian C - leventbc" userId="3adb2060-2beb-4a7d-9680-0848e8f14df8" providerId="ADAL" clId="{293AD48A-53C2-4109-9B90-6D5E8070BEF6}" dt="2022-01-22T17:40:25.317" v="362"/>
          <ac:spMkLst>
            <pc:docMk/>
            <pc:sldMk cId="2322221250" sldId="275"/>
            <ac:spMk id="28" creationId="{4EDE5970-C5E5-41FE-AC98-D528EA60C701}"/>
          </ac:spMkLst>
        </pc:spChg>
        <pc:spChg chg="mod">
          <ac:chgData name="Leventhal, Brian C - leventbc" userId="3adb2060-2beb-4a7d-9680-0848e8f14df8" providerId="ADAL" clId="{293AD48A-53C2-4109-9B90-6D5E8070BEF6}" dt="2022-01-22T17:32:33.363" v="313" actId="962"/>
          <ac:spMkLst>
            <pc:docMk/>
            <pc:sldMk cId="2322221250" sldId="275"/>
            <ac:spMk id="30" creationId="{856B8AB2-93E8-4651-A912-379DE4945731}"/>
          </ac:spMkLst>
        </pc:spChg>
        <pc:spChg chg="mod">
          <ac:chgData name="Leventhal, Brian C - leventbc" userId="3adb2060-2beb-4a7d-9680-0848e8f14df8" providerId="ADAL" clId="{293AD48A-53C2-4109-9B90-6D5E8070BEF6}" dt="2022-01-22T17:32:26.870" v="312" actId="962"/>
          <ac:spMkLst>
            <pc:docMk/>
            <pc:sldMk cId="2322221250" sldId="275"/>
            <ac:spMk id="31" creationId="{AD0B19EE-DA59-4741-983F-61243645B3F4}"/>
          </ac:spMkLst>
        </pc:spChg>
        <pc:spChg chg="mod">
          <ac:chgData name="Leventhal, Brian C - leventbc" userId="3adb2060-2beb-4a7d-9680-0848e8f14df8" providerId="ADAL" clId="{293AD48A-53C2-4109-9B90-6D5E8070BEF6}" dt="2022-01-22T17:31:49.271" v="306" actId="962"/>
          <ac:spMkLst>
            <pc:docMk/>
            <pc:sldMk cId="2322221250" sldId="275"/>
            <ac:spMk id="34" creationId="{161D360A-ACBF-42DC-A75E-92D68F448FA2}"/>
          </ac:spMkLst>
        </pc:spChg>
        <pc:spChg chg="mod">
          <ac:chgData name="Leventhal, Brian C - leventbc" userId="3adb2060-2beb-4a7d-9680-0848e8f14df8" providerId="ADAL" clId="{293AD48A-53C2-4109-9B90-6D5E8070BEF6}" dt="2022-01-22T17:31:44.005" v="305" actId="962"/>
          <ac:spMkLst>
            <pc:docMk/>
            <pc:sldMk cId="2322221250" sldId="275"/>
            <ac:spMk id="35" creationId="{F7C2CEA5-EC33-4944-8FFC-D6FACEA41C48}"/>
          </ac:spMkLst>
        </pc:spChg>
        <pc:spChg chg="mod">
          <ac:chgData name="Leventhal, Brian C - leventbc" userId="3adb2060-2beb-4a7d-9680-0848e8f14df8" providerId="ADAL" clId="{293AD48A-53C2-4109-9B90-6D5E8070BEF6}" dt="2022-01-22T17:32:21.584" v="311" actId="962"/>
          <ac:spMkLst>
            <pc:docMk/>
            <pc:sldMk cId="2322221250" sldId="275"/>
            <ac:spMk id="37" creationId="{E212F742-7841-497D-BA9C-22CBB64AA7A2}"/>
          </ac:spMkLst>
        </pc:spChg>
        <pc:spChg chg="mod">
          <ac:chgData name="Leventhal, Brian C - leventbc" userId="3adb2060-2beb-4a7d-9680-0848e8f14df8" providerId="ADAL" clId="{293AD48A-53C2-4109-9B90-6D5E8070BEF6}" dt="2022-01-22T17:32:08.157" v="309" actId="962"/>
          <ac:spMkLst>
            <pc:docMk/>
            <pc:sldMk cId="2322221250" sldId="275"/>
            <ac:spMk id="38" creationId="{96A919B4-423A-4A76-BB1F-7D95177BD4A4}"/>
          </ac:spMkLst>
        </pc:spChg>
        <pc:spChg chg="mod">
          <ac:chgData name="Leventhal, Brian C - leventbc" userId="3adb2060-2beb-4a7d-9680-0848e8f14df8" providerId="ADAL" clId="{293AD48A-53C2-4109-9B90-6D5E8070BEF6}" dt="2022-01-22T17:31:28.251" v="302" actId="962"/>
          <ac:spMkLst>
            <pc:docMk/>
            <pc:sldMk cId="2322221250" sldId="275"/>
            <ac:spMk id="39" creationId="{D9DCBEA4-F405-49E1-9701-0B6E48097856}"/>
          </ac:spMkLst>
        </pc:spChg>
        <pc:spChg chg="mod">
          <ac:chgData name="Leventhal, Brian C - leventbc" userId="3adb2060-2beb-4a7d-9680-0848e8f14df8" providerId="ADAL" clId="{293AD48A-53C2-4109-9B90-6D5E8070BEF6}" dt="2022-01-22T17:32:02.452" v="308" actId="962"/>
          <ac:spMkLst>
            <pc:docMk/>
            <pc:sldMk cId="2322221250" sldId="275"/>
            <ac:spMk id="40" creationId="{80E2787B-E170-46D6-97E4-B7AC2D4C53CC}"/>
          </ac:spMkLst>
        </pc:spChg>
        <pc:spChg chg="mod">
          <ac:chgData name="Leventhal, Brian C - leventbc" userId="3adb2060-2beb-4a7d-9680-0848e8f14df8" providerId="ADAL" clId="{293AD48A-53C2-4109-9B90-6D5E8070BEF6}" dt="2022-01-22T17:42:00.283" v="371" actId="962"/>
          <ac:spMkLst>
            <pc:docMk/>
            <pc:sldMk cId="2322221250" sldId="275"/>
            <ac:spMk id="41" creationId="{D54A8CFB-368A-409E-8E36-9FE08EDD2C61}"/>
          </ac:spMkLst>
        </pc:spChg>
        <pc:spChg chg="mod">
          <ac:chgData name="Leventhal, Brian C - leventbc" userId="3adb2060-2beb-4a7d-9680-0848e8f14df8" providerId="ADAL" clId="{293AD48A-53C2-4109-9B90-6D5E8070BEF6}" dt="2022-01-22T17:42:46.715" v="394" actId="20577"/>
          <ac:spMkLst>
            <pc:docMk/>
            <pc:sldMk cId="2322221250" sldId="275"/>
            <ac:spMk id="43" creationId="{69771B9C-1C75-46C3-888F-7D981A68D0C7}"/>
          </ac:spMkLst>
        </pc:spChg>
        <pc:spChg chg="mod">
          <ac:chgData name="Leventhal, Brian C - leventbc" userId="3adb2060-2beb-4a7d-9680-0848e8f14df8" providerId="ADAL" clId="{293AD48A-53C2-4109-9B90-6D5E8070BEF6}" dt="2022-01-22T17:30:00.123" v="292" actId="20577"/>
          <ac:spMkLst>
            <pc:docMk/>
            <pc:sldMk cId="2322221250" sldId="275"/>
            <ac:spMk id="46" creationId="{7EB913AC-5B2E-4EB8-992E-673CEA2A9273}"/>
          </ac:spMkLst>
        </pc:spChg>
        <pc:spChg chg="add del mod topLvl">
          <ac:chgData name="Leventhal, Brian C - leventbc" userId="3adb2060-2beb-4a7d-9680-0848e8f14df8" providerId="ADAL" clId="{293AD48A-53C2-4109-9B90-6D5E8070BEF6}" dt="2022-01-22T17:49:03.019" v="460" actId="478"/>
          <ac:spMkLst>
            <pc:docMk/>
            <pc:sldMk cId="2322221250" sldId="275"/>
            <ac:spMk id="47" creationId="{BF418CE6-E919-4233-B06B-AC43D5E7EEA1}"/>
          </ac:spMkLst>
        </pc:spChg>
        <pc:spChg chg="mod topLvl">
          <ac:chgData name="Leventhal, Brian C - leventbc" userId="3adb2060-2beb-4a7d-9680-0848e8f14df8" providerId="ADAL" clId="{293AD48A-53C2-4109-9B90-6D5E8070BEF6}" dt="2022-01-22T17:49:09.967" v="462" actId="1076"/>
          <ac:spMkLst>
            <pc:docMk/>
            <pc:sldMk cId="2322221250" sldId="275"/>
            <ac:spMk id="48" creationId="{8729A9BD-7973-4549-A1BC-40613FE76521}"/>
          </ac:spMkLst>
        </pc:spChg>
        <pc:spChg chg="mod">
          <ac:chgData name="Leventhal, Brian C - leventbc" userId="3adb2060-2beb-4a7d-9680-0848e8f14df8" providerId="ADAL" clId="{293AD48A-53C2-4109-9B90-6D5E8070BEF6}" dt="2022-01-22T17:43:16.275" v="416"/>
          <ac:spMkLst>
            <pc:docMk/>
            <pc:sldMk cId="2322221250" sldId="275"/>
            <ac:spMk id="52" creationId="{EF5B8417-0C37-4D78-BFEC-1D1962F9DFD3}"/>
          </ac:spMkLst>
        </pc:spChg>
        <pc:spChg chg="mod">
          <ac:chgData name="Leventhal, Brian C - leventbc" userId="3adb2060-2beb-4a7d-9680-0848e8f14df8" providerId="ADAL" clId="{293AD48A-53C2-4109-9B90-6D5E8070BEF6}" dt="2022-01-22T17:43:16.275" v="416"/>
          <ac:spMkLst>
            <pc:docMk/>
            <pc:sldMk cId="2322221250" sldId="275"/>
            <ac:spMk id="53" creationId="{7DCD2660-15A2-462F-AA66-14BE5A7491C5}"/>
          </ac:spMkLst>
        </pc:spChg>
        <pc:grpChg chg="add mod">
          <ac:chgData name="Leventhal, Brian C - leventbc" userId="3adb2060-2beb-4a7d-9680-0848e8f14df8" providerId="ADAL" clId="{293AD48A-53C2-4109-9B90-6D5E8070BEF6}" dt="2022-01-22T17:33:08.848" v="316" actId="962"/>
          <ac:grpSpMkLst>
            <pc:docMk/>
            <pc:sldMk cId="2322221250" sldId="275"/>
            <ac:grpSpMk id="3" creationId="{80F94AF6-7E7D-4CE1-B920-E6757F3FF50B}"/>
          </ac:grpSpMkLst>
        </pc:grpChg>
        <pc:grpChg chg="add mod">
          <ac:chgData name="Leventhal, Brian C - leventbc" userId="3adb2060-2beb-4a7d-9680-0848e8f14df8" providerId="ADAL" clId="{293AD48A-53C2-4109-9B90-6D5E8070BEF6}" dt="2022-01-22T17:35:03.759" v="346" actId="1076"/>
          <ac:grpSpMkLst>
            <pc:docMk/>
            <pc:sldMk cId="2322221250" sldId="275"/>
            <ac:grpSpMk id="23" creationId="{1F27A348-AE73-4759-A176-DA02C2101BCC}"/>
          </ac:grpSpMkLst>
        </pc:grpChg>
        <pc:grpChg chg="add del mod">
          <ac:chgData name="Leventhal, Brian C - leventbc" userId="3adb2060-2beb-4a7d-9680-0848e8f14df8" providerId="ADAL" clId="{293AD48A-53C2-4109-9B90-6D5E8070BEF6}" dt="2022-01-22T17:40:29.572" v="363" actId="478"/>
          <ac:grpSpMkLst>
            <pc:docMk/>
            <pc:sldMk cId="2322221250" sldId="275"/>
            <ac:grpSpMk id="26" creationId="{59AFAD4B-E2FD-4688-8002-BDFB6DEF64A1}"/>
          </ac:grpSpMkLst>
        </pc:grpChg>
        <pc:grpChg chg="add mod">
          <ac:chgData name="Leventhal, Brian C - leventbc" userId="3adb2060-2beb-4a7d-9680-0848e8f14df8" providerId="ADAL" clId="{293AD48A-53C2-4109-9B90-6D5E8070BEF6}" dt="2022-01-22T17:42:32.880" v="380" actId="1076"/>
          <ac:grpSpMkLst>
            <pc:docMk/>
            <pc:sldMk cId="2322221250" sldId="275"/>
            <ac:grpSpMk id="29" creationId="{937AB92C-56A0-4DAE-A0B4-19DA1F80DCB3}"/>
          </ac:grpSpMkLst>
        </pc:grpChg>
        <pc:grpChg chg="mod">
          <ac:chgData name="Leventhal, Brian C - leventbc" userId="3adb2060-2beb-4a7d-9680-0848e8f14df8" providerId="ADAL" clId="{293AD48A-53C2-4109-9B90-6D5E8070BEF6}" dt="2022-01-22T17:31:40.216" v="304" actId="962"/>
          <ac:grpSpMkLst>
            <pc:docMk/>
            <pc:sldMk cId="2322221250" sldId="275"/>
            <ac:grpSpMk id="32" creationId="{4B0568CF-DD96-45FE-A193-5A19D97F51EF}"/>
          </ac:grpSpMkLst>
        </pc:grpChg>
        <pc:grpChg chg="mod">
          <ac:chgData name="Leventhal, Brian C - leventbc" userId="3adb2060-2beb-4a7d-9680-0848e8f14df8" providerId="ADAL" clId="{293AD48A-53C2-4109-9B90-6D5E8070BEF6}" dt="2022-01-22T17:31:56.710" v="307" actId="962"/>
          <ac:grpSpMkLst>
            <pc:docMk/>
            <pc:sldMk cId="2322221250" sldId="275"/>
            <ac:grpSpMk id="36" creationId="{BF59F198-9C27-4E0F-AB1E-D0BE8F61643A}"/>
          </ac:grpSpMkLst>
        </pc:grpChg>
        <pc:grpChg chg="del">
          <ac:chgData name="Leventhal, Brian C - leventbc" userId="3adb2060-2beb-4a7d-9680-0848e8f14df8" providerId="ADAL" clId="{293AD48A-53C2-4109-9B90-6D5E8070BEF6}" dt="2022-01-22T17:30:04.008" v="293" actId="478"/>
          <ac:grpSpMkLst>
            <pc:docMk/>
            <pc:sldMk cId="2322221250" sldId="275"/>
            <ac:grpSpMk id="42" creationId="{5F124FF3-4EE5-4A00-AAC4-F58DEFA29F18}"/>
          </ac:grpSpMkLst>
        </pc:grpChg>
        <pc:grpChg chg="add del mod">
          <ac:chgData name="Leventhal, Brian C - leventbc" userId="3adb2060-2beb-4a7d-9680-0848e8f14df8" providerId="ADAL" clId="{293AD48A-53C2-4109-9B90-6D5E8070BEF6}" dt="2022-01-22T17:49:03.019" v="460" actId="478"/>
          <ac:grpSpMkLst>
            <pc:docMk/>
            <pc:sldMk cId="2322221250" sldId="275"/>
            <ac:grpSpMk id="45" creationId="{DB2EEDD4-EF64-41F2-A575-A4724FFB364F}"/>
          </ac:grpSpMkLst>
        </pc:grpChg>
        <pc:grpChg chg="add del mod">
          <ac:chgData name="Leventhal, Brian C - leventbc" userId="3adb2060-2beb-4a7d-9680-0848e8f14df8" providerId="ADAL" clId="{293AD48A-53C2-4109-9B90-6D5E8070BEF6}" dt="2022-01-22T17:43:21.628" v="419"/>
          <ac:grpSpMkLst>
            <pc:docMk/>
            <pc:sldMk cId="2322221250" sldId="275"/>
            <ac:grpSpMk id="49" creationId="{A2EBFF33-1AC5-49E3-B9D4-E9E8E6596628}"/>
          </ac:grpSpMkLst>
        </pc:grpChg>
        <pc:grpChg chg="mod">
          <ac:chgData name="Leventhal, Brian C - leventbc" userId="3adb2060-2beb-4a7d-9680-0848e8f14df8" providerId="ADAL" clId="{293AD48A-53C2-4109-9B90-6D5E8070BEF6}" dt="2022-01-22T17:32:13.963" v="310" actId="962"/>
          <ac:grpSpMkLst>
            <pc:docMk/>
            <pc:sldMk cId="2322221250" sldId="275"/>
            <ac:grpSpMk id="50" creationId="{668DB86D-2A6B-4174-93BD-2E026200D7CA}"/>
          </ac:grpSpMkLst>
        </pc:grpChg>
        <pc:grpChg chg="mod">
          <ac:chgData name="Leventhal, Brian C - leventbc" userId="3adb2060-2beb-4a7d-9680-0848e8f14df8" providerId="ADAL" clId="{293AD48A-53C2-4109-9B90-6D5E8070BEF6}" dt="2022-01-22T17:33:44.233" v="319" actId="1076"/>
          <ac:grpSpMkLst>
            <pc:docMk/>
            <pc:sldMk cId="2322221250" sldId="275"/>
            <ac:grpSpMk id="51" creationId="{B33F6493-5930-4A4F-9E40-C41B8EDB2956}"/>
          </ac:grpSpMkLst>
        </pc:grpChg>
        <pc:picChg chg="del">
          <ac:chgData name="Leventhal, Brian C - leventbc" userId="3adb2060-2beb-4a7d-9680-0848e8f14df8" providerId="ADAL" clId="{293AD48A-53C2-4109-9B90-6D5E8070BEF6}" dt="2022-01-22T17:27:04.275" v="9" actId="478"/>
          <ac:picMkLst>
            <pc:docMk/>
            <pc:sldMk cId="2322221250" sldId="275"/>
            <ac:picMk id="2" creationId="{F9CE24F6-FA8C-4A2A-ACEA-DF0975668A35}"/>
          </ac:picMkLst>
        </pc:picChg>
      </pc:sldChg>
      <pc:sldChg chg="new del">
        <pc:chgData name="Leventhal, Brian C - leventbc" userId="3adb2060-2beb-4a7d-9680-0848e8f14df8" providerId="ADAL" clId="{293AD48A-53C2-4109-9B90-6D5E8070BEF6}" dt="2022-01-22T17:44:33.339" v="443" actId="47"/>
        <pc:sldMkLst>
          <pc:docMk/>
          <pc:sldMk cId="517610220" sldId="276"/>
        </pc:sldMkLst>
      </pc:sldChg>
      <pc:sldChg chg="del">
        <pc:chgData name="Leventhal, Brian C - leventbc" userId="3adb2060-2beb-4a7d-9680-0848e8f14df8" providerId="ADAL" clId="{293AD48A-53C2-4109-9B90-6D5E8070BEF6}" dt="2022-01-22T17:26:54.523" v="6" actId="47"/>
        <pc:sldMkLst>
          <pc:docMk/>
          <pc:sldMk cId="1302348048" sldId="276"/>
        </pc:sldMkLst>
      </pc:sldChg>
      <pc:sldChg chg="addSp modSp new mod modClrScheme chgLayout">
        <pc:chgData name="Leventhal, Brian C - leventbc" userId="3adb2060-2beb-4a7d-9680-0848e8f14df8" providerId="ADAL" clId="{293AD48A-53C2-4109-9B90-6D5E8070BEF6}" dt="2022-01-22T17:53:10.595" v="512" actId="20577"/>
        <pc:sldMkLst>
          <pc:docMk/>
          <pc:sldMk cId="3439427495" sldId="276"/>
        </pc:sldMkLst>
        <pc:spChg chg="add mod">
          <ac:chgData name="Leventhal, Brian C - leventbc" userId="3adb2060-2beb-4a7d-9680-0848e8f14df8" providerId="ADAL" clId="{293AD48A-53C2-4109-9B90-6D5E8070BEF6}" dt="2022-01-22T17:53:10.595" v="512" actId="20577"/>
          <ac:spMkLst>
            <pc:docMk/>
            <pc:sldMk cId="3439427495" sldId="276"/>
            <ac:spMk id="2" creationId="{8370E978-A7DF-4C96-AB2D-33A6E3FE7E78}"/>
          </ac:spMkLst>
        </pc:spChg>
        <pc:spChg chg="add mod">
          <ac:chgData name="Leventhal, Brian C - leventbc" userId="3adb2060-2beb-4a7d-9680-0848e8f14df8" providerId="ADAL" clId="{293AD48A-53C2-4109-9B90-6D5E8070BEF6}" dt="2022-01-22T17:53:05.263" v="473" actId="700"/>
          <ac:spMkLst>
            <pc:docMk/>
            <pc:sldMk cId="3439427495" sldId="276"/>
            <ac:spMk id="3" creationId="{C888044E-378F-4D43-86F8-1A5C4D450EF3}"/>
          </ac:spMkLst>
        </pc:spChg>
      </pc:sldChg>
      <pc:sldChg chg="del">
        <pc:chgData name="Leventhal, Brian C - leventbc" userId="3adb2060-2beb-4a7d-9680-0848e8f14df8" providerId="ADAL" clId="{293AD48A-53C2-4109-9B90-6D5E8070BEF6}" dt="2022-01-22T17:26:55.025" v="7" actId="47"/>
        <pc:sldMkLst>
          <pc:docMk/>
          <pc:sldMk cId="1232998093" sldId="277"/>
        </pc:sldMkLst>
      </pc:sldChg>
      <pc:sldChg chg="del">
        <pc:chgData name="Leventhal, Brian C - leventbc" userId="3adb2060-2beb-4a7d-9680-0848e8f14df8" providerId="ADAL" clId="{293AD48A-53C2-4109-9B90-6D5E8070BEF6}" dt="2022-01-22T17:26:46.581" v="4" actId="47"/>
        <pc:sldMkLst>
          <pc:docMk/>
          <pc:sldMk cId="860536581" sldId="278"/>
        </pc:sldMkLst>
      </pc:sldChg>
    </pc:docChg>
  </pc:docChgLst>
  <pc:docChgLst>
    <pc:chgData name="Leventhal, Brian C - leventbc" userId="3adb2060-2beb-4a7d-9680-0848e8f14df8" providerId="ADAL" clId="{F1487AA8-04F9-4333-8CF1-170D28BFEF39}"/>
    <pc:docChg chg="undo custSel addSld modSld">
      <pc:chgData name="Leventhal, Brian C - leventbc" userId="3adb2060-2beb-4a7d-9680-0848e8f14df8" providerId="ADAL" clId="{F1487AA8-04F9-4333-8CF1-170D28BFEF39}" dt="2022-10-19T12:09:18.312" v="118" actId="478"/>
      <pc:docMkLst>
        <pc:docMk/>
      </pc:docMkLst>
      <pc:sldChg chg="modSp mod">
        <pc:chgData name="Leventhal, Brian C - leventbc" userId="3adb2060-2beb-4a7d-9680-0848e8f14df8" providerId="ADAL" clId="{F1487AA8-04F9-4333-8CF1-170D28BFEF39}" dt="2022-10-19T11:20:46.586" v="61" actId="1076"/>
        <pc:sldMkLst>
          <pc:docMk/>
          <pc:sldMk cId="2322221250" sldId="275"/>
        </pc:sldMkLst>
        <pc:spChg chg="mod">
          <ac:chgData name="Leventhal, Brian C - leventbc" userId="3adb2060-2beb-4a7d-9680-0848e8f14df8" providerId="ADAL" clId="{F1487AA8-04F9-4333-8CF1-170D28BFEF39}" dt="2022-10-19T11:18:42.591" v="46"/>
          <ac:spMkLst>
            <pc:docMk/>
            <pc:sldMk cId="2322221250" sldId="275"/>
            <ac:spMk id="21" creationId="{ECC56A54-1E75-4586-B522-903F3B920BB5}"/>
          </ac:spMkLst>
        </pc:spChg>
        <pc:spChg chg="mod">
          <ac:chgData name="Leventhal, Brian C - leventbc" userId="3adb2060-2beb-4a7d-9680-0848e8f14df8" providerId="ADAL" clId="{F1487AA8-04F9-4333-8CF1-170D28BFEF39}" dt="2022-10-19T11:19:01.763" v="50" actId="1076"/>
          <ac:spMkLst>
            <pc:docMk/>
            <pc:sldMk cId="2322221250" sldId="275"/>
            <ac:spMk id="24" creationId="{2C685A67-02B5-4FAD-A067-72EF7E4454E9}"/>
          </ac:spMkLst>
        </pc:spChg>
        <pc:spChg chg="mod">
          <ac:chgData name="Leventhal, Brian C - leventbc" userId="3adb2060-2beb-4a7d-9680-0848e8f14df8" providerId="ADAL" clId="{F1487AA8-04F9-4333-8CF1-170D28BFEF39}" dt="2022-10-19T11:19:58.074" v="52"/>
          <ac:spMkLst>
            <pc:docMk/>
            <pc:sldMk cId="2322221250" sldId="275"/>
            <ac:spMk id="34" creationId="{161D360A-ACBF-42DC-A75E-92D68F448FA2}"/>
          </ac:spMkLst>
        </pc:spChg>
        <pc:spChg chg="mod">
          <ac:chgData name="Leventhal, Brian C - leventbc" userId="3adb2060-2beb-4a7d-9680-0848e8f14df8" providerId="ADAL" clId="{F1487AA8-04F9-4333-8CF1-170D28BFEF39}" dt="2022-10-19T11:17:47.688" v="34"/>
          <ac:spMkLst>
            <pc:docMk/>
            <pc:sldMk cId="2322221250" sldId="275"/>
            <ac:spMk id="37" creationId="{E212F742-7841-497D-BA9C-22CBB64AA7A2}"/>
          </ac:spMkLst>
        </pc:spChg>
        <pc:spChg chg="mod">
          <ac:chgData name="Leventhal, Brian C - leventbc" userId="3adb2060-2beb-4a7d-9680-0848e8f14df8" providerId="ADAL" clId="{F1487AA8-04F9-4333-8CF1-170D28BFEF39}" dt="2022-10-19T11:18:01.639" v="36"/>
          <ac:spMkLst>
            <pc:docMk/>
            <pc:sldMk cId="2322221250" sldId="275"/>
            <ac:spMk id="38" creationId="{96A919B4-423A-4A76-BB1F-7D95177BD4A4}"/>
          </ac:spMkLst>
        </pc:spChg>
        <pc:spChg chg="mod">
          <ac:chgData name="Leventhal, Brian C - leventbc" userId="3adb2060-2beb-4a7d-9680-0848e8f14df8" providerId="ADAL" clId="{F1487AA8-04F9-4333-8CF1-170D28BFEF39}" dt="2022-10-19T11:20:13.666" v="54" actId="1076"/>
          <ac:spMkLst>
            <pc:docMk/>
            <pc:sldMk cId="2322221250" sldId="275"/>
            <ac:spMk id="41" creationId="{D54A8CFB-368A-409E-8E36-9FE08EDD2C61}"/>
          </ac:spMkLst>
        </pc:spChg>
        <pc:spChg chg="mod">
          <ac:chgData name="Leventhal, Brian C - leventbc" userId="3adb2060-2beb-4a7d-9680-0848e8f14df8" providerId="ADAL" clId="{F1487AA8-04F9-4333-8CF1-170D28BFEF39}" dt="2022-10-19T11:20:31.648" v="58"/>
          <ac:spMkLst>
            <pc:docMk/>
            <pc:sldMk cId="2322221250" sldId="275"/>
            <ac:spMk id="44" creationId="{58EC63F8-1706-2AC2-F807-4D17825C46A7}"/>
          </ac:spMkLst>
        </pc:spChg>
        <pc:spChg chg="mod">
          <ac:chgData name="Leventhal, Brian C - leventbc" userId="3adb2060-2beb-4a7d-9680-0848e8f14df8" providerId="ADAL" clId="{F1487AA8-04F9-4333-8CF1-170D28BFEF39}" dt="2022-10-19T11:18:30.073" v="43" actId="1076"/>
          <ac:spMkLst>
            <pc:docMk/>
            <pc:sldMk cId="2322221250" sldId="275"/>
            <ac:spMk id="47" creationId="{BF418CE6-E919-4233-B06B-AC43D5E7EEA1}"/>
          </ac:spMkLst>
        </pc:spChg>
        <pc:spChg chg="mod">
          <ac:chgData name="Leventhal, Brian C - leventbc" userId="3adb2060-2beb-4a7d-9680-0848e8f14df8" providerId="ADAL" clId="{F1487AA8-04F9-4333-8CF1-170D28BFEF39}" dt="2022-10-19T11:20:46.586" v="61" actId="1076"/>
          <ac:spMkLst>
            <pc:docMk/>
            <pc:sldMk cId="2322221250" sldId="275"/>
            <ac:spMk id="52" creationId="{08016A90-AC8F-C13E-B551-9F9EC76381D3}"/>
          </ac:spMkLst>
        </pc:spChg>
      </pc:sldChg>
      <pc:sldChg chg="modSp mod">
        <pc:chgData name="Leventhal, Brian C - leventbc" userId="3adb2060-2beb-4a7d-9680-0848e8f14df8" providerId="ADAL" clId="{F1487AA8-04F9-4333-8CF1-170D28BFEF39}" dt="2022-10-19T11:17:24.239" v="32" actId="1076"/>
        <pc:sldMkLst>
          <pc:docMk/>
          <pc:sldMk cId="2409825818" sldId="276"/>
        </pc:sldMkLst>
        <pc:spChg chg="mod">
          <ac:chgData name="Leventhal, Brian C - leventbc" userId="3adb2060-2beb-4a7d-9680-0848e8f14df8" providerId="ADAL" clId="{F1487AA8-04F9-4333-8CF1-170D28BFEF39}" dt="2022-10-19T11:15:17.989" v="11" actId="1076"/>
          <ac:spMkLst>
            <pc:docMk/>
            <pc:sldMk cId="2409825818" sldId="276"/>
            <ac:spMk id="24" creationId="{2C685A67-02B5-4FAD-A067-72EF7E4454E9}"/>
          </ac:spMkLst>
        </pc:spChg>
        <pc:spChg chg="mod">
          <ac:chgData name="Leventhal, Brian C - leventbc" userId="3adb2060-2beb-4a7d-9680-0848e8f14df8" providerId="ADAL" clId="{F1487AA8-04F9-4333-8CF1-170D28BFEF39}" dt="2022-10-19T11:15:12.173" v="9"/>
          <ac:spMkLst>
            <pc:docMk/>
            <pc:sldMk cId="2409825818" sldId="276"/>
            <ac:spMk id="25" creationId="{C7D1DCEF-DC27-44B1-93BD-0964D82E7504}"/>
          </ac:spMkLst>
        </pc:spChg>
        <pc:spChg chg="mod">
          <ac:chgData name="Leventhal, Brian C - leventbc" userId="3adb2060-2beb-4a7d-9680-0848e8f14df8" providerId="ADAL" clId="{F1487AA8-04F9-4333-8CF1-170D28BFEF39}" dt="2022-10-18T17:32:50.681" v="1"/>
          <ac:spMkLst>
            <pc:docMk/>
            <pc:sldMk cId="2409825818" sldId="276"/>
            <ac:spMk id="30" creationId="{856B8AB2-93E8-4651-A912-379DE4945731}"/>
          </ac:spMkLst>
        </pc:spChg>
        <pc:spChg chg="mod">
          <ac:chgData name="Leventhal, Brian C - leventbc" userId="3adb2060-2beb-4a7d-9680-0848e8f14df8" providerId="ADAL" clId="{F1487AA8-04F9-4333-8CF1-170D28BFEF39}" dt="2022-10-18T17:32:50.681" v="1"/>
          <ac:spMkLst>
            <pc:docMk/>
            <pc:sldMk cId="2409825818" sldId="276"/>
            <ac:spMk id="31" creationId="{AD0B19EE-DA59-4741-983F-61243645B3F4}"/>
          </ac:spMkLst>
        </pc:spChg>
        <pc:spChg chg="mod">
          <ac:chgData name="Leventhal, Brian C - leventbc" userId="3adb2060-2beb-4a7d-9680-0848e8f14df8" providerId="ADAL" clId="{F1487AA8-04F9-4333-8CF1-170D28BFEF39}" dt="2022-10-19T11:15:46.861" v="14"/>
          <ac:spMkLst>
            <pc:docMk/>
            <pc:sldMk cId="2409825818" sldId="276"/>
            <ac:spMk id="35" creationId="{F7C2CEA5-EC33-4944-8FFC-D6FACEA41C48}"/>
          </ac:spMkLst>
        </pc:spChg>
        <pc:spChg chg="mod">
          <ac:chgData name="Leventhal, Brian C - leventbc" userId="3adb2060-2beb-4a7d-9680-0848e8f14df8" providerId="ADAL" clId="{F1487AA8-04F9-4333-8CF1-170D28BFEF39}" dt="2022-10-18T17:32:50.681" v="1"/>
          <ac:spMkLst>
            <pc:docMk/>
            <pc:sldMk cId="2409825818" sldId="276"/>
            <ac:spMk id="37" creationId="{E212F742-7841-497D-BA9C-22CBB64AA7A2}"/>
          </ac:spMkLst>
        </pc:spChg>
        <pc:spChg chg="mod">
          <ac:chgData name="Leventhal, Brian C - leventbc" userId="3adb2060-2beb-4a7d-9680-0848e8f14df8" providerId="ADAL" clId="{F1487AA8-04F9-4333-8CF1-170D28BFEF39}" dt="2022-10-18T17:33:09.831" v="5" actId="114"/>
          <ac:spMkLst>
            <pc:docMk/>
            <pc:sldMk cId="2409825818" sldId="276"/>
            <ac:spMk id="39" creationId="{D9DCBEA4-F405-49E1-9701-0B6E48097856}"/>
          </ac:spMkLst>
        </pc:spChg>
        <pc:spChg chg="mod">
          <ac:chgData name="Leventhal, Brian C - leventbc" userId="3adb2060-2beb-4a7d-9680-0848e8f14df8" providerId="ADAL" clId="{F1487AA8-04F9-4333-8CF1-170D28BFEF39}" dt="2022-10-19T11:16:25.676" v="24"/>
          <ac:spMkLst>
            <pc:docMk/>
            <pc:sldMk cId="2409825818" sldId="276"/>
            <ac:spMk id="40" creationId="{80E2787B-E170-46D6-97E4-B7AC2D4C53CC}"/>
          </ac:spMkLst>
        </pc:spChg>
        <pc:spChg chg="mod">
          <ac:chgData name="Leventhal, Brian C - leventbc" userId="3adb2060-2beb-4a7d-9680-0848e8f14df8" providerId="ADAL" clId="{F1487AA8-04F9-4333-8CF1-170D28BFEF39}" dt="2022-10-19T11:16:01.287" v="16"/>
          <ac:spMkLst>
            <pc:docMk/>
            <pc:sldMk cId="2409825818" sldId="276"/>
            <ac:spMk id="41" creationId="{D54A8CFB-368A-409E-8E36-9FE08EDD2C61}"/>
          </ac:spMkLst>
        </pc:spChg>
        <pc:spChg chg="mod">
          <ac:chgData name="Leventhal, Brian C - leventbc" userId="3adb2060-2beb-4a7d-9680-0848e8f14df8" providerId="ADAL" clId="{F1487AA8-04F9-4333-8CF1-170D28BFEF39}" dt="2022-10-19T11:16:02.243" v="17" actId="20577"/>
          <ac:spMkLst>
            <pc:docMk/>
            <pc:sldMk cId="2409825818" sldId="276"/>
            <ac:spMk id="43" creationId="{69771B9C-1C75-46C3-888F-7D981A68D0C7}"/>
          </ac:spMkLst>
        </pc:spChg>
        <pc:spChg chg="mod">
          <ac:chgData name="Leventhal, Brian C - leventbc" userId="3adb2060-2beb-4a7d-9680-0848e8f14df8" providerId="ADAL" clId="{F1487AA8-04F9-4333-8CF1-170D28BFEF39}" dt="2022-10-19T11:16:57.202" v="30"/>
          <ac:spMkLst>
            <pc:docMk/>
            <pc:sldMk cId="2409825818" sldId="276"/>
            <ac:spMk id="46" creationId="{9E47718D-69E7-FE61-563F-D2151096004D}"/>
          </ac:spMkLst>
        </pc:spChg>
        <pc:spChg chg="mod">
          <ac:chgData name="Leventhal, Brian C - leventbc" userId="3adb2060-2beb-4a7d-9680-0848e8f14df8" providerId="ADAL" clId="{F1487AA8-04F9-4333-8CF1-170D28BFEF39}" dt="2022-10-19T11:16:35.852" v="26"/>
          <ac:spMkLst>
            <pc:docMk/>
            <pc:sldMk cId="2409825818" sldId="276"/>
            <ac:spMk id="47" creationId="{BF418CE6-E919-4233-B06B-AC43D5E7EEA1}"/>
          </ac:spMkLst>
        </pc:spChg>
        <pc:spChg chg="mod">
          <ac:chgData name="Leventhal, Brian C - leventbc" userId="3adb2060-2beb-4a7d-9680-0848e8f14df8" providerId="ADAL" clId="{F1487AA8-04F9-4333-8CF1-170D28BFEF39}" dt="2022-10-19T11:16:36.739" v="27" actId="20577"/>
          <ac:spMkLst>
            <pc:docMk/>
            <pc:sldMk cId="2409825818" sldId="276"/>
            <ac:spMk id="48" creationId="{8729A9BD-7973-4549-A1BC-40613FE76521}"/>
          </ac:spMkLst>
        </pc:spChg>
        <pc:spChg chg="mod">
          <ac:chgData name="Leventhal, Brian C - leventbc" userId="3adb2060-2beb-4a7d-9680-0848e8f14df8" providerId="ADAL" clId="{F1487AA8-04F9-4333-8CF1-170D28BFEF39}" dt="2022-10-19T11:17:15.578" v="31"/>
          <ac:spMkLst>
            <pc:docMk/>
            <pc:sldMk cId="2409825818" sldId="276"/>
            <ac:spMk id="53" creationId="{AE056908-0027-2E23-2597-92AF0EB1E1CC}"/>
          </ac:spMkLst>
        </pc:spChg>
        <pc:grpChg chg="mod">
          <ac:chgData name="Leventhal, Brian C - leventbc" userId="3adb2060-2beb-4a7d-9680-0848e8f14df8" providerId="ADAL" clId="{F1487AA8-04F9-4333-8CF1-170D28BFEF39}" dt="2022-10-19T11:15:26.164" v="12" actId="1076"/>
          <ac:grpSpMkLst>
            <pc:docMk/>
            <pc:sldMk cId="2409825818" sldId="276"/>
            <ac:grpSpMk id="23" creationId="{1F27A348-AE73-4759-A176-DA02C2101BCC}"/>
          </ac:grpSpMkLst>
        </pc:grpChg>
        <pc:grpChg chg="mod">
          <ac:chgData name="Leventhal, Brian C - leventbc" userId="3adb2060-2beb-4a7d-9680-0848e8f14df8" providerId="ADAL" clId="{F1487AA8-04F9-4333-8CF1-170D28BFEF39}" dt="2022-10-19T11:16:09.353" v="18" actId="1076"/>
          <ac:grpSpMkLst>
            <pc:docMk/>
            <pc:sldMk cId="2409825818" sldId="276"/>
            <ac:grpSpMk id="29" creationId="{937AB92C-56A0-4DAE-A0B4-19DA1F80DCB3}"/>
          </ac:grpSpMkLst>
        </pc:grpChg>
        <pc:grpChg chg="mod">
          <ac:chgData name="Leventhal, Brian C - leventbc" userId="3adb2060-2beb-4a7d-9680-0848e8f14df8" providerId="ADAL" clId="{F1487AA8-04F9-4333-8CF1-170D28BFEF39}" dt="2022-10-19T11:16:42.802" v="28" actId="1076"/>
          <ac:grpSpMkLst>
            <pc:docMk/>
            <pc:sldMk cId="2409825818" sldId="276"/>
            <ac:grpSpMk id="45" creationId="{DB2EEDD4-EF64-41F2-A575-A4724FFB364F}"/>
          </ac:grpSpMkLst>
        </pc:grpChg>
        <pc:grpChg chg="mod">
          <ac:chgData name="Leventhal, Brian C - leventbc" userId="3adb2060-2beb-4a7d-9680-0848e8f14df8" providerId="ADAL" clId="{F1487AA8-04F9-4333-8CF1-170D28BFEF39}" dt="2022-10-19T11:17:24.239" v="32" actId="1076"/>
          <ac:grpSpMkLst>
            <pc:docMk/>
            <pc:sldMk cId="2409825818" sldId="276"/>
            <ac:grpSpMk id="49" creationId="{124D706F-B23C-78B1-661D-9853BA78A6BF}"/>
          </ac:grpSpMkLst>
        </pc:grpChg>
        <pc:grpChg chg="mod">
          <ac:chgData name="Leventhal, Brian C - leventbc" userId="3adb2060-2beb-4a7d-9680-0848e8f14df8" providerId="ADAL" clId="{F1487AA8-04F9-4333-8CF1-170D28BFEF39}" dt="2022-10-18T17:32:50.681" v="1"/>
          <ac:grpSpMkLst>
            <pc:docMk/>
            <pc:sldMk cId="2409825818" sldId="276"/>
            <ac:grpSpMk id="50" creationId="{668DB86D-2A6B-4174-93BD-2E026200D7CA}"/>
          </ac:grpSpMkLst>
        </pc:grpChg>
      </pc:sldChg>
      <pc:sldChg chg="modSp mod">
        <pc:chgData name="Leventhal, Brian C - leventbc" userId="3adb2060-2beb-4a7d-9680-0848e8f14df8" providerId="ADAL" clId="{F1487AA8-04F9-4333-8CF1-170D28BFEF39}" dt="2022-10-19T11:29:18.290" v="109"/>
        <pc:sldMkLst>
          <pc:docMk/>
          <pc:sldMk cId="4153757410" sldId="277"/>
        </pc:sldMkLst>
        <pc:spChg chg="mod">
          <ac:chgData name="Leventhal, Brian C - leventbc" userId="3adb2060-2beb-4a7d-9680-0848e8f14df8" providerId="ADAL" clId="{F1487AA8-04F9-4333-8CF1-170D28BFEF39}" dt="2022-10-19T11:29:18.290" v="109"/>
          <ac:spMkLst>
            <pc:docMk/>
            <pc:sldMk cId="4153757410" sldId="277"/>
            <ac:spMk id="5" creationId="{23B23A8C-6F28-4EB8-91A9-74ECFF0BE0E1}"/>
          </ac:spMkLst>
        </pc:spChg>
        <pc:spChg chg="mod">
          <ac:chgData name="Leventhal, Brian C - leventbc" userId="3adb2060-2beb-4a7d-9680-0848e8f14df8" providerId="ADAL" clId="{F1487AA8-04F9-4333-8CF1-170D28BFEF39}" dt="2022-10-19T11:24:04.711" v="69"/>
          <ac:spMkLst>
            <pc:docMk/>
            <pc:sldMk cId="4153757410" sldId="277"/>
            <ac:spMk id="21" creationId="{ECC56A54-1E75-4586-B522-903F3B920BB5}"/>
          </ac:spMkLst>
        </pc:spChg>
        <pc:spChg chg="mod">
          <ac:chgData name="Leventhal, Brian C - leventbc" userId="3adb2060-2beb-4a7d-9680-0848e8f14df8" providerId="ADAL" clId="{F1487AA8-04F9-4333-8CF1-170D28BFEF39}" dt="2022-10-19T11:24:24.623" v="72" actId="1076"/>
          <ac:spMkLst>
            <pc:docMk/>
            <pc:sldMk cId="4153757410" sldId="277"/>
            <ac:spMk id="24" creationId="{2C685A67-02B5-4FAD-A067-72EF7E4454E9}"/>
          </ac:spMkLst>
        </pc:spChg>
        <pc:spChg chg="mod">
          <ac:chgData name="Leventhal, Brian C - leventbc" userId="3adb2060-2beb-4a7d-9680-0848e8f14df8" providerId="ADAL" clId="{F1487AA8-04F9-4333-8CF1-170D28BFEF39}" dt="2022-10-19T11:24:34.297" v="74"/>
          <ac:spMkLst>
            <pc:docMk/>
            <pc:sldMk cId="4153757410" sldId="277"/>
            <ac:spMk id="34" creationId="{161D360A-ACBF-42DC-A75E-92D68F448FA2}"/>
          </ac:spMkLst>
        </pc:spChg>
        <pc:spChg chg="mod">
          <ac:chgData name="Leventhal, Brian C - leventbc" userId="3adb2060-2beb-4a7d-9680-0848e8f14df8" providerId="ADAL" clId="{F1487AA8-04F9-4333-8CF1-170D28BFEF39}" dt="2022-10-19T11:21:06.429" v="63"/>
          <ac:spMkLst>
            <pc:docMk/>
            <pc:sldMk cId="4153757410" sldId="277"/>
            <ac:spMk id="37" creationId="{E212F742-7841-497D-BA9C-22CBB64AA7A2}"/>
          </ac:spMkLst>
        </pc:spChg>
        <pc:spChg chg="mod">
          <ac:chgData name="Leventhal, Brian C - leventbc" userId="3adb2060-2beb-4a7d-9680-0848e8f14df8" providerId="ADAL" clId="{F1487AA8-04F9-4333-8CF1-170D28BFEF39}" dt="2022-10-19T11:25:03.025" v="79"/>
          <ac:spMkLst>
            <pc:docMk/>
            <pc:sldMk cId="4153757410" sldId="277"/>
            <ac:spMk id="38" creationId="{96A919B4-423A-4A76-BB1F-7D95177BD4A4}"/>
          </ac:spMkLst>
        </pc:spChg>
        <pc:spChg chg="mod">
          <ac:chgData name="Leventhal, Brian C - leventbc" userId="3adb2060-2beb-4a7d-9680-0848e8f14df8" providerId="ADAL" clId="{F1487AA8-04F9-4333-8CF1-170D28BFEF39}" dt="2022-10-19T11:25:59.489" v="83" actId="403"/>
          <ac:spMkLst>
            <pc:docMk/>
            <pc:sldMk cId="4153757410" sldId="277"/>
            <ac:spMk id="41" creationId="{D54A8CFB-368A-409E-8E36-9FE08EDD2C61}"/>
          </ac:spMkLst>
        </pc:spChg>
        <pc:spChg chg="mod">
          <ac:chgData name="Leventhal, Brian C - leventbc" userId="3adb2060-2beb-4a7d-9680-0848e8f14df8" providerId="ADAL" clId="{F1487AA8-04F9-4333-8CF1-170D28BFEF39}" dt="2022-10-19T11:22:38.222" v="65"/>
          <ac:spMkLst>
            <pc:docMk/>
            <pc:sldMk cId="4153757410" sldId="277"/>
            <ac:spMk id="44" creationId="{58EC63F8-1706-2AC2-F807-4D17825C46A7}"/>
          </ac:spMkLst>
        </pc:spChg>
        <pc:spChg chg="mod">
          <ac:chgData name="Leventhal, Brian C - leventbc" userId="3adb2060-2beb-4a7d-9680-0848e8f14df8" providerId="ADAL" clId="{F1487AA8-04F9-4333-8CF1-170D28BFEF39}" dt="2022-10-19T11:25:52.757" v="82" actId="1076"/>
          <ac:spMkLst>
            <pc:docMk/>
            <pc:sldMk cId="4153757410" sldId="277"/>
            <ac:spMk id="47" creationId="{BF418CE6-E919-4233-B06B-AC43D5E7EEA1}"/>
          </ac:spMkLst>
        </pc:spChg>
        <pc:spChg chg="mod">
          <ac:chgData name="Leventhal, Brian C - leventbc" userId="3adb2060-2beb-4a7d-9680-0848e8f14df8" providerId="ADAL" clId="{F1487AA8-04F9-4333-8CF1-170D28BFEF39}" dt="2022-10-19T11:23:22.253" v="67" actId="1076"/>
          <ac:spMkLst>
            <pc:docMk/>
            <pc:sldMk cId="4153757410" sldId="277"/>
            <ac:spMk id="52" creationId="{08016A90-AC8F-C13E-B551-9F9EC76381D3}"/>
          </ac:spMkLst>
        </pc:spChg>
      </pc:sldChg>
      <pc:sldChg chg="delSp modSp mod delAnim">
        <pc:chgData name="Leventhal, Brian C - leventbc" userId="3adb2060-2beb-4a7d-9680-0848e8f14df8" providerId="ADAL" clId="{F1487AA8-04F9-4333-8CF1-170D28BFEF39}" dt="2022-10-19T12:09:18.312" v="118" actId="478"/>
        <pc:sldMkLst>
          <pc:docMk/>
          <pc:sldMk cId="1967798868" sldId="338"/>
        </pc:sldMkLst>
        <pc:spChg chg="mod">
          <ac:chgData name="Leventhal, Brian C - leventbc" userId="3adb2060-2beb-4a7d-9680-0848e8f14df8" providerId="ADAL" clId="{F1487AA8-04F9-4333-8CF1-170D28BFEF39}" dt="2022-10-19T12:09:15.652" v="117" actId="6549"/>
          <ac:spMkLst>
            <pc:docMk/>
            <pc:sldMk cId="1967798868" sldId="338"/>
            <ac:spMk id="3" creationId="{07149D18-8AAB-CEBE-1B50-BAC385E67F0A}"/>
          </ac:spMkLst>
        </pc:spChg>
        <pc:picChg chg="del">
          <ac:chgData name="Leventhal, Brian C - leventbc" userId="3adb2060-2beb-4a7d-9680-0848e8f14df8" providerId="ADAL" clId="{F1487AA8-04F9-4333-8CF1-170D28BFEF39}" dt="2022-10-19T12:09:18.312" v="118" actId="478"/>
          <ac:picMkLst>
            <pc:docMk/>
            <pc:sldMk cId="1967798868" sldId="338"/>
            <ac:picMk id="4" creationId="{3607A7C0-746C-70AE-33F7-5D329664DABC}"/>
          </ac:picMkLst>
        </pc:picChg>
      </pc:sldChg>
      <pc:sldChg chg="modSp add mod">
        <pc:chgData name="Leventhal, Brian C - leventbc" userId="3adb2060-2beb-4a7d-9680-0848e8f14df8" providerId="ADAL" clId="{F1487AA8-04F9-4333-8CF1-170D28BFEF39}" dt="2022-10-19T11:29:22.284" v="111" actId="20577"/>
        <pc:sldMkLst>
          <pc:docMk/>
          <pc:sldMk cId="41910609" sldId="339"/>
        </pc:sldMkLst>
        <pc:spChg chg="mod">
          <ac:chgData name="Leventhal, Brian C - leventbc" userId="3adb2060-2beb-4a7d-9680-0848e8f14df8" providerId="ADAL" clId="{F1487AA8-04F9-4333-8CF1-170D28BFEF39}" dt="2022-10-19T11:29:06.683" v="108"/>
          <ac:spMkLst>
            <pc:docMk/>
            <pc:sldMk cId="41910609" sldId="339"/>
            <ac:spMk id="5" creationId="{23B23A8C-6F28-4EB8-91A9-74ECFF0BE0E1}"/>
          </ac:spMkLst>
        </pc:spChg>
        <pc:spChg chg="mod">
          <ac:chgData name="Leventhal, Brian C - leventbc" userId="3adb2060-2beb-4a7d-9680-0848e8f14df8" providerId="ADAL" clId="{F1487AA8-04F9-4333-8CF1-170D28BFEF39}" dt="2022-10-19T11:28:59.486" v="107"/>
          <ac:spMkLst>
            <pc:docMk/>
            <pc:sldMk cId="41910609" sldId="339"/>
            <ac:spMk id="19" creationId="{A6C258C3-FD31-2E5D-94B9-4B8531C41E43}"/>
          </ac:spMkLst>
        </pc:spChg>
        <pc:spChg chg="mod">
          <ac:chgData name="Leventhal, Brian C - leventbc" userId="3adb2060-2beb-4a7d-9680-0848e8f14df8" providerId="ADAL" clId="{F1487AA8-04F9-4333-8CF1-170D28BFEF39}" dt="2022-10-19T11:27:29.062" v="93"/>
          <ac:spMkLst>
            <pc:docMk/>
            <pc:sldMk cId="41910609" sldId="339"/>
            <ac:spMk id="21" creationId="{ECC56A54-1E75-4586-B522-903F3B920BB5}"/>
          </ac:spMkLst>
        </pc:spChg>
        <pc:spChg chg="mod">
          <ac:chgData name="Leventhal, Brian C - leventbc" userId="3adb2060-2beb-4a7d-9680-0848e8f14df8" providerId="ADAL" clId="{F1487AA8-04F9-4333-8CF1-170D28BFEF39}" dt="2022-10-19T11:27:54.482" v="96" actId="1076"/>
          <ac:spMkLst>
            <pc:docMk/>
            <pc:sldMk cId="41910609" sldId="339"/>
            <ac:spMk id="24" creationId="{2C685A67-02B5-4FAD-A067-72EF7E4454E9}"/>
          </ac:spMkLst>
        </pc:spChg>
        <pc:spChg chg="mod">
          <ac:chgData name="Leventhal, Brian C - leventbc" userId="3adb2060-2beb-4a7d-9680-0848e8f14df8" providerId="ADAL" clId="{F1487AA8-04F9-4333-8CF1-170D28BFEF39}" dt="2022-10-19T11:29:22.284" v="111" actId="20577"/>
          <ac:spMkLst>
            <pc:docMk/>
            <pc:sldMk cId="41910609" sldId="339"/>
            <ac:spMk id="31" creationId="{AD0B19EE-DA59-4741-983F-61243645B3F4}"/>
          </ac:spMkLst>
        </pc:spChg>
        <pc:spChg chg="mod">
          <ac:chgData name="Leventhal, Brian C - leventbc" userId="3adb2060-2beb-4a7d-9680-0848e8f14df8" providerId="ADAL" clId="{F1487AA8-04F9-4333-8CF1-170D28BFEF39}" dt="2022-10-19T11:28:06.644" v="98"/>
          <ac:spMkLst>
            <pc:docMk/>
            <pc:sldMk cId="41910609" sldId="339"/>
            <ac:spMk id="34" creationId="{161D360A-ACBF-42DC-A75E-92D68F448FA2}"/>
          </ac:spMkLst>
        </pc:spChg>
        <pc:spChg chg="mod">
          <ac:chgData name="Leventhal, Brian C - leventbc" userId="3adb2060-2beb-4a7d-9680-0848e8f14df8" providerId="ADAL" clId="{F1487AA8-04F9-4333-8CF1-170D28BFEF39}" dt="2022-10-19T11:26:31.541" v="86"/>
          <ac:spMkLst>
            <pc:docMk/>
            <pc:sldMk cId="41910609" sldId="339"/>
            <ac:spMk id="37" creationId="{E212F742-7841-497D-BA9C-22CBB64AA7A2}"/>
          </ac:spMkLst>
        </pc:spChg>
        <pc:spChg chg="mod">
          <ac:chgData name="Leventhal, Brian C - leventbc" userId="3adb2060-2beb-4a7d-9680-0848e8f14df8" providerId="ADAL" clId="{F1487AA8-04F9-4333-8CF1-170D28BFEF39}" dt="2022-10-19T11:28:32.928" v="103"/>
          <ac:spMkLst>
            <pc:docMk/>
            <pc:sldMk cId="41910609" sldId="339"/>
            <ac:spMk id="38" creationId="{96A919B4-423A-4A76-BB1F-7D95177BD4A4}"/>
          </ac:spMkLst>
        </pc:spChg>
        <pc:spChg chg="mod">
          <ac:chgData name="Leventhal, Brian C - leventbc" userId="3adb2060-2beb-4a7d-9680-0848e8f14df8" providerId="ADAL" clId="{F1487AA8-04F9-4333-8CF1-170D28BFEF39}" dt="2022-10-19T11:28:24.440" v="101" actId="1076"/>
          <ac:spMkLst>
            <pc:docMk/>
            <pc:sldMk cId="41910609" sldId="339"/>
            <ac:spMk id="41" creationId="{D54A8CFB-368A-409E-8E36-9FE08EDD2C61}"/>
          </ac:spMkLst>
        </pc:spChg>
        <pc:spChg chg="mod">
          <ac:chgData name="Leventhal, Brian C - leventbc" userId="3adb2060-2beb-4a7d-9680-0848e8f14df8" providerId="ADAL" clId="{F1487AA8-04F9-4333-8CF1-170D28BFEF39}" dt="2022-10-19T11:26:45.484" v="88"/>
          <ac:spMkLst>
            <pc:docMk/>
            <pc:sldMk cId="41910609" sldId="339"/>
            <ac:spMk id="44" creationId="{58EC63F8-1706-2AC2-F807-4D17825C46A7}"/>
          </ac:spMkLst>
        </pc:spChg>
        <pc:spChg chg="mod">
          <ac:chgData name="Leventhal, Brian C - leventbc" userId="3adb2060-2beb-4a7d-9680-0848e8f14df8" providerId="ADAL" clId="{F1487AA8-04F9-4333-8CF1-170D28BFEF39}" dt="2022-10-19T11:28:48.370" v="106" actId="1076"/>
          <ac:spMkLst>
            <pc:docMk/>
            <pc:sldMk cId="41910609" sldId="339"/>
            <ac:spMk id="47" creationId="{BF418CE6-E919-4233-B06B-AC43D5E7EEA1}"/>
          </ac:spMkLst>
        </pc:spChg>
        <pc:spChg chg="mod">
          <ac:chgData name="Leventhal, Brian C - leventbc" userId="3adb2060-2beb-4a7d-9680-0848e8f14df8" providerId="ADAL" clId="{F1487AA8-04F9-4333-8CF1-170D28BFEF39}" dt="2022-10-19T11:27:13.340" v="91" actId="1076"/>
          <ac:spMkLst>
            <pc:docMk/>
            <pc:sldMk cId="41910609" sldId="339"/>
            <ac:spMk id="52" creationId="{08016A90-AC8F-C13E-B551-9F9EC76381D3}"/>
          </ac:spMkLst>
        </pc:spChg>
      </pc:sldChg>
    </pc:docChg>
  </pc:docChgLst>
  <pc:docChgLst>
    <pc:chgData name="Leventhal, Brian C - leventbc" userId="3adb2060-2beb-4a7d-9680-0848e8f14df8" providerId="ADAL" clId="{DDC59237-1CC7-4D00-A6F1-0E9486A4C461}"/>
    <pc:docChg chg="modSld">
      <pc:chgData name="Leventhal, Brian C - leventbc" userId="3adb2060-2beb-4a7d-9680-0848e8f14df8" providerId="ADAL" clId="{DDC59237-1CC7-4D00-A6F1-0E9486A4C461}" dt="2022-01-14T20:18:56.242" v="3"/>
      <pc:docMkLst>
        <pc:docMk/>
      </pc:docMkLst>
      <pc:sldChg chg="modTransition">
        <pc:chgData name="Leventhal, Brian C - leventbc" userId="3adb2060-2beb-4a7d-9680-0848e8f14df8" providerId="ADAL" clId="{DDC59237-1CC7-4D00-A6F1-0E9486A4C461}" dt="2022-01-14T20:18:45.605" v="1"/>
        <pc:sldMkLst>
          <pc:docMk/>
          <pc:sldMk cId="2268757999" sldId="258"/>
        </pc:sldMkLst>
      </pc:sldChg>
      <pc:sldChg chg="modTransition">
        <pc:chgData name="Leventhal, Brian C - leventbc" userId="3adb2060-2beb-4a7d-9680-0848e8f14df8" providerId="ADAL" clId="{DDC59237-1CC7-4D00-A6F1-0E9486A4C461}" dt="2022-01-14T20:18:12.385" v="0"/>
        <pc:sldMkLst>
          <pc:docMk/>
          <pc:sldMk cId="2322221250" sldId="275"/>
        </pc:sldMkLst>
      </pc:sldChg>
      <pc:sldChg chg="modTransition">
        <pc:chgData name="Leventhal, Brian C - leventbc" userId="3adb2060-2beb-4a7d-9680-0848e8f14df8" providerId="ADAL" clId="{DDC59237-1CC7-4D00-A6F1-0E9486A4C461}" dt="2022-01-14T20:18:51.447" v="2"/>
        <pc:sldMkLst>
          <pc:docMk/>
          <pc:sldMk cId="1302348048" sldId="276"/>
        </pc:sldMkLst>
      </pc:sldChg>
      <pc:sldChg chg="modTransition">
        <pc:chgData name="Leventhal, Brian C - leventbc" userId="3adb2060-2beb-4a7d-9680-0848e8f14df8" providerId="ADAL" clId="{DDC59237-1CC7-4D00-A6F1-0E9486A4C461}" dt="2022-01-14T20:18:56.242" v="3"/>
        <pc:sldMkLst>
          <pc:docMk/>
          <pc:sldMk cId="1232998093" sldId="277"/>
        </pc:sldMkLst>
      </pc:sldChg>
    </pc:docChg>
  </pc:docChgLst>
  <pc:docChgLst>
    <pc:chgData name="Leventhal, Brian C - leventbc" userId="3adb2060-2beb-4a7d-9680-0848e8f14df8" providerId="ADAL" clId="{03E27EFA-DDFF-4298-AC21-F64FCCC62131}"/>
    <pc:docChg chg="addSld modSld modMainMaster">
      <pc:chgData name="Leventhal, Brian C - leventbc" userId="3adb2060-2beb-4a7d-9680-0848e8f14df8" providerId="ADAL" clId="{03E27EFA-DDFF-4298-AC21-F64FCCC62131}" dt="2022-01-08T11:33:21.777" v="4" actId="2711"/>
      <pc:docMkLst>
        <pc:docMk/>
      </pc:docMkLst>
      <pc:sldChg chg="modSp new mod">
        <pc:chgData name="Leventhal, Brian C - leventbc" userId="3adb2060-2beb-4a7d-9680-0848e8f14df8" providerId="ADAL" clId="{03E27EFA-DDFF-4298-AC21-F64FCCC62131}" dt="2022-01-08T11:32:50.986" v="1" actId="2711"/>
        <pc:sldMkLst>
          <pc:docMk/>
          <pc:sldMk cId="3532251258" sldId="256"/>
        </pc:sldMkLst>
        <pc:spChg chg="mod">
          <ac:chgData name="Leventhal, Brian C - leventbc" userId="3adb2060-2beb-4a7d-9680-0848e8f14df8" providerId="ADAL" clId="{03E27EFA-DDFF-4298-AC21-F64FCCC62131}" dt="2022-01-08T11:32:50.986" v="1" actId="2711"/>
          <ac:spMkLst>
            <pc:docMk/>
            <pc:sldMk cId="3532251258" sldId="256"/>
            <ac:spMk id="2" creationId="{FDFE34BE-AA60-4F21-A76E-6A12B90B149E}"/>
          </ac:spMkLst>
        </pc:spChg>
      </pc:sldChg>
      <pc:sldMasterChg chg="modSp mod">
        <pc:chgData name="Leventhal, Brian C - leventbc" userId="3adb2060-2beb-4a7d-9680-0848e8f14df8" providerId="ADAL" clId="{03E27EFA-DDFF-4298-AC21-F64FCCC62131}" dt="2022-01-08T11:33:21.777" v="4" actId="2711"/>
        <pc:sldMasterMkLst>
          <pc:docMk/>
          <pc:sldMasterMk cId="415177996" sldId="2147483648"/>
        </pc:sldMasterMkLst>
        <pc:spChg chg="mod">
          <ac:chgData name="Leventhal, Brian C - leventbc" userId="3adb2060-2beb-4a7d-9680-0848e8f14df8" providerId="ADAL" clId="{03E27EFA-DDFF-4298-AC21-F64FCCC62131}" dt="2022-01-08T11:33:15.637" v="3" actId="2711"/>
          <ac:spMkLst>
            <pc:docMk/>
            <pc:sldMasterMk cId="415177996" sldId="2147483648"/>
            <ac:spMk id="2" creationId="{6E2297AB-E074-4BBF-ADB9-96BBF73AE781}"/>
          </ac:spMkLst>
        </pc:spChg>
        <pc:spChg chg="mod">
          <ac:chgData name="Leventhal, Brian C - leventbc" userId="3adb2060-2beb-4a7d-9680-0848e8f14df8" providerId="ADAL" clId="{03E27EFA-DDFF-4298-AC21-F64FCCC62131}" dt="2022-01-08T11:33:21.777" v="4" actId="2711"/>
          <ac:spMkLst>
            <pc:docMk/>
            <pc:sldMasterMk cId="415177996" sldId="2147483648"/>
            <ac:spMk id="3" creationId="{7285CBF5-AA50-4F11-8FFE-22E92F8341C0}"/>
          </ac:spMkLst>
        </pc:spChg>
      </pc:sldMasterChg>
    </pc:docChg>
  </pc:docChgLst>
  <pc:docChgLst>
    <pc:chgData name="Leventhal, Brian C - leventbc" userId="3adb2060-2beb-4a7d-9680-0848e8f14df8" providerId="ADAL" clId="{897B6EB4-92D0-4C52-A645-C5961DAEE536}"/>
    <pc:docChg chg="undo custSel addSld delSld modSld sldOrd modMainMaster">
      <pc:chgData name="Leventhal, Brian C - leventbc" userId="3adb2060-2beb-4a7d-9680-0848e8f14df8" providerId="ADAL" clId="{897B6EB4-92D0-4C52-A645-C5961DAEE536}" dt="2022-09-05T17:59:36.680" v="976" actId="20577"/>
      <pc:docMkLst>
        <pc:docMk/>
      </pc:docMkLst>
      <pc:sldChg chg="addSp delSp modSp add del mod modTransition delAnim modAnim">
        <pc:chgData name="Leventhal, Brian C - leventbc" userId="3adb2060-2beb-4a7d-9680-0848e8f14df8" providerId="ADAL" clId="{897B6EB4-92D0-4C52-A645-C5961DAEE536}" dt="2022-07-13T17:06:13.354" v="967" actId="1076"/>
        <pc:sldMkLst>
          <pc:docMk/>
          <pc:sldMk cId="3532251258" sldId="256"/>
        </pc:sldMkLst>
        <pc:spChg chg="add del mod">
          <ac:chgData name="Leventhal, Brian C - leventbc" userId="3adb2060-2beb-4a7d-9680-0848e8f14df8" providerId="ADAL" clId="{897B6EB4-92D0-4C52-A645-C5961DAEE536}" dt="2022-07-13T16:58:39.897" v="596" actId="478"/>
          <ac:spMkLst>
            <pc:docMk/>
            <pc:sldMk cId="3532251258" sldId="256"/>
            <ac:spMk id="2" creationId="{2009B072-590F-6556-196A-DD2C77E10B73}"/>
          </ac:spMkLst>
        </pc:spChg>
        <pc:spChg chg="mod">
          <ac:chgData name="Leventhal, Brian C - leventbc" userId="3adb2060-2beb-4a7d-9680-0848e8f14df8" providerId="ADAL" clId="{897B6EB4-92D0-4C52-A645-C5961DAEE536}" dt="2022-07-13T17:04:59.726" v="919" actId="20577"/>
          <ac:spMkLst>
            <pc:docMk/>
            <pc:sldMk cId="3532251258" sldId="256"/>
            <ac:spMk id="4" creationId="{DB47CE4F-CA2E-40E2-8A42-6DD4522E5F83}"/>
          </ac:spMkLst>
        </pc:spChg>
        <pc:spChg chg="del">
          <ac:chgData name="Leventhal, Brian C - leventbc" userId="3adb2060-2beb-4a7d-9680-0848e8f14df8" providerId="ADAL" clId="{897B6EB4-92D0-4C52-A645-C5961DAEE536}" dt="2022-07-13T17:04:36.340" v="899" actId="478"/>
          <ac:spMkLst>
            <pc:docMk/>
            <pc:sldMk cId="3532251258" sldId="256"/>
            <ac:spMk id="5" creationId="{22D54E30-E97B-41BD-957D-C4C6240BA2AE}"/>
          </ac:spMkLst>
        </pc:spChg>
        <pc:spChg chg="add mod">
          <ac:chgData name="Leventhal, Brian C - leventbc" userId="3adb2060-2beb-4a7d-9680-0848e8f14df8" providerId="ADAL" clId="{897B6EB4-92D0-4C52-A645-C5961DAEE536}" dt="2022-07-13T17:06:13.354" v="967" actId="1076"/>
          <ac:spMkLst>
            <pc:docMk/>
            <pc:sldMk cId="3532251258" sldId="256"/>
            <ac:spMk id="6" creationId="{EF09C0B7-74A5-CCF1-73C8-D53031732F42}"/>
          </ac:spMkLst>
        </pc:spChg>
        <pc:spChg chg="add mod">
          <ac:chgData name="Leventhal, Brian C - leventbc" userId="3adb2060-2beb-4a7d-9680-0848e8f14df8" providerId="ADAL" clId="{897B6EB4-92D0-4C52-A645-C5961DAEE536}" dt="2022-07-13T17:05:43.830" v="960" actId="404"/>
          <ac:spMkLst>
            <pc:docMk/>
            <pc:sldMk cId="3532251258" sldId="256"/>
            <ac:spMk id="7" creationId="{45B48011-96A6-F719-CC48-1D71C491596E}"/>
          </ac:spMkLst>
        </pc:spChg>
        <pc:spChg chg="add mod">
          <ac:chgData name="Leventhal, Brian C - leventbc" userId="3adb2060-2beb-4a7d-9680-0848e8f14df8" providerId="ADAL" clId="{897B6EB4-92D0-4C52-A645-C5961DAEE536}" dt="2022-07-13T17:06:06.843" v="965" actId="1076"/>
          <ac:spMkLst>
            <pc:docMk/>
            <pc:sldMk cId="3532251258" sldId="256"/>
            <ac:spMk id="8" creationId="{EA7D9ACD-99C9-63DB-C4DC-14CA0DF43E43}"/>
          </ac:spMkLst>
        </pc:spChg>
        <pc:spChg chg="add del mod">
          <ac:chgData name="Leventhal, Brian C - leventbc" userId="3adb2060-2beb-4a7d-9680-0848e8f14df8" providerId="ADAL" clId="{897B6EB4-92D0-4C52-A645-C5961DAEE536}" dt="2022-07-13T17:04:44.483" v="903" actId="478"/>
          <ac:spMkLst>
            <pc:docMk/>
            <pc:sldMk cId="3532251258" sldId="256"/>
            <ac:spMk id="9" creationId="{9767B0C5-2AFC-166E-2940-D4ACB887E6BC}"/>
          </ac:spMkLst>
        </pc:spChg>
        <pc:picChg chg="del">
          <ac:chgData name="Leventhal, Brian C - leventbc" userId="3adb2060-2beb-4a7d-9680-0848e8f14df8" providerId="ADAL" clId="{897B6EB4-92D0-4C52-A645-C5961DAEE536}" dt="2022-07-13T16:56:32.120" v="478" actId="478"/>
          <ac:picMkLst>
            <pc:docMk/>
            <pc:sldMk cId="3532251258" sldId="256"/>
            <ac:picMk id="3" creationId="{4D196BBB-5F0B-115D-18CA-C63279872A85}"/>
          </ac:picMkLst>
        </pc:picChg>
        <pc:picChg chg="add mod">
          <ac:chgData name="Leventhal, Brian C - leventbc" userId="3adb2060-2beb-4a7d-9680-0848e8f14df8" providerId="ADAL" clId="{897B6EB4-92D0-4C52-A645-C5961DAEE536}" dt="2022-07-13T17:05:48.319" v="962" actId="1440"/>
          <ac:picMkLst>
            <pc:docMk/>
            <pc:sldMk cId="3532251258" sldId="256"/>
            <ac:picMk id="11" creationId="{E61E1C49-0450-56C2-DD6A-718AD7CA1F6B}"/>
          </ac:picMkLst>
        </pc:picChg>
      </pc:sldChg>
      <pc:sldChg chg="addSp delSp modSp mod delAnim modAnim">
        <pc:chgData name="Leventhal, Brian C - leventbc" userId="3adb2060-2beb-4a7d-9680-0848e8f14df8" providerId="ADAL" clId="{897B6EB4-92D0-4C52-A645-C5961DAEE536}" dt="2022-07-13T17:06:33.403" v="969" actId="20577"/>
        <pc:sldMkLst>
          <pc:docMk/>
          <pc:sldMk cId="2322221250" sldId="275"/>
        </pc:sldMkLst>
        <pc:spChg chg="mod">
          <ac:chgData name="Leventhal, Brian C - leventbc" userId="3adb2060-2beb-4a7d-9680-0848e8f14df8" providerId="ADAL" clId="{897B6EB4-92D0-4C52-A645-C5961DAEE536}" dt="2022-07-13T16:53:27.961" v="402"/>
          <ac:spMkLst>
            <pc:docMk/>
            <pc:sldMk cId="2322221250" sldId="275"/>
            <ac:spMk id="5" creationId="{23B23A8C-6F28-4EB8-91A9-74ECFF0BE0E1}"/>
          </ac:spMkLst>
        </pc:spChg>
        <pc:spChg chg="mod">
          <ac:chgData name="Leventhal, Brian C - leventbc" userId="3adb2060-2beb-4a7d-9680-0848e8f14df8" providerId="ADAL" clId="{897B6EB4-92D0-4C52-A645-C5961DAEE536}" dt="2022-07-13T16:27:41.894" v="63" actId="122"/>
          <ac:spMkLst>
            <pc:docMk/>
            <pc:sldMk cId="2322221250" sldId="275"/>
            <ac:spMk id="15" creationId="{432F5CC0-28D6-41F3-967A-43034C0E99EE}"/>
          </ac:spMkLst>
        </pc:spChg>
        <pc:spChg chg="mod">
          <ac:chgData name="Leventhal, Brian C - leventbc" userId="3adb2060-2beb-4a7d-9680-0848e8f14df8" providerId="ADAL" clId="{897B6EB4-92D0-4C52-A645-C5961DAEE536}" dt="2022-07-13T16:27:41.894" v="63" actId="122"/>
          <ac:spMkLst>
            <pc:docMk/>
            <pc:sldMk cId="2322221250" sldId="275"/>
            <ac:spMk id="17" creationId="{4E54E86E-7836-4C72-98F8-F17202A7F02E}"/>
          </ac:spMkLst>
        </pc:spChg>
        <pc:spChg chg="mod ord topLvl">
          <ac:chgData name="Leventhal, Brian C - leventbc" userId="3adb2060-2beb-4a7d-9680-0848e8f14df8" providerId="ADAL" clId="{897B6EB4-92D0-4C52-A645-C5961DAEE536}" dt="2022-07-13T16:42:27.557" v="325" actId="13244"/>
          <ac:spMkLst>
            <pc:docMk/>
            <pc:sldMk cId="2322221250" sldId="275"/>
            <ac:spMk id="21" creationId="{ECC56A54-1E75-4586-B522-903F3B920BB5}"/>
          </ac:spMkLst>
        </pc:spChg>
        <pc:spChg chg="mod topLvl">
          <ac:chgData name="Leventhal, Brian C - leventbc" userId="3adb2060-2beb-4a7d-9680-0848e8f14df8" providerId="ADAL" clId="{897B6EB4-92D0-4C52-A645-C5961DAEE536}" dt="2022-07-13T16:39:39.753" v="309" actId="1076"/>
          <ac:spMkLst>
            <pc:docMk/>
            <pc:sldMk cId="2322221250" sldId="275"/>
            <ac:spMk id="24" creationId="{2C685A67-02B5-4FAD-A067-72EF7E4454E9}"/>
          </ac:spMkLst>
        </pc:spChg>
        <pc:spChg chg="del mod topLvl">
          <ac:chgData name="Leventhal, Brian C - leventbc" userId="3adb2060-2beb-4a7d-9680-0848e8f14df8" providerId="ADAL" clId="{897B6EB4-92D0-4C52-A645-C5961DAEE536}" dt="2022-07-13T16:34:43.028" v="159" actId="478"/>
          <ac:spMkLst>
            <pc:docMk/>
            <pc:sldMk cId="2322221250" sldId="275"/>
            <ac:spMk id="25" creationId="{C7D1DCEF-DC27-44B1-93BD-0964D82E7504}"/>
          </ac:spMkLst>
        </pc:spChg>
        <pc:spChg chg="mod">
          <ac:chgData name="Leventhal, Brian C - leventbc" userId="3adb2060-2beb-4a7d-9680-0848e8f14df8" providerId="ADAL" clId="{897B6EB4-92D0-4C52-A645-C5961DAEE536}" dt="2022-07-13T17:06:33.403" v="969" actId="20577"/>
          <ac:spMkLst>
            <pc:docMk/>
            <pc:sldMk cId="2322221250" sldId="275"/>
            <ac:spMk id="31" creationId="{AD0B19EE-DA59-4741-983F-61243645B3F4}"/>
          </ac:spMkLst>
        </pc:spChg>
        <pc:spChg chg="mod topLvl">
          <ac:chgData name="Leventhal, Brian C - leventbc" userId="3adb2060-2beb-4a7d-9680-0848e8f14df8" providerId="ADAL" clId="{897B6EB4-92D0-4C52-A645-C5961DAEE536}" dt="2022-07-13T16:42:16.013" v="322" actId="478"/>
          <ac:spMkLst>
            <pc:docMk/>
            <pc:sldMk cId="2322221250" sldId="275"/>
            <ac:spMk id="34" creationId="{161D360A-ACBF-42DC-A75E-92D68F448FA2}"/>
          </ac:spMkLst>
        </pc:spChg>
        <pc:spChg chg="del mod topLvl">
          <ac:chgData name="Leventhal, Brian C - leventbc" userId="3adb2060-2beb-4a7d-9680-0848e8f14df8" providerId="ADAL" clId="{897B6EB4-92D0-4C52-A645-C5961DAEE536}" dt="2022-07-13T16:42:16.013" v="322" actId="478"/>
          <ac:spMkLst>
            <pc:docMk/>
            <pc:sldMk cId="2322221250" sldId="275"/>
            <ac:spMk id="35" creationId="{F7C2CEA5-EC33-4944-8FFC-D6FACEA41C48}"/>
          </ac:spMkLst>
        </pc:spChg>
        <pc:spChg chg="mod">
          <ac:chgData name="Leventhal, Brian C - leventbc" userId="3adb2060-2beb-4a7d-9680-0848e8f14df8" providerId="ADAL" clId="{897B6EB4-92D0-4C52-A645-C5961DAEE536}" dt="2022-07-13T16:33:20.546" v="102" actId="122"/>
          <ac:spMkLst>
            <pc:docMk/>
            <pc:sldMk cId="2322221250" sldId="275"/>
            <ac:spMk id="37" creationId="{E212F742-7841-497D-BA9C-22CBB64AA7A2}"/>
          </ac:spMkLst>
        </pc:spChg>
        <pc:spChg chg="mod topLvl">
          <ac:chgData name="Leventhal, Brian C - leventbc" userId="3adb2060-2beb-4a7d-9680-0848e8f14df8" providerId="ADAL" clId="{897B6EB4-92D0-4C52-A645-C5961DAEE536}" dt="2022-07-13T16:39:22.001" v="302" actId="404"/>
          <ac:spMkLst>
            <pc:docMk/>
            <pc:sldMk cId="2322221250" sldId="275"/>
            <ac:spMk id="38" creationId="{96A919B4-423A-4A76-BB1F-7D95177BD4A4}"/>
          </ac:spMkLst>
        </pc:spChg>
        <pc:spChg chg="del mod topLvl">
          <ac:chgData name="Leventhal, Brian C - leventbc" userId="3adb2060-2beb-4a7d-9680-0848e8f14df8" providerId="ADAL" clId="{897B6EB4-92D0-4C52-A645-C5961DAEE536}" dt="2022-07-13T16:35:13.083" v="230" actId="478"/>
          <ac:spMkLst>
            <pc:docMk/>
            <pc:sldMk cId="2322221250" sldId="275"/>
            <ac:spMk id="39" creationId="{D9DCBEA4-F405-49E1-9701-0B6E48097856}"/>
          </ac:spMkLst>
        </pc:spChg>
        <pc:spChg chg="del mod topLvl">
          <ac:chgData name="Leventhal, Brian C - leventbc" userId="3adb2060-2beb-4a7d-9680-0848e8f14df8" providerId="ADAL" clId="{897B6EB4-92D0-4C52-A645-C5961DAEE536}" dt="2022-07-13T16:35:29.559" v="239" actId="478"/>
          <ac:spMkLst>
            <pc:docMk/>
            <pc:sldMk cId="2322221250" sldId="275"/>
            <ac:spMk id="40" creationId="{80E2787B-E170-46D6-97E4-B7AC2D4C53CC}"/>
          </ac:spMkLst>
        </pc:spChg>
        <pc:spChg chg="mod topLvl">
          <ac:chgData name="Leventhal, Brian C - leventbc" userId="3adb2060-2beb-4a7d-9680-0848e8f14df8" providerId="ADAL" clId="{897B6EB4-92D0-4C52-A645-C5961DAEE536}" dt="2022-07-13T16:39:31.473" v="306" actId="1076"/>
          <ac:spMkLst>
            <pc:docMk/>
            <pc:sldMk cId="2322221250" sldId="275"/>
            <ac:spMk id="41" creationId="{D54A8CFB-368A-409E-8E36-9FE08EDD2C61}"/>
          </ac:spMkLst>
        </pc:spChg>
        <pc:spChg chg="del mod topLvl">
          <ac:chgData name="Leventhal, Brian C - leventbc" userId="3adb2060-2beb-4a7d-9680-0848e8f14df8" providerId="ADAL" clId="{897B6EB4-92D0-4C52-A645-C5961DAEE536}" dt="2022-07-13T16:38:10.484" v="279" actId="478"/>
          <ac:spMkLst>
            <pc:docMk/>
            <pc:sldMk cId="2322221250" sldId="275"/>
            <ac:spMk id="43" creationId="{69771B9C-1C75-46C3-888F-7D981A68D0C7}"/>
          </ac:spMkLst>
        </pc:spChg>
        <pc:spChg chg="mod topLvl">
          <ac:chgData name="Leventhal, Brian C - leventbc" userId="3adb2060-2beb-4a7d-9680-0848e8f14df8" providerId="ADAL" clId="{897B6EB4-92D0-4C52-A645-C5961DAEE536}" dt="2022-07-13T16:42:35.462" v="327" actId="962"/>
          <ac:spMkLst>
            <pc:docMk/>
            <pc:sldMk cId="2322221250" sldId="275"/>
            <ac:spMk id="44" creationId="{58EC63F8-1706-2AC2-F807-4D17825C46A7}"/>
          </ac:spMkLst>
        </pc:spChg>
        <pc:spChg chg="del mod topLvl">
          <ac:chgData name="Leventhal, Brian C - leventbc" userId="3adb2060-2beb-4a7d-9680-0848e8f14df8" providerId="ADAL" clId="{897B6EB4-92D0-4C52-A645-C5961DAEE536}" dt="2022-07-13T16:35:27.422" v="238" actId="478"/>
          <ac:spMkLst>
            <pc:docMk/>
            <pc:sldMk cId="2322221250" sldId="275"/>
            <ac:spMk id="46" creationId="{9E47718D-69E7-FE61-563F-D2151096004D}"/>
          </ac:spMkLst>
        </pc:spChg>
        <pc:spChg chg="mod topLvl">
          <ac:chgData name="Leventhal, Brian C - leventbc" userId="3adb2060-2beb-4a7d-9680-0848e8f14df8" providerId="ADAL" clId="{897B6EB4-92D0-4C52-A645-C5961DAEE536}" dt="2022-07-13T16:39:25.112" v="303" actId="1076"/>
          <ac:spMkLst>
            <pc:docMk/>
            <pc:sldMk cId="2322221250" sldId="275"/>
            <ac:spMk id="47" creationId="{BF418CE6-E919-4233-B06B-AC43D5E7EEA1}"/>
          </ac:spMkLst>
        </pc:spChg>
        <pc:spChg chg="del mod topLvl">
          <ac:chgData name="Leventhal, Brian C - leventbc" userId="3adb2060-2beb-4a7d-9680-0848e8f14df8" providerId="ADAL" clId="{897B6EB4-92D0-4C52-A645-C5961DAEE536}" dt="2022-07-13T16:34:50.514" v="161" actId="478"/>
          <ac:spMkLst>
            <pc:docMk/>
            <pc:sldMk cId="2322221250" sldId="275"/>
            <ac:spMk id="48" creationId="{8729A9BD-7973-4549-A1BC-40613FE76521}"/>
          </ac:spMkLst>
        </pc:spChg>
        <pc:spChg chg="mod topLvl">
          <ac:chgData name="Leventhal, Brian C - leventbc" userId="3adb2060-2beb-4a7d-9680-0848e8f14df8" providerId="ADAL" clId="{897B6EB4-92D0-4C52-A645-C5961DAEE536}" dt="2022-07-13T16:42:38.705" v="328" actId="1076"/>
          <ac:spMkLst>
            <pc:docMk/>
            <pc:sldMk cId="2322221250" sldId="275"/>
            <ac:spMk id="52" creationId="{08016A90-AC8F-C13E-B551-9F9EC76381D3}"/>
          </ac:spMkLst>
        </pc:spChg>
        <pc:spChg chg="del mod topLvl">
          <ac:chgData name="Leventhal, Brian C - leventbc" userId="3adb2060-2beb-4a7d-9680-0848e8f14df8" providerId="ADAL" clId="{897B6EB4-92D0-4C52-A645-C5961DAEE536}" dt="2022-07-13T16:38:20.853" v="281" actId="478"/>
          <ac:spMkLst>
            <pc:docMk/>
            <pc:sldMk cId="2322221250" sldId="275"/>
            <ac:spMk id="53" creationId="{AE056908-0027-2E23-2597-92AF0EB1E1CC}"/>
          </ac:spMkLst>
        </pc:spChg>
        <pc:spChg chg="add del">
          <ac:chgData name="Leventhal, Brian C - leventbc" userId="3adb2060-2beb-4a7d-9680-0848e8f14df8" providerId="ADAL" clId="{897B6EB4-92D0-4C52-A645-C5961DAEE536}" dt="2022-07-13T16:34:29.114" v="153" actId="22"/>
          <ac:spMkLst>
            <pc:docMk/>
            <pc:sldMk cId="2322221250" sldId="275"/>
            <ac:spMk id="54" creationId="{C6B55AB0-4533-E952-6DDF-1D39ACDF6430}"/>
          </ac:spMkLst>
        </pc:spChg>
        <pc:spChg chg="add del">
          <ac:chgData name="Leventhal, Brian C - leventbc" userId="3adb2060-2beb-4a7d-9680-0848e8f14df8" providerId="ADAL" clId="{897B6EB4-92D0-4C52-A645-C5961DAEE536}" dt="2022-07-13T16:35:14.246" v="232" actId="22"/>
          <ac:spMkLst>
            <pc:docMk/>
            <pc:sldMk cId="2322221250" sldId="275"/>
            <ac:spMk id="55" creationId="{94C51E00-F59E-58C3-7C36-908AE935F5AE}"/>
          </ac:spMkLst>
        </pc:spChg>
        <pc:spChg chg="add del">
          <ac:chgData name="Leventhal, Brian C - leventbc" userId="3adb2060-2beb-4a7d-9680-0848e8f14df8" providerId="ADAL" clId="{897B6EB4-92D0-4C52-A645-C5961DAEE536}" dt="2022-07-13T16:35:57.675" v="248" actId="22"/>
          <ac:spMkLst>
            <pc:docMk/>
            <pc:sldMk cId="2322221250" sldId="275"/>
            <ac:spMk id="56" creationId="{712AFF6E-1821-7353-C00F-14DC91D9637C}"/>
          </ac:spMkLst>
        </pc:spChg>
        <pc:spChg chg="add del">
          <ac:chgData name="Leventhal, Brian C - leventbc" userId="3adb2060-2beb-4a7d-9680-0848e8f14df8" providerId="ADAL" clId="{897B6EB4-92D0-4C52-A645-C5961DAEE536}" dt="2022-07-13T16:36:00.904" v="250" actId="478"/>
          <ac:spMkLst>
            <pc:docMk/>
            <pc:sldMk cId="2322221250" sldId="275"/>
            <ac:spMk id="57" creationId="{5E19B4CE-80F7-318B-41B2-DB7C77E8852E}"/>
          </ac:spMkLst>
        </pc:spChg>
        <pc:spChg chg="add mod">
          <ac:chgData name="Leventhal, Brian C - leventbc" userId="3adb2060-2beb-4a7d-9680-0848e8f14df8" providerId="ADAL" clId="{897B6EB4-92D0-4C52-A645-C5961DAEE536}" dt="2022-07-13T16:54:16.999" v="417"/>
          <ac:spMkLst>
            <pc:docMk/>
            <pc:sldMk cId="2322221250" sldId="275"/>
            <ac:spMk id="58" creationId="{D827C0EF-13F4-F43D-DF19-7F64A8F1027B}"/>
          </ac:spMkLst>
        </pc:spChg>
        <pc:grpChg chg="mod">
          <ac:chgData name="Leventhal, Brian C - leventbc" userId="3adb2060-2beb-4a7d-9680-0848e8f14df8" providerId="ADAL" clId="{897B6EB4-92D0-4C52-A645-C5961DAEE536}" dt="2022-07-13T16:27:41.894" v="63" actId="122"/>
          <ac:grpSpMkLst>
            <pc:docMk/>
            <pc:sldMk cId="2322221250" sldId="275"/>
            <ac:grpSpMk id="3" creationId="{80F94AF6-7E7D-4CE1-B920-E6757F3FF50B}"/>
          </ac:grpSpMkLst>
        </pc:grpChg>
        <pc:grpChg chg="del mod">
          <ac:chgData name="Leventhal, Brian C - leventbc" userId="3adb2060-2beb-4a7d-9680-0848e8f14df8" providerId="ADAL" clId="{897B6EB4-92D0-4C52-A645-C5961DAEE536}" dt="2022-07-13T16:34:43.028" v="159" actId="478"/>
          <ac:grpSpMkLst>
            <pc:docMk/>
            <pc:sldMk cId="2322221250" sldId="275"/>
            <ac:grpSpMk id="23" creationId="{1F27A348-AE73-4759-A176-DA02C2101BCC}"/>
          </ac:grpSpMkLst>
        </pc:grpChg>
        <pc:grpChg chg="del mod">
          <ac:chgData name="Leventhal, Brian C - leventbc" userId="3adb2060-2beb-4a7d-9680-0848e8f14df8" providerId="ADAL" clId="{897B6EB4-92D0-4C52-A645-C5961DAEE536}" dt="2022-07-13T16:38:10.484" v="279" actId="478"/>
          <ac:grpSpMkLst>
            <pc:docMk/>
            <pc:sldMk cId="2322221250" sldId="275"/>
            <ac:grpSpMk id="29" creationId="{937AB92C-56A0-4DAE-A0B4-19DA1F80DCB3}"/>
          </ac:grpSpMkLst>
        </pc:grpChg>
        <pc:grpChg chg="del mod">
          <ac:chgData name="Leventhal, Brian C - leventbc" userId="3adb2060-2beb-4a7d-9680-0848e8f14df8" providerId="ADAL" clId="{897B6EB4-92D0-4C52-A645-C5961DAEE536}" dt="2022-07-13T16:42:16.013" v="322" actId="478"/>
          <ac:grpSpMkLst>
            <pc:docMk/>
            <pc:sldMk cId="2322221250" sldId="275"/>
            <ac:grpSpMk id="32" creationId="{4B0568CF-DD96-45FE-A193-5A19D97F51EF}"/>
          </ac:grpSpMkLst>
        </pc:grpChg>
        <pc:grpChg chg="del mod">
          <ac:chgData name="Leventhal, Brian C - leventbc" userId="3adb2060-2beb-4a7d-9680-0848e8f14df8" providerId="ADAL" clId="{897B6EB4-92D0-4C52-A645-C5961DAEE536}" dt="2022-07-13T16:35:29.559" v="239" actId="478"/>
          <ac:grpSpMkLst>
            <pc:docMk/>
            <pc:sldMk cId="2322221250" sldId="275"/>
            <ac:grpSpMk id="36" creationId="{BF59F198-9C27-4E0F-AB1E-D0BE8F61643A}"/>
          </ac:grpSpMkLst>
        </pc:grpChg>
        <pc:grpChg chg="add del mod">
          <ac:chgData name="Leventhal, Brian C - leventbc" userId="3adb2060-2beb-4a7d-9680-0848e8f14df8" providerId="ADAL" clId="{897B6EB4-92D0-4C52-A645-C5961DAEE536}" dt="2022-07-13T16:35:27.422" v="238" actId="478"/>
          <ac:grpSpMkLst>
            <pc:docMk/>
            <pc:sldMk cId="2322221250" sldId="275"/>
            <ac:grpSpMk id="42" creationId="{991D023F-28E6-6C1B-CF0C-9C3B73BD899A}"/>
          </ac:grpSpMkLst>
        </pc:grpChg>
        <pc:grpChg chg="del mod">
          <ac:chgData name="Leventhal, Brian C - leventbc" userId="3adb2060-2beb-4a7d-9680-0848e8f14df8" providerId="ADAL" clId="{897B6EB4-92D0-4C52-A645-C5961DAEE536}" dt="2022-07-13T16:34:50.514" v="161" actId="478"/>
          <ac:grpSpMkLst>
            <pc:docMk/>
            <pc:sldMk cId="2322221250" sldId="275"/>
            <ac:grpSpMk id="45" creationId="{DB2EEDD4-EF64-41F2-A575-A4724FFB364F}"/>
          </ac:grpSpMkLst>
        </pc:grpChg>
        <pc:grpChg chg="add del mod">
          <ac:chgData name="Leventhal, Brian C - leventbc" userId="3adb2060-2beb-4a7d-9680-0848e8f14df8" providerId="ADAL" clId="{897B6EB4-92D0-4C52-A645-C5961DAEE536}" dt="2022-07-13T16:38:20.853" v="281" actId="478"/>
          <ac:grpSpMkLst>
            <pc:docMk/>
            <pc:sldMk cId="2322221250" sldId="275"/>
            <ac:grpSpMk id="49" creationId="{124D706F-B23C-78B1-661D-9853BA78A6BF}"/>
          </ac:grpSpMkLst>
        </pc:grpChg>
        <pc:grpChg chg="mod">
          <ac:chgData name="Leventhal, Brian C - leventbc" userId="3adb2060-2beb-4a7d-9680-0848e8f14df8" providerId="ADAL" clId="{897B6EB4-92D0-4C52-A645-C5961DAEE536}" dt="2022-07-13T16:33:03.048" v="97" actId="14100"/>
          <ac:grpSpMkLst>
            <pc:docMk/>
            <pc:sldMk cId="2322221250" sldId="275"/>
            <ac:grpSpMk id="50" creationId="{668DB86D-2A6B-4174-93BD-2E026200D7CA}"/>
          </ac:grpSpMkLst>
        </pc:grpChg>
        <pc:grpChg chg="del mod">
          <ac:chgData name="Leventhal, Brian C - leventbc" userId="3adb2060-2beb-4a7d-9680-0848e8f14df8" providerId="ADAL" clId="{897B6EB4-92D0-4C52-A645-C5961DAEE536}" dt="2022-07-13T16:35:13.083" v="230" actId="478"/>
          <ac:grpSpMkLst>
            <pc:docMk/>
            <pc:sldMk cId="2322221250" sldId="275"/>
            <ac:grpSpMk id="51" creationId="{B33F6493-5930-4A4F-9E40-C41B8EDB2956}"/>
          </ac:grpSpMkLst>
        </pc:grpChg>
        <pc:graphicFrameChg chg="add del mod">
          <ac:chgData name="Leventhal, Brian C - leventbc" userId="3adb2060-2beb-4a7d-9680-0848e8f14df8" providerId="ADAL" clId="{897B6EB4-92D0-4C52-A645-C5961DAEE536}" dt="2022-07-13T16:33:49.136" v="107"/>
          <ac:graphicFrameMkLst>
            <pc:docMk/>
            <pc:sldMk cId="2322221250" sldId="275"/>
            <ac:graphicFrameMk id="2" creationId="{0772ABF1-65E6-CEF1-E919-7509AAA72026}"/>
          </ac:graphicFrameMkLst>
        </pc:graphicFrameChg>
        <pc:cxnChg chg="mod">
          <ac:chgData name="Leventhal, Brian C - leventbc" userId="3adb2060-2beb-4a7d-9680-0848e8f14df8" providerId="ADAL" clId="{897B6EB4-92D0-4C52-A645-C5961DAEE536}" dt="2022-07-13T16:27:41.894" v="63" actId="122"/>
          <ac:cxnSpMkLst>
            <pc:docMk/>
            <pc:sldMk cId="2322221250" sldId="275"/>
            <ac:cxnSpMk id="33" creationId="{090F8037-1E8F-4B8D-81FC-B1BDE85873D9}"/>
          </ac:cxnSpMkLst>
        </pc:cxnChg>
      </pc:sldChg>
      <pc:sldChg chg="addSp delSp modSp add mod ord delAnim modAnim">
        <pc:chgData name="Leventhal, Brian C - leventbc" userId="3adb2060-2beb-4a7d-9680-0848e8f14df8" providerId="ADAL" clId="{897B6EB4-92D0-4C52-A645-C5961DAEE536}" dt="2022-07-13T17:03:17.617" v="835"/>
        <pc:sldMkLst>
          <pc:docMk/>
          <pc:sldMk cId="2409825818" sldId="276"/>
        </pc:sldMkLst>
        <pc:spChg chg="mod">
          <ac:chgData name="Leventhal, Brian C - leventbc" userId="3adb2060-2beb-4a7d-9680-0848e8f14df8" providerId="ADAL" clId="{897B6EB4-92D0-4C52-A645-C5961DAEE536}" dt="2022-07-13T16:53:35.051" v="403"/>
          <ac:spMkLst>
            <pc:docMk/>
            <pc:sldMk cId="2409825818" sldId="276"/>
            <ac:spMk id="5" creationId="{23B23A8C-6F28-4EB8-91A9-74ECFF0BE0E1}"/>
          </ac:spMkLst>
        </pc:spChg>
        <pc:spChg chg="mod">
          <ac:chgData name="Leventhal, Brian C - leventbc" userId="3adb2060-2beb-4a7d-9680-0848e8f14df8" providerId="ADAL" clId="{897B6EB4-92D0-4C52-A645-C5961DAEE536}" dt="2022-07-13T16:39:59.380" v="310" actId="113"/>
          <ac:spMkLst>
            <pc:docMk/>
            <pc:sldMk cId="2409825818" sldId="276"/>
            <ac:spMk id="25" creationId="{C7D1DCEF-DC27-44B1-93BD-0964D82E7504}"/>
          </ac:spMkLst>
        </pc:spChg>
        <pc:spChg chg="mod">
          <ac:chgData name="Leventhal, Brian C - leventbc" userId="3adb2060-2beb-4a7d-9680-0848e8f14df8" providerId="ADAL" clId="{897B6EB4-92D0-4C52-A645-C5961DAEE536}" dt="2022-07-13T16:40:00.282" v="311" actId="113"/>
          <ac:spMkLst>
            <pc:docMk/>
            <pc:sldMk cId="2409825818" sldId="276"/>
            <ac:spMk id="43" creationId="{69771B9C-1C75-46C3-888F-7D981A68D0C7}"/>
          </ac:spMkLst>
        </pc:spChg>
        <pc:spChg chg="mod">
          <ac:chgData name="Leventhal, Brian C - leventbc" userId="3adb2060-2beb-4a7d-9680-0848e8f14df8" providerId="ADAL" clId="{897B6EB4-92D0-4C52-A645-C5961DAEE536}" dt="2022-07-13T16:40:01.876" v="313" actId="113"/>
          <ac:spMkLst>
            <pc:docMk/>
            <pc:sldMk cId="2409825818" sldId="276"/>
            <ac:spMk id="48" creationId="{8729A9BD-7973-4549-A1BC-40613FE76521}"/>
          </ac:spMkLst>
        </pc:spChg>
        <pc:spChg chg="mod">
          <ac:chgData name="Leventhal, Brian C - leventbc" userId="3adb2060-2beb-4a7d-9680-0848e8f14df8" providerId="ADAL" clId="{897B6EB4-92D0-4C52-A645-C5961DAEE536}" dt="2022-07-13T16:40:01.148" v="312" actId="113"/>
          <ac:spMkLst>
            <pc:docMk/>
            <pc:sldMk cId="2409825818" sldId="276"/>
            <ac:spMk id="53" creationId="{AE056908-0027-2E23-2597-92AF0EB1E1CC}"/>
          </ac:spMkLst>
        </pc:spChg>
        <pc:spChg chg="add del mod">
          <ac:chgData name="Leventhal, Brian C - leventbc" userId="3adb2060-2beb-4a7d-9680-0848e8f14df8" providerId="ADAL" clId="{897B6EB4-92D0-4C52-A645-C5961DAEE536}" dt="2022-07-13T16:54:20.167" v="419"/>
          <ac:spMkLst>
            <pc:docMk/>
            <pc:sldMk cId="2409825818" sldId="276"/>
            <ac:spMk id="54" creationId="{935EF610-13EF-A9F8-6C92-B1F12C5D4322}"/>
          </ac:spMkLst>
        </pc:spChg>
        <pc:spChg chg="add del mod">
          <ac:chgData name="Leventhal, Brian C - leventbc" userId="3adb2060-2beb-4a7d-9680-0848e8f14df8" providerId="ADAL" clId="{897B6EB4-92D0-4C52-A645-C5961DAEE536}" dt="2022-07-13T17:01:26.612" v="773" actId="21"/>
          <ac:spMkLst>
            <pc:docMk/>
            <pc:sldMk cId="2409825818" sldId="276"/>
            <ac:spMk id="55" creationId="{B8423A82-95E7-8EBD-ED4B-E12545235F07}"/>
          </ac:spMkLst>
        </pc:spChg>
        <pc:spChg chg="add mod">
          <ac:chgData name="Leventhal, Brian C - leventbc" userId="3adb2060-2beb-4a7d-9680-0848e8f14df8" providerId="ADAL" clId="{897B6EB4-92D0-4C52-A645-C5961DAEE536}" dt="2022-07-13T17:03:17.617" v="835"/>
          <ac:spMkLst>
            <pc:docMk/>
            <pc:sldMk cId="2409825818" sldId="276"/>
            <ac:spMk id="56" creationId="{E93DD055-3449-BB2E-B2D9-59B224840CF3}"/>
          </ac:spMkLst>
        </pc:spChg>
      </pc:sldChg>
      <pc:sldChg chg="del">
        <pc:chgData name="Leventhal, Brian C - leventbc" userId="3adb2060-2beb-4a7d-9680-0848e8f14df8" providerId="ADAL" clId="{897B6EB4-92D0-4C52-A645-C5961DAEE536}" dt="2022-07-13T16:23:30.008" v="1" actId="47"/>
        <pc:sldMkLst>
          <pc:docMk/>
          <pc:sldMk cId="3439427495" sldId="276"/>
        </pc:sldMkLst>
      </pc:sldChg>
      <pc:sldChg chg="addSp modSp add mod addAnim delAnim">
        <pc:chgData name="Leventhal, Brian C - leventbc" userId="3adb2060-2beb-4a7d-9680-0848e8f14df8" providerId="ADAL" clId="{897B6EB4-92D0-4C52-A645-C5961DAEE536}" dt="2022-07-13T17:06:36.380" v="971" actId="20577"/>
        <pc:sldMkLst>
          <pc:docMk/>
          <pc:sldMk cId="4153757410" sldId="277"/>
        </pc:sldMkLst>
        <pc:spChg chg="mod">
          <ac:chgData name="Leventhal, Brian C - leventbc" userId="3adb2060-2beb-4a7d-9680-0848e8f14df8" providerId="ADAL" clId="{897B6EB4-92D0-4C52-A645-C5961DAEE536}" dt="2022-07-13T16:54:59.726" v="437"/>
          <ac:spMkLst>
            <pc:docMk/>
            <pc:sldMk cId="4153757410" sldId="277"/>
            <ac:spMk id="5" creationId="{23B23A8C-6F28-4EB8-91A9-74ECFF0BE0E1}"/>
          </ac:spMkLst>
        </pc:spChg>
        <pc:spChg chg="add mod">
          <ac:chgData name="Leventhal, Brian C - leventbc" userId="3adb2060-2beb-4a7d-9680-0848e8f14df8" providerId="ADAL" clId="{897B6EB4-92D0-4C52-A645-C5961DAEE536}" dt="2022-07-13T16:54:10.796" v="415"/>
          <ac:spMkLst>
            <pc:docMk/>
            <pc:sldMk cId="4153757410" sldId="277"/>
            <ac:spMk id="19" creationId="{A6C258C3-FD31-2E5D-94B9-4B8531C41E43}"/>
          </ac:spMkLst>
        </pc:spChg>
        <pc:spChg chg="mod">
          <ac:chgData name="Leventhal, Brian C - leventbc" userId="3adb2060-2beb-4a7d-9680-0848e8f14df8" providerId="ADAL" clId="{897B6EB4-92D0-4C52-A645-C5961DAEE536}" dt="2022-07-13T16:48:57.971" v="393"/>
          <ac:spMkLst>
            <pc:docMk/>
            <pc:sldMk cId="4153757410" sldId="277"/>
            <ac:spMk id="21" creationId="{ECC56A54-1E75-4586-B522-903F3B920BB5}"/>
          </ac:spMkLst>
        </pc:spChg>
        <pc:spChg chg="mod">
          <ac:chgData name="Leventhal, Brian C - leventbc" userId="3adb2060-2beb-4a7d-9680-0848e8f14df8" providerId="ADAL" clId="{897B6EB4-92D0-4C52-A645-C5961DAEE536}" dt="2022-07-13T16:49:17.831" v="396" actId="1076"/>
          <ac:spMkLst>
            <pc:docMk/>
            <pc:sldMk cId="4153757410" sldId="277"/>
            <ac:spMk id="24" creationId="{2C685A67-02B5-4FAD-A067-72EF7E4454E9}"/>
          </ac:spMkLst>
        </pc:spChg>
        <pc:spChg chg="mod">
          <ac:chgData name="Leventhal, Brian C - leventbc" userId="3adb2060-2beb-4a7d-9680-0848e8f14df8" providerId="ADAL" clId="{897B6EB4-92D0-4C52-A645-C5961DAEE536}" dt="2022-07-13T17:06:36.380" v="971" actId="20577"/>
          <ac:spMkLst>
            <pc:docMk/>
            <pc:sldMk cId="4153757410" sldId="277"/>
            <ac:spMk id="31" creationId="{AD0B19EE-DA59-4741-983F-61243645B3F4}"/>
          </ac:spMkLst>
        </pc:spChg>
        <pc:spChg chg="mod">
          <ac:chgData name="Leventhal, Brian C - leventbc" userId="3adb2060-2beb-4a7d-9680-0848e8f14df8" providerId="ADAL" clId="{897B6EB4-92D0-4C52-A645-C5961DAEE536}" dt="2022-07-13T16:48:05.605" v="379"/>
          <ac:spMkLst>
            <pc:docMk/>
            <pc:sldMk cId="4153757410" sldId="277"/>
            <ac:spMk id="34" creationId="{161D360A-ACBF-42DC-A75E-92D68F448FA2}"/>
          </ac:spMkLst>
        </pc:spChg>
        <pc:spChg chg="mod">
          <ac:chgData name="Leventhal, Brian C - leventbc" userId="3adb2060-2beb-4a7d-9680-0848e8f14df8" providerId="ADAL" clId="{897B6EB4-92D0-4C52-A645-C5961DAEE536}" dt="2022-07-13T16:49:51.294" v="401" actId="403"/>
          <ac:spMkLst>
            <pc:docMk/>
            <pc:sldMk cId="4153757410" sldId="277"/>
            <ac:spMk id="37" creationId="{E212F742-7841-497D-BA9C-22CBB64AA7A2}"/>
          </ac:spMkLst>
        </pc:spChg>
        <pc:spChg chg="mod">
          <ac:chgData name="Leventhal, Brian C - leventbc" userId="3adb2060-2beb-4a7d-9680-0848e8f14df8" providerId="ADAL" clId="{897B6EB4-92D0-4C52-A645-C5961DAEE536}" dt="2022-07-13T16:48:36.313" v="387"/>
          <ac:spMkLst>
            <pc:docMk/>
            <pc:sldMk cId="4153757410" sldId="277"/>
            <ac:spMk id="38" creationId="{96A919B4-423A-4A76-BB1F-7D95177BD4A4}"/>
          </ac:spMkLst>
        </pc:spChg>
        <pc:spChg chg="mod">
          <ac:chgData name="Leventhal, Brian C - leventbc" userId="3adb2060-2beb-4a7d-9680-0848e8f14df8" providerId="ADAL" clId="{897B6EB4-92D0-4C52-A645-C5961DAEE536}" dt="2022-07-13T16:49:26.552" v="397" actId="1076"/>
          <ac:spMkLst>
            <pc:docMk/>
            <pc:sldMk cId="4153757410" sldId="277"/>
            <ac:spMk id="41" creationId="{D54A8CFB-368A-409E-8E36-9FE08EDD2C61}"/>
          </ac:spMkLst>
        </pc:spChg>
        <pc:spChg chg="mod">
          <ac:chgData name="Leventhal, Brian C - leventbc" userId="3adb2060-2beb-4a7d-9680-0848e8f14df8" providerId="ADAL" clId="{897B6EB4-92D0-4C52-A645-C5961DAEE536}" dt="2022-07-13T16:47:56.129" v="377"/>
          <ac:spMkLst>
            <pc:docMk/>
            <pc:sldMk cId="4153757410" sldId="277"/>
            <ac:spMk id="44" creationId="{58EC63F8-1706-2AC2-F807-4D17825C46A7}"/>
          </ac:spMkLst>
        </pc:spChg>
        <pc:spChg chg="mod">
          <ac:chgData name="Leventhal, Brian C - leventbc" userId="3adb2060-2beb-4a7d-9680-0848e8f14df8" providerId="ADAL" clId="{897B6EB4-92D0-4C52-A645-C5961DAEE536}" dt="2022-07-13T16:49:36.160" v="399" actId="1076"/>
          <ac:spMkLst>
            <pc:docMk/>
            <pc:sldMk cId="4153757410" sldId="277"/>
            <ac:spMk id="47" creationId="{BF418CE6-E919-4233-B06B-AC43D5E7EEA1}"/>
          </ac:spMkLst>
        </pc:spChg>
        <pc:spChg chg="mod">
          <ac:chgData name="Leventhal, Brian C - leventbc" userId="3adb2060-2beb-4a7d-9680-0848e8f14df8" providerId="ADAL" clId="{897B6EB4-92D0-4C52-A645-C5961DAEE536}" dt="2022-07-13T16:49:30.546" v="398" actId="1076"/>
          <ac:spMkLst>
            <pc:docMk/>
            <pc:sldMk cId="4153757410" sldId="277"/>
            <ac:spMk id="52" creationId="{08016A90-AC8F-C13E-B551-9F9EC76381D3}"/>
          </ac:spMkLst>
        </pc:spChg>
      </pc:sldChg>
      <pc:sldChg chg="addSp modSp add mod">
        <pc:chgData name="Leventhal, Brian C - leventbc" userId="3adb2060-2beb-4a7d-9680-0848e8f14df8" providerId="ADAL" clId="{897B6EB4-92D0-4C52-A645-C5961DAEE536}" dt="2022-09-05T17:59:36.680" v="976" actId="20577"/>
        <pc:sldMkLst>
          <pc:docMk/>
          <pc:sldMk cId="1967798868" sldId="338"/>
        </pc:sldMkLst>
        <pc:spChg chg="mod">
          <ac:chgData name="Leventhal, Brian C - leventbc" userId="3adb2060-2beb-4a7d-9680-0848e8f14df8" providerId="ADAL" clId="{897B6EB4-92D0-4C52-A645-C5961DAEE536}" dt="2022-07-13T16:54:47.425" v="436" actId="404"/>
          <ac:spMkLst>
            <pc:docMk/>
            <pc:sldMk cId="1967798868" sldId="338"/>
            <ac:spMk id="2" creationId="{B750F6FA-DEE7-172C-1D05-BFD881CD60D8}"/>
          </ac:spMkLst>
        </pc:spChg>
        <pc:spChg chg="mod">
          <ac:chgData name="Leventhal, Brian C - leventbc" userId="3adb2060-2beb-4a7d-9680-0848e8f14df8" providerId="ADAL" clId="{897B6EB4-92D0-4C52-A645-C5961DAEE536}" dt="2022-09-05T17:59:36.680" v="976" actId="20577"/>
          <ac:spMkLst>
            <pc:docMk/>
            <pc:sldMk cId="1967798868" sldId="338"/>
            <ac:spMk id="3" creationId="{07149D18-8AAB-CEBE-1B50-BAC385E67F0A}"/>
          </ac:spMkLst>
        </pc:spChg>
        <pc:spChg chg="add mod">
          <ac:chgData name="Leventhal, Brian C - leventbc" userId="3adb2060-2beb-4a7d-9680-0848e8f14df8" providerId="ADAL" clId="{897B6EB4-92D0-4C52-A645-C5961DAEE536}" dt="2022-07-13T16:55:20.596" v="439"/>
          <ac:spMkLst>
            <pc:docMk/>
            <pc:sldMk cId="1967798868" sldId="338"/>
            <ac:spMk id="5" creationId="{4D3ECB5C-ADF3-BB3D-8419-DFAF8425E38A}"/>
          </ac:spMkLst>
        </pc:spChg>
      </pc:sldChg>
      <pc:sldChg chg="new del ord">
        <pc:chgData name="Leventhal, Brian C - leventbc" userId="3adb2060-2beb-4a7d-9680-0848e8f14df8" providerId="ADAL" clId="{897B6EB4-92D0-4C52-A645-C5961DAEE536}" dt="2022-07-13T16:56:30.076" v="477" actId="47"/>
        <pc:sldMkLst>
          <pc:docMk/>
          <pc:sldMk cId="1734001090" sldId="339"/>
        </pc:sldMkLst>
      </pc:sldChg>
      <pc:sldMasterChg chg="modSldLayout">
        <pc:chgData name="Leventhal, Brian C - leventbc" userId="3adb2060-2beb-4a7d-9680-0848e8f14df8" providerId="ADAL" clId="{897B6EB4-92D0-4C52-A645-C5961DAEE536}" dt="2022-07-13T17:04:24.924" v="896" actId="1076"/>
        <pc:sldMasterMkLst>
          <pc:docMk/>
          <pc:sldMasterMk cId="415177996" sldId="2147483648"/>
        </pc:sldMasterMkLst>
        <pc:sldLayoutChg chg="delSp modSp mod">
          <pc:chgData name="Leventhal, Brian C - leventbc" userId="3adb2060-2beb-4a7d-9680-0848e8f14df8" providerId="ADAL" clId="{897B6EB4-92D0-4C52-A645-C5961DAEE536}" dt="2022-07-13T17:04:24.924" v="896" actId="1076"/>
          <pc:sldLayoutMkLst>
            <pc:docMk/>
            <pc:sldMasterMk cId="415177996" sldId="2147483648"/>
            <pc:sldLayoutMk cId="1818947083" sldId="2147483657"/>
          </pc:sldLayoutMkLst>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 creationId="{CE9BDB89-A471-4178-BB17-EF4636CE2590}"/>
            </ac:spMkLst>
          </pc:spChg>
          <pc:spChg chg="del">
            <ac:chgData name="Leventhal, Brian C - leventbc" userId="3adb2060-2beb-4a7d-9680-0848e8f14df8" providerId="ADAL" clId="{897B6EB4-92D0-4C52-A645-C5961DAEE536}" dt="2022-07-13T17:04:13.675" v="893" actId="478"/>
            <ac:spMkLst>
              <pc:docMk/>
              <pc:sldMasterMk cId="415177996" sldId="2147483648"/>
              <pc:sldLayoutMk cId="1818947083" sldId="2147483657"/>
              <ac:spMk id="21" creationId="{C4B4F0A8-0DC0-4AF9-B547-4513CD05FB2D}"/>
            </ac:spMkLst>
          </pc:spChg>
          <pc:spChg chg="del">
            <ac:chgData name="Leventhal, Brian C - leventbc" userId="3adb2060-2beb-4a7d-9680-0848e8f14df8" providerId="ADAL" clId="{897B6EB4-92D0-4C52-A645-C5961DAEE536}" dt="2022-07-13T17:04:15.279" v="894" actId="478"/>
            <ac:spMkLst>
              <pc:docMk/>
              <pc:sldMasterMk cId="415177996" sldId="2147483648"/>
              <pc:sldLayoutMk cId="1818947083" sldId="2147483657"/>
              <ac:spMk id="22" creationId="{6847C5B4-C251-4B43-AE56-44B486633892}"/>
            </ac:spMkLst>
          </pc:spChg>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3" creationId="{41466F65-768A-48C7-AC81-A6C6030F625A}"/>
            </ac:spMkLst>
          </pc:spChg>
          <pc:grpChg chg="del">
            <ac:chgData name="Leventhal, Brian C - leventbc" userId="3adb2060-2beb-4a7d-9680-0848e8f14df8" providerId="ADAL" clId="{897B6EB4-92D0-4C52-A645-C5961DAEE536}" dt="2022-07-13T17:04:16.235" v="895" actId="478"/>
            <ac:grpSpMkLst>
              <pc:docMk/>
              <pc:sldMasterMk cId="415177996" sldId="2147483648"/>
              <pc:sldLayoutMk cId="1818947083" sldId="2147483657"/>
              <ac:grpSpMk id="42" creationId="{2119B826-BA9A-4AB6-9B01-9C48A123861D}"/>
            </ac:grpSpMkLst>
          </pc:grpChg>
        </pc:sldLayoutChg>
      </pc:sldMasterChg>
    </pc:docChg>
  </pc:docChgLst>
  <pc:docChgLst>
    <pc:chgData name="Leventhal, Brian C - leventbc" userId="3adb2060-2beb-4a7d-9680-0848e8f14df8" providerId="ADAL" clId="{2414C07F-EEC1-42D1-AE6F-C540F0755D86}"/>
    <pc:docChg chg="undo custSel addSld modMainMaster">
      <pc:chgData name="Leventhal, Brian C - leventbc" userId="3adb2060-2beb-4a7d-9680-0848e8f14df8" providerId="ADAL" clId="{2414C07F-EEC1-42D1-AE6F-C540F0755D86}" dt="2022-01-14T13:19:46.127" v="303" actId="680"/>
      <pc:docMkLst>
        <pc:docMk/>
      </pc:docMkLst>
      <pc:sldChg chg="new">
        <pc:chgData name="Leventhal, Brian C - leventbc" userId="3adb2060-2beb-4a7d-9680-0848e8f14df8" providerId="ADAL" clId="{2414C07F-EEC1-42D1-AE6F-C540F0755D86}" dt="2022-01-14T13:19:46.127" v="303" actId="680"/>
        <pc:sldMkLst>
          <pc:docMk/>
          <pc:sldMk cId="309272438" sldId="257"/>
        </pc:sldMkLst>
      </pc:sldChg>
      <pc:sldMasterChg chg="addSp delSp modSp mod setBg delSldLayout modSldLayout">
        <pc:chgData name="Leventhal, Brian C - leventbc" userId="3adb2060-2beb-4a7d-9680-0848e8f14df8" providerId="ADAL" clId="{2414C07F-EEC1-42D1-AE6F-C540F0755D86}" dt="2022-01-14T13:18:42.847" v="302" actId="478"/>
        <pc:sldMasterMkLst>
          <pc:docMk/>
          <pc:sldMasterMk cId="415177996" sldId="2147483648"/>
        </pc:sldMasterMkLst>
        <pc:spChg chg="mod">
          <ac:chgData name="Leventhal, Brian C - leventbc" userId="3adb2060-2beb-4a7d-9680-0848e8f14df8" providerId="ADAL" clId="{2414C07F-EEC1-42D1-AE6F-C540F0755D86}" dt="2022-01-14T13:06:35.748" v="40" actId="14100"/>
          <ac:spMkLst>
            <pc:docMk/>
            <pc:sldMasterMk cId="415177996" sldId="2147483648"/>
            <ac:spMk id="2" creationId="{6E2297AB-E074-4BBF-ADB9-96BBF73AE781}"/>
          </ac:spMkLst>
        </pc:spChg>
        <pc:spChg chg="mod">
          <ac:chgData name="Leventhal, Brian C - leventbc" userId="3adb2060-2beb-4a7d-9680-0848e8f14df8" providerId="ADAL" clId="{2414C07F-EEC1-42D1-AE6F-C540F0755D86}" dt="2022-01-14T13:09:02.131" v="209" actId="14100"/>
          <ac:spMkLst>
            <pc:docMk/>
            <pc:sldMasterMk cId="415177996" sldId="2147483648"/>
            <ac:spMk id="3" creationId="{7285CBF5-AA50-4F11-8FFE-22E92F8341C0}"/>
          </ac:spMkLst>
        </pc:spChg>
        <pc:spChg chg="del mod">
          <ac:chgData name="Leventhal, Brian C - leventbc" userId="3adb2060-2beb-4a7d-9680-0848e8f14df8" providerId="ADAL" clId="{2414C07F-EEC1-42D1-AE6F-C540F0755D86}" dt="2022-01-14T13:08:32.685" v="117" actId="478"/>
          <ac:spMkLst>
            <pc:docMk/>
            <pc:sldMasterMk cId="415177996" sldId="2147483648"/>
            <ac:spMk id="4" creationId="{3746A203-E4E4-43B0-85F1-20ABD426BB6B}"/>
          </ac:spMkLst>
        </pc:spChg>
        <pc:spChg chg="mod ord">
          <ac:chgData name="Leventhal, Brian C - leventbc" userId="3adb2060-2beb-4a7d-9680-0848e8f14df8" providerId="ADAL" clId="{2414C07F-EEC1-42D1-AE6F-C540F0755D86}" dt="2022-01-14T13:09:43.699" v="213" actId="167"/>
          <ac:spMkLst>
            <pc:docMk/>
            <pc:sldMasterMk cId="415177996" sldId="2147483648"/>
            <ac:spMk id="5" creationId="{581DC5B9-0F23-4093-9730-D54ED808AF4E}"/>
          </ac:spMkLst>
        </pc:spChg>
        <pc:spChg chg="mod">
          <ac:chgData name="Leventhal, Brian C - leventbc" userId="3adb2060-2beb-4a7d-9680-0848e8f14df8" providerId="ADAL" clId="{2414C07F-EEC1-42D1-AE6F-C540F0755D86}" dt="2022-01-14T13:08:51.563" v="202" actId="1038"/>
          <ac:spMkLst>
            <pc:docMk/>
            <pc:sldMasterMk cId="415177996" sldId="2147483648"/>
            <ac:spMk id="6" creationId="{7FFF3FDC-AA4C-4360-8747-9BDD5AF66024}"/>
          </ac:spMkLst>
        </pc:spChg>
        <pc:spChg chg="add del mod ord">
          <ac:chgData name="Leventhal, Brian C - leventbc" userId="3adb2060-2beb-4a7d-9680-0848e8f14df8" providerId="ADAL" clId="{2414C07F-EEC1-42D1-AE6F-C540F0755D86}" dt="2022-01-14T13:10:00.908" v="215" actId="21"/>
          <ac:spMkLst>
            <pc:docMk/>
            <pc:sldMasterMk cId="415177996" sldId="2147483648"/>
            <ac:spMk id="15" creationId="{F0C1BCE6-421A-4DF8-BACC-8AF4C4B96DD6}"/>
          </ac:spMkLst>
        </pc:spChg>
        <pc:picChg chg="add del">
          <ac:chgData name="Leventhal, Brian C - leventbc" userId="3adb2060-2beb-4a7d-9680-0848e8f14df8" providerId="ADAL" clId="{2414C07F-EEC1-42D1-AE6F-C540F0755D86}" dt="2022-01-14T13:01:32.713" v="6" actId="478"/>
          <ac:picMkLst>
            <pc:docMk/>
            <pc:sldMasterMk cId="415177996" sldId="2147483648"/>
            <ac:picMk id="8" creationId="{FEBB8D9E-45E2-4421-9B19-9D91960C2A2A}"/>
          </ac:picMkLst>
        </pc:picChg>
        <pc:picChg chg="add del mod">
          <ac:chgData name="Leventhal, Brian C - leventbc" userId="3adb2060-2beb-4a7d-9680-0848e8f14df8" providerId="ADAL" clId="{2414C07F-EEC1-42D1-AE6F-C540F0755D86}" dt="2022-01-14T13:05:29.967" v="32" actId="478"/>
          <ac:picMkLst>
            <pc:docMk/>
            <pc:sldMasterMk cId="415177996" sldId="2147483648"/>
            <ac:picMk id="10" creationId="{A9230B73-39C7-4839-AF61-13119B4193E0}"/>
          </ac:picMkLst>
        </pc:picChg>
        <pc:picChg chg="add del mod">
          <ac:chgData name="Leventhal, Brian C - leventbc" userId="3adb2060-2beb-4a7d-9680-0848e8f14df8" providerId="ADAL" clId="{2414C07F-EEC1-42D1-AE6F-C540F0755D86}" dt="2022-01-14T13:05:27.760" v="31" actId="478"/>
          <ac:picMkLst>
            <pc:docMk/>
            <pc:sldMasterMk cId="415177996" sldId="2147483648"/>
            <ac:picMk id="12" creationId="{BE52D601-F5F2-4CBE-BDAA-F1322D58CC03}"/>
          </ac:picMkLst>
        </pc:picChg>
        <pc:picChg chg="add del mod">
          <ac:chgData name="Leventhal, Brian C - leventbc" userId="3adb2060-2beb-4a7d-9680-0848e8f14df8" providerId="ADAL" clId="{2414C07F-EEC1-42D1-AE6F-C540F0755D86}" dt="2022-01-14T13:09:57.485" v="214" actId="478"/>
          <ac:picMkLst>
            <pc:docMk/>
            <pc:sldMasterMk cId="415177996" sldId="2147483648"/>
            <ac:picMk id="14" creationId="{FBE889ED-AC26-4A63-ABAF-604088FEC68D}"/>
          </ac:picMkLst>
        </pc:picChg>
        <pc:sldLayoutChg chg="addSp delSp modSp mod">
          <pc:chgData name="Leventhal, Brian C - leventbc" userId="3adb2060-2beb-4a7d-9680-0848e8f14df8" providerId="ADAL" clId="{2414C07F-EEC1-42D1-AE6F-C540F0755D86}" dt="2022-01-14T13:14:28.394" v="275" actId="242"/>
          <pc:sldLayoutMkLst>
            <pc:docMk/>
            <pc:sldMasterMk cId="415177996" sldId="2147483648"/>
            <pc:sldLayoutMk cId="1453248735" sldId="2147483649"/>
          </pc:sldLayoutMkLst>
          <pc:spChg chg="mod">
            <ac:chgData name="Leventhal, Brian C - leventbc" userId="3adb2060-2beb-4a7d-9680-0848e8f14df8" providerId="ADAL" clId="{2414C07F-EEC1-42D1-AE6F-C540F0755D86}" dt="2022-01-14T13:14:25.700" v="274" actId="242"/>
            <ac:spMkLst>
              <pc:docMk/>
              <pc:sldMasterMk cId="415177996" sldId="2147483648"/>
              <pc:sldLayoutMk cId="1453248735" sldId="2147483649"/>
              <ac:spMk id="2" creationId="{CE9BDB89-A471-4178-BB17-EF4636CE2590}"/>
            </ac:spMkLst>
          </pc:spChg>
          <pc:spChg chg="mod">
            <ac:chgData name="Leventhal, Brian C - leventbc" userId="3adb2060-2beb-4a7d-9680-0848e8f14df8" providerId="ADAL" clId="{2414C07F-EEC1-42D1-AE6F-C540F0755D86}" dt="2022-01-14T13:14:28.394" v="275" actId="242"/>
            <ac:spMkLst>
              <pc:docMk/>
              <pc:sldMasterMk cId="415177996" sldId="2147483648"/>
              <pc:sldLayoutMk cId="1453248735" sldId="2147483649"/>
              <ac:spMk id="3" creationId="{165EDC00-EFCA-449D-8374-248FD9A96774}"/>
            </ac:spMkLst>
          </pc:spChg>
          <pc:spChg chg="del">
            <ac:chgData name="Leventhal, Brian C - leventbc" userId="3adb2060-2beb-4a7d-9680-0848e8f14df8" providerId="ADAL" clId="{2414C07F-EEC1-42D1-AE6F-C540F0755D86}" dt="2022-01-14T13:11:42.186" v="237" actId="478"/>
            <ac:spMkLst>
              <pc:docMk/>
              <pc:sldMasterMk cId="415177996" sldId="2147483648"/>
              <pc:sldLayoutMk cId="1453248735" sldId="2147483649"/>
              <ac:spMk id="4" creationId="{C967102C-9136-4C31-ABCD-C73372FD6853}"/>
            </ac:spMkLst>
          </pc:spChg>
          <pc:spChg chg="mod">
            <ac:chgData name="Leventhal, Brian C - leventbc" userId="3adb2060-2beb-4a7d-9680-0848e8f14df8" providerId="ADAL" clId="{2414C07F-EEC1-42D1-AE6F-C540F0755D86}" dt="2022-01-14T13:11:56.933" v="242" actId="14100"/>
            <ac:spMkLst>
              <pc:docMk/>
              <pc:sldMasterMk cId="415177996" sldId="2147483648"/>
              <pc:sldLayoutMk cId="1453248735" sldId="2147483649"/>
              <ac:spMk id="5" creationId="{DA6BC4D0-D59F-4165-B444-184447402125}"/>
            </ac:spMkLst>
          </pc:spChg>
          <pc:spChg chg="add mod ord">
            <ac:chgData name="Leventhal, Brian C - leventbc" userId="3adb2060-2beb-4a7d-9680-0848e8f14df8" providerId="ADAL" clId="{2414C07F-EEC1-42D1-AE6F-C540F0755D86}" dt="2022-01-14T13:13:40.517" v="266" actId="14100"/>
            <ac:spMkLst>
              <pc:docMk/>
              <pc:sldMasterMk cId="415177996" sldId="2147483648"/>
              <pc:sldLayoutMk cId="1453248735" sldId="2147483649"/>
              <ac:spMk id="7" creationId="{F01BBF77-3A95-4442-9A2B-24529228E5C7}"/>
            </ac:spMkLst>
          </pc:spChg>
        </pc:sldLayoutChg>
        <pc:sldLayoutChg chg="addSp delSp modSp mod setBg">
          <pc:chgData name="Leventhal, Brian C - leventbc" userId="3adb2060-2beb-4a7d-9680-0848e8f14df8" providerId="ADAL" clId="{2414C07F-EEC1-42D1-AE6F-C540F0755D86}" dt="2022-01-14T13:18:42.847" v="302" actId="478"/>
          <pc:sldLayoutMkLst>
            <pc:docMk/>
            <pc:sldMasterMk cId="415177996" sldId="2147483648"/>
            <pc:sldLayoutMk cId="2866437469" sldId="2147483650"/>
          </pc:sldLayoutMkLst>
          <pc:spChg chg="mod">
            <ac:chgData name="Leventhal, Brian C - leventbc" userId="3adb2060-2beb-4a7d-9680-0848e8f14df8" providerId="ADAL" clId="{2414C07F-EEC1-42D1-AE6F-C540F0755D86}" dt="2022-01-14T13:17:07.861" v="286" actId="207"/>
            <ac:spMkLst>
              <pc:docMk/>
              <pc:sldMasterMk cId="415177996" sldId="2147483648"/>
              <pc:sldLayoutMk cId="2866437469" sldId="2147483650"/>
              <ac:spMk id="3" creationId="{C34A7592-2DEE-49EB-BFE6-98857DC8AB23}"/>
            </ac:spMkLst>
          </pc:spChg>
          <pc:spChg chg="del">
            <ac:chgData name="Leventhal, Brian C - leventbc" userId="3adb2060-2beb-4a7d-9680-0848e8f14df8" providerId="ADAL" clId="{2414C07F-EEC1-42D1-AE6F-C540F0755D86}" dt="2022-01-14T13:12:12.762" v="244" actId="478"/>
            <ac:spMkLst>
              <pc:docMk/>
              <pc:sldMasterMk cId="415177996" sldId="2147483648"/>
              <pc:sldLayoutMk cId="2866437469" sldId="2147483650"/>
              <ac:spMk id="4" creationId="{E3912A9C-D84F-40BD-905D-0D6CFBE078AE}"/>
            </ac:spMkLst>
          </pc:spChg>
          <pc:spChg chg="mod">
            <ac:chgData name="Leventhal, Brian C - leventbc" userId="3adb2060-2beb-4a7d-9680-0848e8f14df8" providerId="ADAL" clId="{2414C07F-EEC1-42D1-AE6F-C540F0755D86}" dt="2022-01-14T13:18:38.746" v="300" actId="207"/>
            <ac:spMkLst>
              <pc:docMk/>
              <pc:sldMasterMk cId="415177996" sldId="2147483648"/>
              <pc:sldLayoutMk cId="2866437469" sldId="2147483650"/>
              <ac:spMk id="5" creationId="{861C60E3-FE40-452B-B96C-9011CB25632A}"/>
            </ac:spMkLst>
          </pc:spChg>
          <pc:spChg chg="mod">
            <ac:chgData name="Leventhal, Brian C - leventbc" userId="3adb2060-2beb-4a7d-9680-0848e8f14df8" providerId="ADAL" clId="{2414C07F-EEC1-42D1-AE6F-C540F0755D86}" dt="2022-01-14T13:18:41.227" v="301" actId="207"/>
            <ac:spMkLst>
              <pc:docMk/>
              <pc:sldMasterMk cId="415177996" sldId="2147483648"/>
              <pc:sldLayoutMk cId="2866437469" sldId="2147483650"/>
              <ac:spMk id="6" creationId="{2BFF359A-4AD2-44E0-B01C-D1BFA93A1EF0}"/>
            </ac:spMkLst>
          </pc:spChg>
          <pc:spChg chg="add mod ord">
            <ac:chgData name="Leventhal, Brian C - leventbc" userId="3adb2060-2beb-4a7d-9680-0848e8f14df8" providerId="ADAL" clId="{2414C07F-EEC1-42D1-AE6F-C540F0755D86}" dt="2022-01-14T13:10:07.386" v="217" actId="167"/>
            <ac:spMkLst>
              <pc:docMk/>
              <pc:sldMasterMk cId="415177996" sldId="2147483648"/>
              <pc:sldLayoutMk cId="2866437469" sldId="2147483650"/>
              <ac:spMk id="7" creationId="{4C9E78C2-E188-4607-B47F-1B2F9512F5FF}"/>
            </ac:spMkLst>
          </pc:spChg>
          <pc:picChg chg="add del mod">
            <ac:chgData name="Leventhal, Brian C - leventbc" userId="3adb2060-2beb-4a7d-9680-0848e8f14df8" providerId="ADAL" clId="{2414C07F-EEC1-42D1-AE6F-C540F0755D86}" dt="2022-01-14T13:18:42.847" v="302" actId="478"/>
            <ac:picMkLst>
              <pc:docMk/>
              <pc:sldMasterMk cId="415177996" sldId="2147483648"/>
              <pc:sldLayoutMk cId="2866437469" sldId="2147483650"/>
              <ac:picMk id="9" creationId="{BE662424-EF06-4B84-A7B4-1E7138681AD8}"/>
            </ac:picMkLst>
          </pc:picChg>
        </pc:sldLayoutChg>
        <pc:sldLayoutChg chg="addSp delSp modSp del mod">
          <pc:chgData name="Leventhal, Brian C - leventbc" userId="3adb2060-2beb-4a7d-9680-0848e8f14df8" providerId="ADAL" clId="{2414C07F-EEC1-42D1-AE6F-C540F0755D86}" dt="2022-01-14T13:13:33.589" v="264" actId="2696"/>
          <pc:sldLayoutMkLst>
            <pc:docMk/>
            <pc:sldMasterMk cId="415177996" sldId="2147483648"/>
            <pc:sldLayoutMk cId="412557797" sldId="2147483651"/>
          </pc:sldLayoutMkLst>
          <pc:spChg chg="mod">
            <ac:chgData name="Leventhal, Brian C - leventbc" userId="3adb2060-2beb-4a7d-9680-0848e8f14df8" providerId="ADAL" clId="{2414C07F-EEC1-42D1-AE6F-C540F0755D86}" dt="2022-01-14T13:13:31.670" v="263" actId="1076"/>
            <ac:spMkLst>
              <pc:docMk/>
              <pc:sldMasterMk cId="415177996" sldId="2147483648"/>
              <pc:sldLayoutMk cId="412557797" sldId="2147483651"/>
              <ac:spMk id="2" creationId="{9A2E5029-C98C-4AE7-A676-E0F31E182F1E}"/>
            </ac:spMkLst>
          </pc:spChg>
          <pc:spChg chg="del">
            <ac:chgData name="Leventhal, Brian C - leventbc" userId="3adb2060-2beb-4a7d-9680-0848e8f14df8" providerId="ADAL" clId="{2414C07F-EEC1-42D1-AE6F-C540F0755D86}" dt="2022-01-14T13:12:26.392" v="247" actId="478"/>
            <ac:spMkLst>
              <pc:docMk/>
              <pc:sldMasterMk cId="415177996" sldId="2147483648"/>
              <pc:sldLayoutMk cId="412557797" sldId="2147483651"/>
              <ac:spMk id="4" creationId="{7F10CD02-CD1D-48A8-925E-6F78C87A0D7A}"/>
            </ac:spMkLst>
          </pc:spChg>
          <pc:spChg chg="mod">
            <ac:chgData name="Leventhal, Brian C - leventbc" userId="3adb2060-2beb-4a7d-9680-0848e8f14df8" providerId="ADAL" clId="{2414C07F-EEC1-42D1-AE6F-C540F0755D86}" dt="2022-01-14T13:12:30.434" v="248" actId="14100"/>
            <ac:spMkLst>
              <pc:docMk/>
              <pc:sldMasterMk cId="415177996" sldId="2147483648"/>
              <pc:sldLayoutMk cId="412557797" sldId="2147483651"/>
              <ac:spMk id="5" creationId="{52BD0648-F202-4F61-B3D1-8E2F0D01D1B6}"/>
            </ac:spMkLst>
          </pc:spChg>
          <pc:spChg chg="add mod ord">
            <ac:chgData name="Leventhal, Brian C - leventbc" userId="3adb2060-2beb-4a7d-9680-0848e8f14df8" providerId="ADAL" clId="{2414C07F-EEC1-42D1-AE6F-C540F0755D86}" dt="2022-01-14T13:13:27.447" v="262" actId="167"/>
            <ac:spMkLst>
              <pc:docMk/>
              <pc:sldMasterMk cId="415177996" sldId="2147483648"/>
              <pc:sldLayoutMk cId="412557797" sldId="2147483651"/>
              <ac:spMk id="7" creationId="{97DAEE8C-B020-44D9-9F57-0FBD48A7C460}"/>
            </ac:spMkLst>
          </pc:spChg>
        </pc:sldLayoutChg>
        <pc:sldLayoutChg chg="addSp delSp modSp mod setBg">
          <pc:chgData name="Leventhal, Brian C - leventbc" userId="3adb2060-2beb-4a7d-9680-0848e8f14df8" providerId="ADAL" clId="{2414C07F-EEC1-42D1-AE6F-C540F0755D86}" dt="2022-01-14T13:17:43.320" v="293" actId="207"/>
          <pc:sldLayoutMkLst>
            <pc:docMk/>
            <pc:sldMasterMk cId="415177996" sldId="2147483648"/>
            <pc:sldLayoutMk cId="1422876954" sldId="2147483652"/>
          </pc:sldLayoutMkLst>
          <pc:spChg chg="mod">
            <ac:chgData name="Leventhal, Brian C - leventbc" userId="3adb2060-2beb-4a7d-9680-0848e8f14df8" providerId="ADAL" clId="{2414C07F-EEC1-42D1-AE6F-C540F0755D86}" dt="2022-01-14T13:17:28.855" v="290" actId="207"/>
            <ac:spMkLst>
              <pc:docMk/>
              <pc:sldMasterMk cId="415177996" sldId="2147483648"/>
              <pc:sldLayoutMk cId="1422876954" sldId="2147483652"/>
              <ac:spMk id="3" creationId="{52BFF7C8-2CA2-4B7D-89F8-2D478CDCBBEA}"/>
            </ac:spMkLst>
          </pc:spChg>
          <pc:spChg chg="del">
            <ac:chgData name="Leventhal, Brian C - leventbc" userId="3adb2060-2beb-4a7d-9680-0848e8f14df8" providerId="ADAL" clId="{2414C07F-EEC1-42D1-AE6F-C540F0755D86}" dt="2022-01-14T13:14:50.882" v="278" actId="478"/>
            <ac:spMkLst>
              <pc:docMk/>
              <pc:sldMasterMk cId="415177996" sldId="2147483648"/>
              <pc:sldLayoutMk cId="1422876954" sldId="2147483652"/>
              <ac:spMk id="4" creationId="{4164633F-B692-4A08-AEC9-7B9E71A92B37}"/>
            </ac:spMkLst>
          </pc:spChg>
          <pc:spChg chg="del">
            <ac:chgData name="Leventhal, Brian C - leventbc" userId="3adb2060-2beb-4a7d-9680-0848e8f14df8" providerId="ADAL" clId="{2414C07F-EEC1-42D1-AE6F-C540F0755D86}" dt="2022-01-14T13:12:39.716" v="250" actId="478"/>
            <ac:spMkLst>
              <pc:docMk/>
              <pc:sldMasterMk cId="415177996" sldId="2147483648"/>
              <pc:sldLayoutMk cId="1422876954" sldId="2147483652"/>
              <ac:spMk id="5" creationId="{323F2218-68D6-4281-B2EC-420DA5A07AF7}"/>
            </ac:spMkLst>
          </pc:spChg>
          <pc:spChg chg="mod">
            <ac:chgData name="Leventhal, Brian C - leventbc" userId="3adb2060-2beb-4a7d-9680-0848e8f14df8" providerId="ADAL" clId="{2414C07F-EEC1-42D1-AE6F-C540F0755D86}" dt="2022-01-14T13:17:39.530" v="292" actId="207"/>
            <ac:spMkLst>
              <pc:docMk/>
              <pc:sldMasterMk cId="415177996" sldId="2147483648"/>
              <pc:sldLayoutMk cId="1422876954" sldId="2147483652"/>
              <ac:spMk id="6" creationId="{EB993543-0AA1-4595-894E-40E76104D111}"/>
            </ac:spMkLst>
          </pc:spChg>
          <pc:spChg chg="mod">
            <ac:chgData name="Leventhal, Brian C - leventbc" userId="3adb2060-2beb-4a7d-9680-0848e8f14df8" providerId="ADAL" clId="{2414C07F-EEC1-42D1-AE6F-C540F0755D86}" dt="2022-01-14T13:17:43.320" v="293" actId="207"/>
            <ac:spMkLst>
              <pc:docMk/>
              <pc:sldMasterMk cId="415177996" sldId="2147483648"/>
              <pc:sldLayoutMk cId="1422876954" sldId="2147483652"/>
              <ac:spMk id="7" creationId="{FA3CE3A4-AA57-4509-872D-63362638A358}"/>
            </ac:spMkLst>
          </pc:spChg>
          <pc:spChg chg="add mod ord">
            <ac:chgData name="Leventhal, Brian C - leventbc" userId="3adb2060-2beb-4a7d-9680-0848e8f14df8" providerId="ADAL" clId="{2414C07F-EEC1-42D1-AE6F-C540F0755D86}" dt="2022-01-14T13:10:12.973" v="219" actId="167"/>
            <ac:spMkLst>
              <pc:docMk/>
              <pc:sldMasterMk cId="415177996" sldId="2147483648"/>
              <pc:sldLayoutMk cId="1422876954" sldId="2147483652"/>
              <ac:spMk id="8" creationId="{0668655D-B4D6-40E1-9941-9C12C659BAB0}"/>
            </ac:spMkLst>
          </pc:spChg>
          <pc:spChg chg="add mod">
            <ac:chgData name="Leventhal, Brian C - leventbc" userId="3adb2060-2beb-4a7d-9680-0848e8f14df8" providerId="ADAL" clId="{2414C07F-EEC1-42D1-AE6F-C540F0755D86}" dt="2022-01-14T13:17:34.265" v="291" actId="207"/>
            <ac:spMkLst>
              <pc:docMk/>
              <pc:sldMasterMk cId="415177996" sldId="2147483648"/>
              <pc:sldLayoutMk cId="1422876954" sldId="2147483652"/>
              <ac:spMk id="9" creationId="{0A9248C3-EF4E-4C33-B58F-1C3F67659DEC}"/>
            </ac:spMkLst>
          </pc:spChg>
          <pc:picChg chg="add mod">
            <ac:chgData name="Leventhal, Brian C - leventbc" userId="3adb2060-2beb-4a7d-9680-0848e8f14df8" providerId="ADAL" clId="{2414C07F-EEC1-42D1-AE6F-C540F0755D86}" dt="2022-01-14T13:17:16.721" v="288" actId="1076"/>
            <ac:picMkLst>
              <pc:docMk/>
              <pc:sldMasterMk cId="415177996" sldId="2147483648"/>
              <pc:sldLayoutMk cId="1422876954" sldId="2147483652"/>
              <ac:picMk id="10" creationId="{9C9F7216-3633-4E7B-8249-99B6CED38160}"/>
            </ac:picMkLst>
          </pc:picChg>
        </pc:sldLayoutChg>
        <pc:sldLayoutChg chg="del">
          <pc:chgData name="Leventhal, Brian C - leventbc" userId="3adb2060-2beb-4a7d-9680-0848e8f14df8" providerId="ADAL" clId="{2414C07F-EEC1-42D1-AE6F-C540F0755D86}" dt="2022-01-14T13:10:20.330" v="220" actId="2696"/>
          <pc:sldLayoutMkLst>
            <pc:docMk/>
            <pc:sldMasterMk cId="415177996" sldId="2147483648"/>
            <pc:sldLayoutMk cId="1660379478" sldId="2147483653"/>
          </pc:sldLayoutMkLst>
        </pc:sldLayoutChg>
        <pc:sldLayoutChg chg="addSp delSp modSp mod setBg">
          <pc:chgData name="Leventhal, Brian C - leventbc" userId="3adb2060-2beb-4a7d-9680-0848e8f14df8" providerId="ADAL" clId="{2414C07F-EEC1-42D1-AE6F-C540F0755D86}" dt="2022-01-14T13:17:54.818" v="296" actId="207"/>
          <pc:sldLayoutMkLst>
            <pc:docMk/>
            <pc:sldMasterMk cId="415177996" sldId="2147483648"/>
            <pc:sldLayoutMk cId="1644171724" sldId="2147483654"/>
          </pc:sldLayoutMkLst>
          <pc:spChg chg="del">
            <ac:chgData name="Leventhal, Brian C - leventbc" userId="3adb2060-2beb-4a7d-9680-0848e8f14df8" providerId="ADAL" clId="{2414C07F-EEC1-42D1-AE6F-C540F0755D86}" dt="2022-01-14T13:12:49.592" v="253" actId="478"/>
            <ac:spMkLst>
              <pc:docMk/>
              <pc:sldMasterMk cId="415177996" sldId="2147483648"/>
              <pc:sldLayoutMk cId="1644171724" sldId="2147483654"/>
              <ac:spMk id="3" creationId="{E0481D9A-E053-4646-8E07-4A43CEA75CB7}"/>
            </ac:spMkLst>
          </pc:spChg>
          <pc:spChg chg="mod">
            <ac:chgData name="Leventhal, Brian C - leventbc" userId="3adb2060-2beb-4a7d-9680-0848e8f14df8" providerId="ADAL" clId="{2414C07F-EEC1-42D1-AE6F-C540F0755D86}" dt="2022-01-14T13:17:54.818" v="296" actId="207"/>
            <ac:spMkLst>
              <pc:docMk/>
              <pc:sldMasterMk cId="415177996" sldId="2147483648"/>
              <pc:sldLayoutMk cId="1644171724" sldId="2147483654"/>
              <ac:spMk id="4" creationId="{3AEE3644-C7F9-4370-BDED-F550103AB39F}"/>
            </ac:spMkLst>
          </pc:spChg>
          <pc:spChg chg="mod">
            <ac:chgData name="Leventhal, Brian C - leventbc" userId="3adb2060-2beb-4a7d-9680-0848e8f14df8" providerId="ADAL" clId="{2414C07F-EEC1-42D1-AE6F-C540F0755D86}" dt="2022-01-14T13:17:52.002" v="295" actId="207"/>
            <ac:spMkLst>
              <pc:docMk/>
              <pc:sldMasterMk cId="415177996" sldId="2147483648"/>
              <pc:sldLayoutMk cId="1644171724" sldId="2147483654"/>
              <ac:spMk id="5" creationId="{8CD548BB-9753-4E72-AD12-17A23CA27C02}"/>
            </ac:spMkLst>
          </pc:spChg>
          <pc:spChg chg="add mod ord">
            <ac:chgData name="Leventhal, Brian C - leventbc" userId="3adb2060-2beb-4a7d-9680-0848e8f14df8" providerId="ADAL" clId="{2414C07F-EEC1-42D1-AE6F-C540F0755D86}" dt="2022-01-14T13:10:26.063" v="222" actId="167"/>
            <ac:spMkLst>
              <pc:docMk/>
              <pc:sldMasterMk cId="415177996" sldId="2147483648"/>
              <pc:sldLayoutMk cId="1644171724" sldId="2147483654"/>
              <ac:spMk id="6" creationId="{B14999AA-638C-441D-BFFC-C89C640BA7B2}"/>
            </ac:spMkLst>
          </pc:spChg>
        </pc:sldLayoutChg>
        <pc:sldLayoutChg chg="delSp modSp mod">
          <pc:chgData name="Leventhal, Brian C - leventbc" userId="3adb2060-2beb-4a7d-9680-0848e8f14df8" providerId="ADAL" clId="{2414C07F-EEC1-42D1-AE6F-C540F0755D86}" dt="2022-01-14T13:13:03.182" v="259" actId="14100"/>
          <pc:sldLayoutMkLst>
            <pc:docMk/>
            <pc:sldMasterMk cId="415177996" sldId="2147483648"/>
            <pc:sldLayoutMk cId="159053675" sldId="2147483655"/>
          </pc:sldLayoutMkLst>
          <pc:spChg chg="del">
            <ac:chgData name="Leventhal, Brian C - leventbc" userId="3adb2060-2beb-4a7d-9680-0848e8f14df8" providerId="ADAL" clId="{2414C07F-EEC1-42D1-AE6F-C540F0755D86}" dt="2022-01-14T13:13:00.224" v="257" actId="478"/>
            <ac:spMkLst>
              <pc:docMk/>
              <pc:sldMasterMk cId="415177996" sldId="2147483648"/>
              <pc:sldLayoutMk cId="159053675" sldId="2147483655"/>
              <ac:spMk id="2" creationId="{362D7F3D-DB23-4D9E-BEFE-E7CD3B4676BF}"/>
            </ac:spMkLst>
          </pc:spChg>
          <pc:spChg chg="mod">
            <ac:chgData name="Leventhal, Brian C - leventbc" userId="3adb2060-2beb-4a7d-9680-0848e8f14df8" providerId="ADAL" clId="{2414C07F-EEC1-42D1-AE6F-C540F0755D86}" dt="2022-01-14T13:13:03.182" v="259" actId="14100"/>
            <ac:spMkLst>
              <pc:docMk/>
              <pc:sldMasterMk cId="415177996" sldId="2147483648"/>
              <pc:sldLayoutMk cId="159053675" sldId="2147483655"/>
              <ac:spMk id="3" creationId="{EA4BF7E3-DCD5-4821-9891-63D781205198}"/>
            </ac:spMkLst>
          </pc:spChg>
        </pc:sldLayoutChg>
        <pc:sldLayoutChg chg="del">
          <pc:chgData name="Leventhal, Brian C - leventbc" userId="3adb2060-2beb-4a7d-9680-0848e8f14df8" providerId="ADAL" clId="{2414C07F-EEC1-42D1-AE6F-C540F0755D86}" dt="2022-01-14T13:10:38.383" v="223" actId="2696"/>
          <pc:sldLayoutMkLst>
            <pc:docMk/>
            <pc:sldMasterMk cId="415177996" sldId="2147483648"/>
            <pc:sldLayoutMk cId="1965110554" sldId="2147483656"/>
          </pc:sldLayoutMkLst>
        </pc:sldLayoutChg>
        <pc:sldLayoutChg chg="modSp setBg">
          <pc:chgData name="Leventhal, Brian C - leventbc" userId="3adb2060-2beb-4a7d-9680-0848e8f14df8" providerId="ADAL" clId="{2414C07F-EEC1-42D1-AE6F-C540F0755D86}" dt="2022-01-14T13:18:31.894" v="299" actId="207"/>
          <pc:sldLayoutMkLst>
            <pc:docMk/>
            <pc:sldMasterMk cId="415177996" sldId="2147483648"/>
            <pc:sldLayoutMk cId="2631876912" sldId="2147483656"/>
          </pc:sldLayoutMkLst>
          <pc:spChg chg="mod">
            <ac:chgData name="Leventhal, Brian C - leventbc" userId="3adb2060-2beb-4a7d-9680-0848e8f14df8" providerId="ADAL" clId="{2414C07F-EEC1-42D1-AE6F-C540F0755D86}" dt="2022-01-14T13:18:31.894" v="299" actId="207"/>
            <ac:spMkLst>
              <pc:docMk/>
              <pc:sldMasterMk cId="415177996" sldId="2147483648"/>
              <pc:sldLayoutMk cId="2631876912" sldId="2147483656"/>
              <ac:spMk id="3" creationId="{EA4BF7E3-DCD5-4821-9891-63D781205198}"/>
            </ac:spMkLst>
          </pc:spChg>
          <pc:spChg chg="mod">
            <ac:chgData name="Leventhal, Brian C - leventbc" userId="3adb2060-2beb-4a7d-9680-0848e8f14df8" providerId="ADAL" clId="{2414C07F-EEC1-42D1-AE6F-C540F0755D86}" dt="2022-01-14T13:18:29.472" v="298" actId="207"/>
            <ac:spMkLst>
              <pc:docMk/>
              <pc:sldMasterMk cId="415177996" sldId="2147483648"/>
              <pc:sldLayoutMk cId="2631876912" sldId="2147483656"/>
              <ac:spMk id="4" creationId="{233FC092-3150-4A16-BE6F-88FBA94F7EDA}"/>
            </ac:spMkLst>
          </pc:spChg>
        </pc:sldLayoutChg>
        <pc:sldLayoutChg chg="del">
          <pc:chgData name="Leventhal, Brian C - leventbc" userId="3adb2060-2beb-4a7d-9680-0848e8f14df8" providerId="ADAL" clId="{2414C07F-EEC1-42D1-AE6F-C540F0755D86}" dt="2022-01-14T13:10:48.476" v="225" actId="2696"/>
          <pc:sldLayoutMkLst>
            <pc:docMk/>
            <pc:sldMasterMk cId="415177996" sldId="2147483648"/>
            <pc:sldLayoutMk cId="1092888739" sldId="2147483657"/>
          </pc:sldLayoutMkLst>
        </pc:sldLayoutChg>
        <pc:sldLayoutChg chg="del">
          <pc:chgData name="Leventhal, Brian C - leventbc" userId="3adb2060-2beb-4a7d-9680-0848e8f14df8" providerId="ADAL" clId="{2414C07F-EEC1-42D1-AE6F-C540F0755D86}" dt="2022-01-14T13:10:45.118" v="224" actId="2696"/>
          <pc:sldLayoutMkLst>
            <pc:docMk/>
            <pc:sldMasterMk cId="415177996" sldId="2147483648"/>
            <pc:sldLayoutMk cId="3197690556" sldId="2147483658"/>
          </pc:sldLayoutMkLst>
        </pc:sldLayoutChg>
        <pc:sldLayoutChg chg="del">
          <pc:chgData name="Leventhal, Brian C - leventbc" userId="3adb2060-2beb-4a7d-9680-0848e8f14df8" providerId="ADAL" clId="{2414C07F-EEC1-42D1-AE6F-C540F0755D86}" dt="2022-01-14T13:10:51.157" v="226" actId="2696"/>
          <pc:sldLayoutMkLst>
            <pc:docMk/>
            <pc:sldMasterMk cId="415177996" sldId="2147483648"/>
            <pc:sldLayoutMk cId="2579592868"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12/6/2022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6.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1: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1" name="Choice A">
            <a:extLst>
              <a:ext uri="{FF2B5EF4-FFF2-40B4-BE49-F238E27FC236}">
                <a16:creationId xmlns:a16="http://schemas.microsoft.com/office/drawing/2014/main" id="{B33F6493-5930-4A4F-9E40-C41B8EDB2956}"/>
              </a:ext>
            </a:extLst>
          </p:cNvPr>
          <p:cNvGrpSpPr/>
          <p:nvPr/>
        </p:nvGrpSpPr>
        <p:grpSpPr>
          <a:xfrm>
            <a:off x="108456" y="2700496"/>
            <a:ext cx="5913067" cy="1703244"/>
            <a:chOff x="763010" y="1995186"/>
            <a:chExt cx="6194397" cy="806550"/>
          </a:xfrm>
        </p:grpSpPr>
        <p:sp>
          <p:nvSpPr>
            <p:cNvPr id="21" name="Chocie A Box">
              <a:extLst>
                <a:ext uri="{FF2B5EF4-FFF2-40B4-BE49-F238E27FC236}">
                  <a16:creationId xmlns:a16="http://schemas.microsoft.com/office/drawing/2014/main" id="{ECC56A54-1E75-4586-B522-903F3B920BB5}"/>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9" name="Choice A Text">
              <a:extLst>
                <a:ext uri="{FF2B5EF4-FFF2-40B4-BE49-F238E27FC236}">
                  <a16:creationId xmlns:a16="http://schemas.microsoft.com/office/drawing/2014/main" id="{D9DCBEA4-F405-49E1-9701-0B6E48097856}"/>
                </a:ext>
              </a:extLst>
            </p:cNvPr>
            <p:cNvSpPr txBox="1"/>
            <p:nvPr/>
          </p:nvSpPr>
          <p:spPr>
            <a:xfrm>
              <a:off x="844164" y="2114260"/>
              <a:ext cx="6032087" cy="306062"/>
            </a:xfrm>
            <a:prstGeom prst="rect">
              <a:avLst/>
            </a:prstGeom>
            <a:noFill/>
          </p:spPr>
          <p:txBody>
            <a:bodyPr wrap="square">
              <a:spAutoFit/>
            </a:bodyPr>
            <a:lstStyle/>
            <a:p>
              <a:pPr algn="ctr"/>
              <a:r>
                <a:rPr lang="en-US" sz="1800" dirty="0">
                  <a:effectLst/>
                  <a:latin typeface="Open Sans" panose="020B0606030504020204" pitchFamily="34" charset="0"/>
                  <a:ea typeface="Open Sans" panose="020B0606030504020204" pitchFamily="34" charset="0"/>
                  <a:cs typeface="Open Sans" panose="020B0606030504020204" pitchFamily="34" charset="0"/>
                </a:rPr>
                <a:t>Identify the specific questions the test results aim to answer</a:t>
              </a:r>
              <a:endParaRPr lang="en-US" sz="1800" dirty="0">
                <a:solidFill>
                  <a:srgbClr val="671C31"/>
                </a:solidFill>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73013"/>
            <a:ext cx="7760976" cy="914400"/>
            <a:chOff x="310101" y="758927"/>
            <a:chExt cx="7760976"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1</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969534" y="923739"/>
              <a:ext cx="7101543" cy="369332"/>
            </a:xfrm>
            <a:prstGeom prst="rect">
              <a:avLst/>
            </a:prstGeom>
            <a:noFill/>
          </p:spPr>
          <p:txBody>
            <a:bodyPr wrap="square">
              <a:spAutoFit/>
            </a:bodyPr>
            <a:lstStyle/>
            <a:p>
              <a:pPr algn="ctr"/>
              <a:r>
                <a:rPr lang="en-US" dirty="0">
                  <a:solidFill>
                    <a:srgbClr val="FFFFFF"/>
                  </a:solidFill>
                  <a:latin typeface="Open Sans" panose="020B0606030504020204" pitchFamily="34" charset="0"/>
                </a:rPr>
                <a:t>What is one way to frame a test purpose?</a:t>
              </a:r>
              <a:endParaRPr lang="en-US" sz="1800" dirty="0">
                <a:solidFill>
                  <a:prstClr val="black"/>
                </a:solidFill>
                <a:latin typeface="Microsoft Sans Serif" panose="020B0604020202020204" pitchFamily="34" charset="0"/>
              </a:endParaRPr>
            </a:p>
          </p:txBody>
        </p:sp>
      </p:grpSp>
      <p:grpSp>
        <p:nvGrpSpPr>
          <p:cNvPr id="32" name="Choice B">
            <a:extLst>
              <a:ext uri="{FF2B5EF4-FFF2-40B4-BE49-F238E27FC236}">
                <a16:creationId xmlns:a16="http://schemas.microsoft.com/office/drawing/2014/main" id="{4B0568CF-DD96-45FE-A193-5A19D97F51EF}"/>
              </a:ext>
            </a:extLst>
          </p:cNvPr>
          <p:cNvGrpSpPr/>
          <p:nvPr/>
        </p:nvGrpSpPr>
        <p:grpSpPr>
          <a:xfrm>
            <a:off x="6225404" y="2700496"/>
            <a:ext cx="5913067" cy="1703244"/>
            <a:chOff x="763010" y="1995186"/>
            <a:chExt cx="6194397" cy="806550"/>
          </a:xfrm>
        </p:grpSpPr>
        <p:sp>
          <p:nvSpPr>
            <p:cNvPr id="34" name="Choice B Box">
              <a:extLst>
                <a:ext uri="{FF2B5EF4-FFF2-40B4-BE49-F238E27FC236}">
                  <a16:creationId xmlns:a16="http://schemas.microsoft.com/office/drawing/2014/main" id="{161D360A-ACBF-42DC-A75E-92D68F448FA2}"/>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5" name="Choice B Text">
              <a:extLst>
                <a:ext uri="{FF2B5EF4-FFF2-40B4-BE49-F238E27FC236}">
                  <a16:creationId xmlns:a16="http://schemas.microsoft.com/office/drawing/2014/main" id="{F7C2CEA5-EC33-4944-8FFC-D6FACEA41C48}"/>
                </a:ext>
              </a:extLst>
            </p:cNvPr>
            <p:cNvSpPr txBox="1"/>
            <p:nvPr/>
          </p:nvSpPr>
          <p:spPr>
            <a:xfrm>
              <a:off x="835183" y="212253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Determine the passing score.</a:t>
              </a:r>
              <a:endParaRPr lang="en-US" sz="1800" dirty="0">
                <a:solidFill>
                  <a:srgbClr val="671C31"/>
                </a:solidFill>
                <a:latin typeface="Microsoft Sans Serif" panose="020B0604020202020204" pitchFamily="34" charset="0"/>
              </a:endParaRP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4519876"/>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Find people for your pilot test.</a:t>
              </a:r>
              <a:endParaRPr lang="en-US" sz="1800" dirty="0">
                <a:solidFill>
                  <a:srgbClr val="671C31"/>
                </a:solidFill>
                <a:latin typeface="Microsoft Sans Serif" panose="020B0604020202020204" pitchFamily="34" charset="0"/>
              </a:endParaRPr>
            </a:p>
          </p:txBody>
        </p:sp>
      </p:grpSp>
      <p:grpSp>
        <p:nvGrpSpPr>
          <p:cNvPr id="23" name="Choice A Selection">
            <a:extLst>
              <a:ext uri="{FF2B5EF4-FFF2-40B4-BE49-F238E27FC236}">
                <a16:creationId xmlns:a16="http://schemas.microsoft.com/office/drawing/2014/main" id="{1F27A348-AE73-4759-A176-DA02C2101BCC}"/>
              </a:ext>
            </a:extLst>
          </p:cNvPr>
          <p:cNvGrpSpPr/>
          <p:nvPr/>
        </p:nvGrpSpPr>
        <p:grpSpPr>
          <a:xfrm>
            <a:off x="125610" y="2707527"/>
            <a:ext cx="5913067" cy="1703244"/>
            <a:chOff x="763010" y="1995186"/>
            <a:chExt cx="6194398" cy="806550"/>
          </a:xfrm>
          <a:solidFill>
            <a:srgbClr val="C23F65"/>
          </a:solidFill>
        </p:grpSpPr>
        <p:sp>
          <p:nvSpPr>
            <p:cNvPr id="24" name="Chocie A Sel Box">
              <a:extLst>
                <a:ext uri="{FF2B5EF4-FFF2-40B4-BE49-F238E27FC236}">
                  <a16:creationId xmlns:a16="http://schemas.microsoft.com/office/drawing/2014/main" id="{2C685A67-02B5-4FAD-A067-72EF7E4454E9}"/>
                </a:ext>
              </a:extLst>
            </p:cNvPr>
            <p:cNvSpPr/>
            <p:nvPr/>
          </p:nvSpPr>
          <p:spPr>
            <a:xfrm>
              <a:off x="763010" y="1995186"/>
              <a:ext cx="6194398"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Choice A Sel Text">
              <a:extLst>
                <a:ext uri="{FF2B5EF4-FFF2-40B4-BE49-F238E27FC236}">
                  <a16:creationId xmlns:a16="http://schemas.microsoft.com/office/drawing/2014/main" id="{C7D1DCEF-DC27-44B1-93BD-0964D82E7504}"/>
                </a:ext>
              </a:extLst>
            </p:cNvPr>
            <p:cNvSpPr txBox="1"/>
            <p:nvPr/>
          </p:nvSpPr>
          <p:spPr>
            <a:xfrm>
              <a:off x="844163" y="2114260"/>
              <a:ext cx="6032087" cy="568401"/>
            </a:xfrm>
            <a:prstGeom prst="rect">
              <a:avLst/>
            </a:prstGeom>
            <a:noFill/>
          </p:spPr>
          <p:txBody>
            <a:bodyPr wrap="square">
              <a:spAutoFit/>
            </a:bodyPr>
            <a:lstStyle/>
            <a:p>
              <a:pPr algn="ctr"/>
              <a:r>
                <a:rPr lang="en-US" sz="1800" dirty="0">
                  <a:solidFill>
                    <a:srgbClr val="FAB432"/>
                  </a:solidFill>
                  <a:latin typeface="Open Sans" panose="020B0606030504020204" pitchFamily="34" charset="0"/>
                </a:rPr>
                <a:t>This is correct! By determining the specific questions the test results aim to answer the purpose of the test will be specific and include all the necessary components.  </a:t>
              </a:r>
              <a:endParaRPr lang="en-US" sz="1800" dirty="0">
                <a:solidFill>
                  <a:srgbClr val="FAB432"/>
                </a:solidFill>
                <a:latin typeface="Microsoft Sans Serif" panose="020B0604020202020204" pitchFamily="34" charset="0"/>
              </a:endParaRPr>
            </a:p>
          </p:txBody>
        </p:sp>
      </p:grpSp>
      <p:grpSp>
        <p:nvGrpSpPr>
          <p:cNvPr id="29" name="Choice B Selection">
            <a:extLst>
              <a:ext uri="{FF2B5EF4-FFF2-40B4-BE49-F238E27FC236}">
                <a16:creationId xmlns:a16="http://schemas.microsoft.com/office/drawing/2014/main" id="{937AB92C-56A0-4DAE-A0B4-19DA1F80DCB3}"/>
              </a:ext>
            </a:extLst>
          </p:cNvPr>
          <p:cNvGrpSpPr/>
          <p:nvPr/>
        </p:nvGrpSpPr>
        <p:grpSpPr>
          <a:xfrm>
            <a:off x="6216826" y="2707733"/>
            <a:ext cx="5913067" cy="1703244"/>
            <a:chOff x="763010" y="1995186"/>
            <a:chExt cx="6194397" cy="806550"/>
          </a:xfrm>
        </p:grpSpPr>
        <p:sp>
          <p:nvSpPr>
            <p:cNvPr id="41" name="Chocie B Sel Box">
              <a:extLst>
                <a:ext uri="{FF2B5EF4-FFF2-40B4-BE49-F238E27FC236}">
                  <a16:creationId xmlns:a16="http://schemas.microsoft.com/office/drawing/2014/main" id="{D54A8CFB-368A-409E-8E36-9FE08EDD2C61}"/>
                </a:ext>
              </a:extLst>
            </p:cNvPr>
            <p:cNvSpPr/>
            <p:nvPr/>
          </p:nvSpPr>
          <p:spPr>
            <a:xfrm>
              <a:off x="763010" y="1995186"/>
              <a:ext cx="6194397" cy="806550"/>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3" name="Choice B Sel Text">
              <a:extLst>
                <a:ext uri="{FF2B5EF4-FFF2-40B4-BE49-F238E27FC236}">
                  <a16:creationId xmlns:a16="http://schemas.microsoft.com/office/drawing/2014/main" id="{69771B9C-1C75-46C3-888F-7D981A68D0C7}"/>
                </a:ext>
              </a:extLst>
            </p:cNvPr>
            <p:cNvSpPr txBox="1"/>
            <p:nvPr/>
          </p:nvSpPr>
          <p:spPr>
            <a:xfrm>
              <a:off x="776648" y="2014795"/>
              <a:ext cx="6032087" cy="510103"/>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incorrect. The passing score of a test for classification is determined based on specific criteria through discussions with subject matter experts within the context of standard setting studies. Please, try again.</a:t>
              </a:r>
              <a:endParaRPr lang="en-US" sz="1600" dirty="0">
                <a:solidFill>
                  <a:srgbClr val="FAB432"/>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25610" y="4536499"/>
            <a:ext cx="5913067" cy="1728784"/>
            <a:chOff x="763010" y="1995186"/>
            <a:chExt cx="6194397" cy="818644"/>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44163" y="2114260"/>
              <a:ext cx="6032087" cy="699570"/>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The pilot test sample should be drawn from the intended population of test takers.  While this is an important feature for test development, it doesn’t contribute to the test purpose. </a:t>
              </a:r>
              <a:r>
                <a:rPr lang="en-US" sz="1800" dirty="0">
                  <a:solidFill>
                    <a:srgbClr val="FAB432"/>
                  </a:solidFill>
                  <a:latin typeface="Open Sans" panose="020B0606030504020204" pitchFamily="34" charset="0"/>
                </a:rPr>
                <a:t>Please, try again.</a:t>
              </a:r>
              <a:endParaRPr lang="en-US" sz="1800" dirty="0">
                <a:solidFill>
                  <a:srgbClr val="FAB432"/>
                </a:solidFill>
                <a:latin typeface="Microsoft Sans Serif" panose="020B0604020202020204" pitchFamily="34" charset="0"/>
              </a:endParaRP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4532770"/>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Ask all interested parties what they want the test to achieve. </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6829" y="4545457"/>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44163" y="2114260"/>
              <a:ext cx="6032087" cy="56840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While the perspectives and opinions of all interested parties are vital to test construction, they don’t necessarily help frame the test purpose. </a:t>
              </a:r>
              <a:r>
                <a:rPr lang="en-US" sz="1800" dirty="0">
                  <a:solidFill>
                    <a:srgbClr val="FAB432"/>
                  </a:solidFill>
                  <a:latin typeface="Open Sans" panose="020B0606030504020204" pitchFamily="34" charset="0"/>
                </a:rPr>
                <a:t>Please, try again.</a:t>
              </a:r>
              <a:r>
                <a:rPr lang="en-US" dirty="0">
                  <a:solidFill>
                    <a:srgbClr val="FAB432"/>
                  </a:solidFill>
                  <a:latin typeface="Open Sans" panose="020B0606030504020204" pitchFamily="34" charset="0"/>
                </a:rPr>
                <a:t> </a:t>
              </a:r>
              <a:endParaRPr lang="en-US" sz="1800" dirty="0">
                <a:solidFill>
                  <a:srgbClr val="FAB432"/>
                </a:solidFill>
                <a:latin typeface="Microsoft Sans Serif" panose="020B0604020202020204" pitchFamily="34" charset="0"/>
              </a:endParaRPr>
            </a:p>
          </p:txBody>
        </p:sp>
      </p:grpSp>
      <p:sp>
        <p:nvSpPr>
          <p:cNvPr id="56" name="Next Question Arrow">
            <a:hlinkClick r:id="rId3" action="ppaction://hlinksldjump"/>
            <a:extLst>
              <a:ext uri="{FF2B5EF4-FFF2-40B4-BE49-F238E27FC236}">
                <a16:creationId xmlns:a16="http://schemas.microsoft.com/office/drawing/2014/main" id="{E93DD055-3449-BB2E-B2D9-59B224840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Tree>
    <p:extLst>
      <p:ext uri="{BB962C8B-B14F-4D97-AF65-F5344CB8AC3E}">
        <p14:creationId xmlns:p14="http://schemas.microsoft.com/office/powerpoint/2010/main" val="2409825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7" restart="whenNotActive" fill="hold" evtFilter="cancelBubble" nodeType="interactiveSeq">
                <p:stCondLst>
                  <p:cond evt="onClick" delay="0">
                    <p:tgtEl>
                      <p:spTgt spid="2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2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22" restart="whenNotActive" fill="hold" evtFilter="cancelBubble" nodeType="interactiveSeq">
                <p:stCondLst>
                  <p:cond evt="onClick" delay="0">
                    <p:tgtEl>
                      <p:spTgt spid="36"/>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27" restart="whenNotActive" fill="hold" evtFilter="cancelBubble" nodeType="interactiveSeq">
                <p:stCondLst>
                  <p:cond evt="onClick" delay="0">
                    <p:tgtEl>
                      <p:spTgt spid="4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32" restart="whenNotActive" fill="hold" evtFilter="cancelBubble" nodeType="interactiveSeq">
                <p:stCondLst>
                  <p:cond evt="onClick" delay="0">
                    <p:tgtEl>
                      <p:spTgt spid="42"/>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37" restart="whenNotActive" fill="hold" evtFilter="cancelBubble" nodeType="interactiveSeq">
                <p:stCondLst>
                  <p:cond evt="onClick" delay="0">
                    <p:tgtEl>
                      <p:spTgt spid="4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258739" cy="914400"/>
            <a:chOff x="310101" y="758927"/>
            <a:chExt cx="7907902"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2</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387203" y="923739"/>
              <a:ext cx="6830800" cy="523220"/>
            </a:xfrm>
            <a:prstGeom prst="rect">
              <a:avLst/>
            </a:prstGeom>
            <a:noFill/>
          </p:spPr>
          <p:txBody>
            <a:bodyPr wrap="square">
              <a:spAutoFit/>
            </a:bodyPr>
            <a:lstStyle/>
            <a:p>
              <a:pPr algn="ctr"/>
              <a:r>
                <a:rPr lang="en-US" sz="1400" dirty="0">
                  <a:solidFill>
                    <a:srgbClr val="FFFFFF"/>
                  </a:solidFill>
                  <a:latin typeface="Open Sans" panose="020B0606030504020204" pitchFamily="34" charset="0"/>
                </a:rPr>
                <a:t>Which of the following steps requires an answer to the question “why do we need the test?”? </a:t>
              </a:r>
              <a:endParaRPr lang="en-US" sz="1400"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Define the construct</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Develop test specifications</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Develop a clear statement of purpose</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5" y="2712313"/>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The construct definition is part of step 2.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3" y="2691817"/>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Developing test specification is part of step 4. Please, try again.</a:t>
            </a:r>
            <a:endParaRPr lang="en-US" sz="2000"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3" y="4532770"/>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4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correct. During the first step of test development, one needs to develop a clear statement of purpose.  To do this, five questions should be answered: (1) Why do we need the test? (2) What do the test developers say about the test? (3) What information can we get from the test scores? (4) How are the test scores supposed to be used (i.e., make decisions)? (5) How are the test scores NOT supposed to be used?  </a:t>
            </a: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latin typeface="Open Sans" panose="020B0606030504020204" pitchFamily="34" charset="0"/>
                <a:ea typeface="Open Sans" panose="020B0606030504020204" pitchFamily="34" charset="0"/>
                <a:cs typeface="Open Sans" panose="020B0606030504020204" pitchFamily="34" charset="0"/>
              </a:rPr>
              <a:t>Develop items</a:t>
            </a: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3" y="4519876"/>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Item development occurs in step 5. Please, try again.</a:t>
            </a:r>
            <a:endParaRPr lang="en-US" sz="2000" dirty="0">
              <a:solidFill>
                <a:srgbClr val="FAB432"/>
              </a:solidFill>
              <a:latin typeface="Microsoft Sans Serif" panose="020B0604020202020204" pitchFamily="34" charset="0"/>
            </a:endParaRPr>
          </a:p>
        </p:txBody>
      </p:sp>
      <p:sp>
        <p:nvSpPr>
          <p:cNvPr id="58" name="Next Question Arrow">
            <a:hlinkClick r:id="rId3" action="ppaction://hlinksldjump"/>
            <a:extLst>
              <a:ext uri="{FF2B5EF4-FFF2-40B4-BE49-F238E27FC236}">
                <a16:creationId xmlns:a16="http://schemas.microsoft.com/office/drawing/2014/main" id="{D827C0EF-13F4-F43D-DF19-7F64A8F1027B}"/>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2322221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258739" cy="914400"/>
            <a:chOff x="310101" y="758927"/>
            <a:chExt cx="7907902"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3</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387203" y="923739"/>
              <a:ext cx="6830800" cy="646331"/>
            </a:xfrm>
            <a:prstGeom prst="rect">
              <a:avLst/>
            </a:prstGeom>
            <a:noFill/>
          </p:spPr>
          <p:txBody>
            <a:bodyPr wrap="square">
              <a:spAutoFit/>
            </a:bodyPr>
            <a:lstStyle/>
            <a:p>
              <a:pPr algn="ctr"/>
              <a:r>
                <a:rPr lang="en-US" dirty="0">
                  <a:solidFill>
                    <a:srgbClr val="FFFFFF"/>
                  </a:solidFill>
                  <a:latin typeface="Open Sans" panose="020B0606030504020204" pitchFamily="34" charset="0"/>
                </a:rPr>
                <a:t>Which of the following steps includes considering the dimensions that will be assessed? </a:t>
              </a:r>
              <a:endParaRPr lang="en-US"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Develop a clear statement of purpose</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Develop test specifications</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Develop items</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5" y="2715347"/>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A clear statement of purpose can help identify the number of dimensions to include, but the number of dimensions are not necessarily included in the statement of purpose.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4" y="2722226"/>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The number of dimensions will be illustrated in the test specifications, but one must consider the dimensions that will be assessed earlier than step 4. Please, try again.</a:t>
            </a:r>
            <a:endParaRPr lang="en-US"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3" y="4519875"/>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The items will be developed to measure each dimension, but the dimensions must be defined before items are written. Please, try again.</a:t>
            </a:r>
            <a:endParaRPr lang="en-US"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Define the construct</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4" y="4519876"/>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correct. When defining the construct one must consider the number of dimensions that are necessary to fully measure the construct. </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4153757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258739" cy="914400"/>
            <a:chOff x="310101" y="758927"/>
            <a:chExt cx="7907902"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4</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387203" y="923739"/>
              <a:ext cx="6830800" cy="646331"/>
            </a:xfrm>
            <a:prstGeom prst="rect">
              <a:avLst/>
            </a:prstGeom>
            <a:noFill/>
          </p:spPr>
          <p:txBody>
            <a:bodyPr wrap="square">
              <a:spAutoFit/>
            </a:bodyPr>
            <a:lstStyle/>
            <a:p>
              <a:pPr algn="ctr"/>
              <a:r>
                <a:rPr lang="en-US" dirty="0">
                  <a:solidFill>
                    <a:srgbClr val="FFFFFF"/>
                  </a:solidFill>
                  <a:latin typeface="Open Sans" panose="020B0606030504020204" pitchFamily="34" charset="0"/>
                </a:rPr>
                <a:t>Which of the following steps identifies the proportion of the test that is made up by each dimension? </a:t>
              </a:r>
              <a:endParaRPr lang="en-US"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Define the construct</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Develop a clear statement of purpose</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Develop items</a:t>
            </a:r>
          </a:p>
        </p:txBody>
      </p:sp>
      <p:sp>
        <p:nvSpPr>
          <p:cNvPr id="24" name="Chocie A Sel Box">
            <a:extLst>
              <a:ext uri="{FF2B5EF4-FFF2-40B4-BE49-F238E27FC236}">
                <a16:creationId xmlns:a16="http://schemas.microsoft.com/office/drawing/2014/main" id="{2C685A67-02B5-4FAD-A067-72EF7E4454E9}"/>
              </a:ext>
            </a:extLst>
          </p:cNvPr>
          <p:cNvSpPr/>
          <p:nvPr/>
        </p:nvSpPr>
        <p:spPr>
          <a:xfrm>
            <a:off x="117033" y="2672482"/>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The dimensions of the test will be defined during the construct definition step, but the proportion of items measuring each dimension will be determined when the test specifications are developed.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33981" y="2697351"/>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A clear statement of purpose can help for the foundation for the composition of the test specifications, but the proportion of items measuring each dimension is not part of the statement of purpose. Please, try again.</a:t>
            </a:r>
            <a:endParaRPr lang="en-US"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08455" y="4491862"/>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The items will be developed to reflect the test specifications.  So this step typically follows the development of the test specifications. Please, try again.</a:t>
            </a:r>
            <a:endParaRPr lang="en-US"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Develop test specifications</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3" y="4532770"/>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correct. The test specifications will include each of the specific dimensions and the levels of each dimension and the proportion of the test that is made up by each dimension.  The test specifications are often displayed as a table.</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41910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latin typeface="+mn-lt"/>
            </a:endParaRPr>
          </a:p>
          <a:p>
            <a:pPr marL="0" indent="0" algn="ctr">
              <a:buNone/>
            </a:pPr>
            <a:r>
              <a:rPr lang="en-US" dirty="0">
                <a:latin typeface="+mn-lt"/>
              </a:rPr>
              <a:t>Please click anywhere to exit!</a:t>
            </a:r>
          </a:p>
          <a:p>
            <a:pPr marL="0" indent="0">
              <a:buNone/>
            </a:pPr>
            <a:endParaRPr lang="en-US" dirty="0">
              <a:latin typeface="+mn-lt"/>
            </a:endParaRPr>
          </a:p>
          <a:p>
            <a:pPr marL="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5E162A"/>
                </a:solidFill>
                <a:effectLst/>
                <a:uLnTx/>
                <a:uFillTx/>
                <a:latin typeface="Open Sans"/>
                <a:ea typeface="Open Sans" panose="020B0606030504020204" pitchFamily="34" charset="0"/>
                <a:cs typeface="Open Sans" panose="020B0606030504020204" pitchFamily="34" charset="0"/>
              </a:rPr>
              <a:t>Lewis, J. &amp; Sireci, S. G.</a:t>
            </a:r>
            <a:r>
              <a:rPr kumimoji="0" lang="en-US" sz="2800" b="0" i="0"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(2022). Validity and educational testing: 	Purposes and uses of educational tests [Digital ITEMS Module 	30]. </a:t>
            </a:r>
            <a:r>
              <a:rPr kumimoji="0" lang="en-US" sz="2800" b="0" i="1"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Educational Measurement: Issues and Practice, 41</a:t>
            </a:r>
            <a:r>
              <a:rPr kumimoji="0" lang="en-US" sz="2800" b="0" i="0"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(4), 81-82. 	</a:t>
            </a:r>
            <a:r>
              <a:rPr kumimoji="0" lang="en-US" sz="2800" b="0" i="0" u="none" strike="noStrike" kern="1200" cap="none" spc="0" normalizeH="0" baseline="0" noProof="0">
                <a:ln>
                  <a:noFill/>
                </a:ln>
                <a:solidFill>
                  <a:srgbClr val="5E162A"/>
                </a:solidFill>
                <a:effectLst/>
                <a:uLnTx/>
                <a:uFillTx/>
                <a:latin typeface="Open Sans"/>
                <a:ea typeface="Calibri" panose="020F0502020204030204" pitchFamily="34" charset="0"/>
                <a:cs typeface="Open Sans" panose="020B0606030504020204" pitchFamily="34" charset="0"/>
              </a:rPr>
              <a:t>https://doi.org/10.1111/emip.12533 </a:t>
            </a:r>
            <a:endParaRPr kumimoji="0" lang="en-US" sz="2800" b="0" i="0" u="none" strike="noStrike" kern="1200" cap="none" spc="0" normalizeH="0" baseline="0" noProof="0" dirty="0">
              <a:ln>
                <a:noFill/>
              </a:ln>
              <a:solidFill>
                <a:srgbClr val="5E162A"/>
              </a:solidFill>
              <a:effectLst/>
              <a:uLnTx/>
              <a:uFillTx/>
              <a:latin typeface="Open Sans"/>
              <a:ea typeface="Open Sans" panose="020B0606030504020204" pitchFamily="34" charset="0"/>
              <a:cs typeface="Open Sans" panose="020B0606030504020204" pitchFamily="34" charset="0"/>
            </a:endParaRPr>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advTm="5000">
        <p:fade/>
      </p:transition>
    </mc:Choice>
    <mc:Fallback xmlns="">
      <p:transition spd="med" advTm="500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876</Words>
  <Application>Microsoft Office PowerPoint</Application>
  <PresentationFormat>Widescreen</PresentationFormat>
  <Paragraphs>66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Microsoft Sans Serif</vt:lpstr>
      <vt:lpstr>Open Sans</vt:lpstr>
      <vt:lpstr>Open Sans Semibold</vt:lpstr>
      <vt:lpstr>Office Theme</vt:lpstr>
      <vt:lpstr>Section 1: Learning Check</vt:lpstr>
      <vt:lpstr>PowerPoint Presentation</vt:lpstr>
      <vt:lpstr>PowerPoint Presentation</vt:lpstr>
      <vt:lpstr>PowerPoint Presentation</vt:lpstr>
      <vt:lpstr>PowerPoint Presentation</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1</cp:revision>
  <dcterms:created xsi:type="dcterms:W3CDTF">2022-01-08T11:29:31Z</dcterms:created>
  <dcterms:modified xsi:type="dcterms:W3CDTF">2022-12-06T10:43:14Z</dcterms:modified>
</cp:coreProperties>
</file>