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91" r:id="rId2"/>
    <p:sldId id="328" r:id="rId3"/>
    <p:sldId id="395" r:id="rId4"/>
    <p:sldId id="396" r:id="rId5"/>
    <p:sldId id="33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80F2BA-5E58-DAD0-E6FB-5B8D243CC284}" name="Jennifer Lewis" initials="JL" userId="S::jlewi0@umass.edu::268a10a2-8e33-456c-ae1f-c9aabbadd743" providerId="AD"/>
  <p188:author id="{0803C3BC-A351-3C69-C860-8652FC13E1C6}" name="Stephen Sireci" initials="SS" userId="S::sireci@umass.edu::7bbd6e68-7fde-40f4-a1ce-9b5b72d2ac00" providerId="AD"/>
  <p188:author id="{47C67DD7-307E-91A2-B8EA-0E0A7F45183A}" name="Leventhal, Brian C - leventbc" initials="LBCl" userId="S::leventbc@jmu.edu::3adb2060-2beb-4a7d-9680-0848e8f14d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432"/>
    <a:srgbClr val="0C7776"/>
    <a:srgbClr val="118180"/>
    <a:srgbClr val="FFBC38"/>
    <a:srgbClr val="095352"/>
    <a:srgbClr val="FFFFFF"/>
    <a:srgbClr val="009193"/>
    <a:srgbClr val="5E162A"/>
    <a:srgbClr val="6E2E40"/>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96" autoAdjust="0"/>
    <p:restoredTop sz="79950" autoAdjust="0"/>
  </p:normalViewPr>
  <p:slideViewPr>
    <p:cSldViewPr snapToGrid="0" showGuides="1">
      <p:cViewPr varScale="1">
        <p:scale>
          <a:sx n="98" d="100"/>
          <a:sy n="98" d="100"/>
        </p:scale>
        <p:origin x="102" y="7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05894469-04BD-4BD7-B883-E413A629B362}"/>
    <pc:docChg chg="modSld">
      <pc:chgData name="Leventhal, Brian C - leventbc" userId="3adb2060-2beb-4a7d-9680-0848e8f14df8" providerId="ADAL" clId="{05894469-04BD-4BD7-B883-E413A629B362}" dt="2023-06-02T15:19:56.991" v="1"/>
      <pc:docMkLst>
        <pc:docMk/>
      </pc:docMkLst>
      <pc:sldChg chg="modSp mod">
        <pc:chgData name="Leventhal, Brian C - leventbc" userId="3adb2060-2beb-4a7d-9680-0848e8f14df8" providerId="ADAL" clId="{05894469-04BD-4BD7-B883-E413A629B362}" dt="2023-06-02T15:19:56.991" v="1"/>
        <pc:sldMkLst>
          <pc:docMk/>
          <pc:sldMk cId="1967798868" sldId="338"/>
        </pc:sldMkLst>
        <pc:spChg chg="mod">
          <ac:chgData name="Leventhal, Brian C - leventbc" userId="3adb2060-2beb-4a7d-9680-0848e8f14df8" providerId="ADAL" clId="{05894469-04BD-4BD7-B883-E413A629B362}" dt="2023-06-02T15:19:56.991" v="1"/>
          <ac:spMkLst>
            <pc:docMk/>
            <pc:sldMk cId="1967798868" sldId="338"/>
            <ac:spMk id="3" creationId="{07149D18-8AAB-CEBE-1B50-BAC385E67F0A}"/>
          </ac:spMkLst>
        </pc:spChg>
      </pc:sldChg>
    </pc:docChg>
  </pc:docChgLst>
  <pc:docChgLst>
    <pc:chgData name="Leventhal, Brian C - leventbc" userId="3adb2060-2beb-4a7d-9680-0848e8f14df8" providerId="ADAL" clId="{6651484F-31BB-4263-8150-D0D168F33381}"/>
    <pc:docChg chg="undo custSel addSld delSld modSld">
      <pc:chgData name="Leventhal, Brian C - leventbc" userId="3adb2060-2beb-4a7d-9680-0848e8f14df8" providerId="ADAL" clId="{6651484F-31BB-4263-8150-D0D168F33381}" dt="2022-11-20T15:03:22.486" v="744" actId="313"/>
      <pc:docMkLst>
        <pc:docMk/>
      </pc:docMkLst>
      <pc:sldChg chg="addSp delSp modSp mod delAnim">
        <pc:chgData name="Leventhal, Brian C - leventbc" userId="3adb2060-2beb-4a7d-9680-0848e8f14df8" providerId="ADAL" clId="{6651484F-31BB-4263-8150-D0D168F33381}" dt="2022-11-20T14:33:16.506" v="698"/>
        <pc:sldMkLst>
          <pc:docMk/>
          <pc:sldMk cId="1961157331" sldId="328"/>
        </pc:sldMkLst>
        <pc:spChg chg="mod">
          <ac:chgData name="Leventhal, Brian C - leventbc" userId="3adb2060-2beb-4a7d-9680-0848e8f14df8" providerId="ADAL" clId="{6651484F-31BB-4263-8150-D0D168F33381}" dt="2022-11-20T14:32:55.080" v="694"/>
          <ac:spMkLst>
            <pc:docMk/>
            <pc:sldMk cId="1961157331" sldId="328"/>
            <ac:spMk id="3" creationId="{1FE54899-A28B-3A03-9DD6-58F6C1F38C07}"/>
          </ac:spMkLst>
        </pc:spChg>
        <pc:spChg chg="mod">
          <ac:chgData name="Leventhal, Brian C - leventbc" userId="3adb2060-2beb-4a7d-9680-0848e8f14df8" providerId="ADAL" clId="{6651484F-31BB-4263-8150-D0D168F33381}" dt="2022-11-20T14:33:16.506" v="698"/>
          <ac:spMkLst>
            <pc:docMk/>
            <pc:sldMk cId="1961157331" sldId="328"/>
            <ac:spMk id="4" creationId="{CEF50067-E72C-315D-021F-9BB23BC3F0C6}"/>
          </ac:spMkLst>
        </pc:spChg>
        <pc:spChg chg="add mod">
          <ac:chgData name="Leventhal, Brian C - leventbc" userId="3adb2060-2beb-4a7d-9680-0848e8f14df8" providerId="ADAL" clId="{6651484F-31BB-4263-8150-D0D168F33381}" dt="2022-11-20T14:33:00.555" v="696" actId="1076"/>
          <ac:spMkLst>
            <pc:docMk/>
            <pc:sldMk cId="1961157331" sldId="328"/>
            <ac:spMk id="5" creationId="{934CFB50-4FF9-989C-79E6-171CEDED9D3A}"/>
          </ac:spMkLst>
        </pc:spChg>
        <pc:spChg chg="mod">
          <ac:chgData name="Leventhal, Brian C - leventbc" userId="3adb2060-2beb-4a7d-9680-0848e8f14df8" providerId="ADAL" clId="{6651484F-31BB-4263-8150-D0D168F33381}" dt="2022-11-20T14:17:32.095" v="191" actId="207"/>
          <ac:spMkLst>
            <pc:docMk/>
            <pc:sldMk cId="1961157331" sldId="328"/>
            <ac:spMk id="7" creationId="{56294BFE-A083-9C19-E624-C75B3063E001}"/>
          </ac:spMkLst>
        </pc:spChg>
        <pc:spChg chg="mod">
          <ac:chgData name="Leventhal, Brian C - leventbc" userId="3adb2060-2beb-4a7d-9680-0848e8f14df8" providerId="ADAL" clId="{6651484F-31BB-4263-8150-D0D168F33381}" dt="2022-11-20T14:19:24.290" v="253" actId="14100"/>
          <ac:spMkLst>
            <pc:docMk/>
            <pc:sldMk cId="1961157331" sldId="328"/>
            <ac:spMk id="8" creationId="{04AA71F8-251B-AEB3-939B-7D3086F963D3}"/>
          </ac:spMkLst>
        </pc:spChg>
        <pc:spChg chg="add del">
          <ac:chgData name="Leventhal, Brian C - leventbc" userId="3adb2060-2beb-4a7d-9680-0848e8f14df8" providerId="ADAL" clId="{6651484F-31BB-4263-8150-D0D168F33381}" dt="2022-11-20T14:17:09.341" v="185" actId="478"/>
          <ac:spMkLst>
            <pc:docMk/>
            <pc:sldMk cId="1961157331" sldId="328"/>
            <ac:spMk id="15" creationId="{C6B6F8E8-7F48-AE8C-9D16-6D6787418581}"/>
          </ac:spMkLst>
        </pc:spChg>
        <pc:grpChg chg="mod">
          <ac:chgData name="Leventhal, Brian C - leventbc" userId="3adb2060-2beb-4a7d-9680-0848e8f14df8" providerId="ADAL" clId="{6651484F-31BB-4263-8150-D0D168F33381}" dt="2022-11-20T14:33:03.114" v="697" actId="1076"/>
          <ac:grpSpMkLst>
            <pc:docMk/>
            <pc:sldMk cId="1961157331" sldId="328"/>
            <ac:grpSpMk id="6" creationId="{BCAC114B-DD95-7860-9C19-B591E6419F52}"/>
          </ac:grpSpMkLst>
        </pc:grpChg>
        <pc:grpChg chg="del">
          <ac:chgData name="Leventhal, Brian C - leventbc" userId="3adb2060-2beb-4a7d-9680-0848e8f14df8" providerId="ADAL" clId="{6651484F-31BB-4263-8150-D0D168F33381}" dt="2022-11-20T14:15:58.198" v="15" actId="478"/>
          <ac:grpSpMkLst>
            <pc:docMk/>
            <pc:sldMk cId="1961157331" sldId="328"/>
            <ac:grpSpMk id="9" creationId="{5A16317E-BE59-2714-B100-843FC02DFD92}"/>
          </ac:grpSpMkLst>
        </pc:grpChg>
        <pc:grpChg chg="add del mod">
          <ac:chgData name="Leventhal, Brian C - leventbc" userId="3adb2060-2beb-4a7d-9680-0848e8f14df8" providerId="ADAL" clId="{6651484F-31BB-4263-8150-D0D168F33381}" dt="2022-11-20T14:17:20.238" v="187" actId="478"/>
          <ac:grpSpMkLst>
            <pc:docMk/>
            <pc:sldMk cId="1961157331" sldId="328"/>
            <ac:grpSpMk id="12" creationId="{5FCD4EB7-82BD-5A40-2FA1-11032FBA96BC}"/>
          </ac:grpSpMkLst>
        </pc:grpChg>
        <pc:picChg chg="del">
          <ac:chgData name="Leventhal, Brian C - leventbc" userId="3adb2060-2beb-4a7d-9680-0848e8f14df8" providerId="ADAL" clId="{6651484F-31BB-4263-8150-D0D168F33381}" dt="2022-11-20T14:16:11.949" v="16" actId="478"/>
          <ac:picMkLst>
            <pc:docMk/>
            <pc:sldMk cId="1961157331" sldId="328"/>
            <ac:picMk id="5" creationId="{93F292EC-99AB-BE9A-E3C4-5D167A331227}"/>
          </ac:picMkLst>
        </pc:picChg>
      </pc:sldChg>
      <pc:sldChg chg="modSp mod">
        <pc:chgData name="Leventhal, Brian C - leventbc" userId="3adb2060-2beb-4a7d-9680-0848e8f14df8" providerId="ADAL" clId="{6651484F-31BB-4263-8150-D0D168F33381}" dt="2022-11-20T14:38:47.099" v="743" actId="1076"/>
        <pc:sldMkLst>
          <pc:docMk/>
          <pc:sldMk cId="1967798868" sldId="338"/>
        </pc:sldMkLst>
        <pc:spChg chg="mod">
          <ac:chgData name="Leventhal, Brian C - leventbc" userId="3adb2060-2beb-4a7d-9680-0848e8f14df8" providerId="ADAL" clId="{6651484F-31BB-4263-8150-D0D168F33381}" dt="2022-11-20T14:38:15.557" v="741" actId="6549"/>
          <ac:spMkLst>
            <pc:docMk/>
            <pc:sldMk cId="1967798868" sldId="338"/>
            <ac:spMk id="3" creationId="{07149D18-8AAB-CEBE-1B50-BAC385E67F0A}"/>
          </ac:spMkLst>
        </pc:spChg>
        <pc:spChg chg="mod">
          <ac:chgData name="Leventhal, Brian C - leventbc" userId="3adb2060-2beb-4a7d-9680-0848e8f14df8" providerId="ADAL" clId="{6651484F-31BB-4263-8150-D0D168F33381}" dt="2022-11-20T14:38:47.099" v="743" actId="1076"/>
          <ac:spMkLst>
            <pc:docMk/>
            <pc:sldMk cId="1967798868" sldId="338"/>
            <ac:spMk id="5" creationId="{4D3ECB5C-ADF3-BB3D-8419-DFAF8425E38A}"/>
          </ac:spMkLst>
        </pc:spChg>
      </pc:sldChg>
      <pc:sldChg chg="modSp">
        <pc:chgData name="Leventhal, Brian C - leventbc" userId="3adb2060-2beb-4a7d-9680-0848e8f14df8" providerId="ADAL" clId="{6651484F-31BB-4263-8150-D0D168F33381}" dt="2022-11-20T15:03:22.486" v="744" actId="313"/>
        <pc:sldMkLst>
          <pc:docMk/>
          <pc:sldMk cId="3808318768" sldId="391"/>
        </pc:sldMkLst>
        <pc:spChg chg="mod">
          <ac:chgData name="Leventhal, Brian C - leventbc" userId="3adb2060-2beb-4a7d-9680-0848e8f14df8" providerId="ADAL" clId="{6651484F-31BB-4263-8150-D0D168F33381}" dt="2022-11-20T15:03:22.486" v="744" actId="313"/>
          <ac:spMkLst>
            <pc:docMk/>
            <pc:sldMk cId="3808318768" sldId="391"/>
            <ac:spMk id="6" creationId="{C17F7E7C-0206-CF90-B9A6-E5175A9F7199}"/>
          </ac:spMkLst>
        </pc:spChg>
      </pc:sldChg>
      <pc:sldChg chg="addSp delSp modSp mod modClrScheme delAnim modAnim chgLayout">
        <pc:chgData name="Leventhal, Brian C - leventbc" userId="3adb2060-2beb-4a7d-9680-0848e8f14df8" providerId="ADAL" clId="{6651484F-31BB-4263-8150-D0D168F33381}" dt="2022-11-20T14:34:07.720" v="719"/>
        <pc:sldMkLst>
          <pc:docMk/>
          <pc:sldMk cId="296753615" sldId="395"/>
        </pc:sldMkLst>
        <pc:spChg chg="add mod">
          <ac:chgData name="Leventhal, Brian C - leventbc" userId="3adb2060-2beb-4a7d-9680-0848e8f14df8" providerId="ADAL" clId="{6651484F-31BB-4263-8150-D0D168F33381}" dt="2022-11-20T14:20:32.968" v="269" actId="21"/>
          <ac:spMkLst>
            <pc:docMk/>
            <pc:sldMk cId="296753615" sldId="395"/>
            <ac:spMk id="3" creationId="{75F99F31-38E0-FB2D-8048-4BF75D2940AF}"/>
          </ac:spMkLst>
        </pc:spChg>
        <pc:spChg chg="add mod">
          <ac:chgData name="Leventhal, Brian C - leventbc" userId="3adb2060-2beb-4a7d-9680-0848e8f14df8" providerId="ADAL" clId="{6651484F-31BB-4263-8150-D0D168F33381}" dt="2022-11-20T14:22:34.375" v="315" actId="1076"/>
          <ac:spMkLst>
            <pc:docMk/>
            <pc:sldMk cId="296753615" sldId="395"/>
            <ac:spMk id="4" creationId="{5B4DD281-321D-E185-0FA9-590BCCF8F8CD}"/>
          </ac:spMkLst>
        </pc:spChg>
        <pc:spChg chg="del">
          <ac:chgData name="Leventhal, Brian C - leventbc" userId="3adb2060-2beb-4a7d-9680-0848e8f14df8" providerId="ADAL" clId="{6651484F-31BB-4263-8150-D0D168F33381}" dt="2022-11-20T14:19:45.415" v="255" actId="478"/>
          <ac:spMkLst>
            <pc:docMk/>
            <pc:sldMk cId="296753615" sldId="395"/>
            <ac:spMk id="5" creationId="{BF2AA45E-3AAC-1B74-7317-3BF7CEAF4E2C}"/>
          </ac:spMkLst>
        </pc:spChg>
        <pc:spChg chg="mod">
          <ac:chgData name="Leventhal, Brian C - leventbc" userId="3adb2060-2beb-4a7d-9680-0848e8f14df8" providerId="ADAL" clId="{6651484F-31BB-4263-8150-D0D168F33381}" dt="2022-11-20T14:22:38.390" v="316"/>
          <ac:spMkLst>
            <pc:docMk/>
            <pc:sldMk cId="296753615" sldId="395"/>
            <ac:spMk id="6" creationId="{0B7F732A-95BD-88D2-9B71-8AE9A3186B81}"/>
          </ac:spMkLst>
        </pc:spChg>
        <pc:spChg chg="del">
          <ac:chgData name="Leventhal, Brian C - leventbc" userId="3adb2060-2beb-4a7d-9680-0848e8f14df8" providerId="ADAL" clId="{6651484F-31BB-4263-8150-D0D168F33381}" dt="2022-11-20T14:19:45.415" v="255" actId="478"/>
          <ac:spMkLst>
            <pc:docMk/>
            <pc:sldMk cId="296753615" sldId="395"/>
            <ac:spMk id="6" creationId="{D9838406-DAE8-8373-4553-2B003232AA3E}"/>
          </ac:spMkLst>
        </pc:spChg>
        <pc:spChg chg="mod">
          <ac:chgData name="Leventhal, Brian C - leventbc" userId="3adb2060-2beb-4a7d-9680-0848e8f14df8" providerId="ADAL" clId="{6651484F-31BB-4263-8150-D0D168F33381}" dt="2022-11-20T14:22:38.390" v="316"/>
          <ac:spMkLst>
            <pc:docMk/>
            <pc:sldMk cId="296753615" sldId="395"/>
            <ac:spMk id="7" creationId="{5FD78DA3-D80A-8A6D-1B89-08320AA77779}"/>
          </ac:spMkLst>
        </pc:spChg>
        <pc:spChg chg="del">
          <ac:chgData name="Leventhal, Brian C - leventbc" userId="3adb2060-2beb-4a7d-9680-0848e8f14df8" providerId="ADAL" clId="{6651484F-31BB-4263-8150-D0D168F33381}" dt="2022-11-20T14:19:45.415" v="255" actId="478"/>
          <ac:spMkLst>
            <pc:docMk/>
            <pc:sldMk cId="296753615" sldId="395"/>
            <ac:spMk id="7" creationId="{DC1C62CF-9E3A-7516-DE8F-A964B92BD3DD}"/>
          </ac:spMkLst>
        </pc:spChg>
        <pc:spChg chg="del">
          <ac:chgData name="Leventhal, Brian C - leventbc" userId="3adb2060-2beb-4a7d-9680-0848e8f14df8" providerId="ADAL" clId="{6651484F-31BB-4263-8150-D0D168F33381}" dt="2022-11-20T14:19:45.415" v="255" actId="478"/>
          <ac:spMkLst>
            <pc:docMk/>
            <pc:sldMk cId="296753615" sldId="395"/>
            <ac:spMk id="8" creationId="{275B149F-CCE8-16FE-0955-43C73C18295E}"/>
          </ac:spMkLst>
        </pc:spChg>
        <pc:spChg chg="add mod">
          <ac:chgData name="Leventhal, Brian C - leventbc" userId="3adb2060-2beb-4a7d-9680-0848e8f14df8" providerId="ADAL" clId="{6651484F-31BB-4263-8150-D0D168F33381}" dt="2022-11-20T14:23:30.941" v="353" actId="20577"/>
          <ac:spMkLst>
            <pc:docMk/>
            <pc:sldMk cId="296753615" sldId="395"/>
            <ac:spMk id="8" creationId="{A2112B31-0468-6877-7A1D-2860AF6E7206}"/>
          </ac:spMkLst>
        </pc:spChg>
        <pc:spChg chg="del">
          <ac:chgData name="Leventhal, Brian C - leventbc" userId="3adb2060-2beb-4a7d-9680-0848e8f14df8" providerId="ADAL" clId="{6651484F-31BB-4263-8150-D0D168F33381}" dt="2022-11-20T14:19:45.415" v="255" actId="478"/>
          <ac:spMkLst>
            <pc:docMk/>
            <pc:sldMk cId="296753615" sldId="395"/>
            <ac:spMk id="9" creationId="{0B8144C0-92E4-EF8D-88F0-956BD84619DD}"/>
          </ac:spMkLst>
        </pc:spChg>
        <pc:spChg chg="add mod ord">
          <ac:chgData name="Leventhal, Brian C - leventbc" userId="3adb2060-2beb-4a7d-9680-0848e8f14df8" providerId="ADAL" clId="{6651484F-31BB-4263-8150-D0D168F33381}" dt="2022-11-20T14:20:49.492" v="275" actId="6549"/>
          <ac:spMkLst>
            <pc:docMk/>
            <pc:sldMk cId="296753615" sldId="395"/>
            <ac:spMk id="10" creationId="{8A8CCC96-D50D-809B-8F70-319BF606DD08}"/>
          </ac:spMkLst>
        </pc:spChg>
        <pc:spChg chg="del">
          <ac:chgData name="Leventhal, Brian C - leventbc" userId="3adb2060-2beb-4a7d-9680-0848e8f14df8" providerId="ADAL" clId="{6651484F-31BB-4263-8150-D0D168F33381}" dt="2022-11-20T14:19:45.415" v="255" actId="478"/>
          <ac:spMkLst>
            <pc:docMk/>
            <pc:sldMk cId="296753615" sldId="395"/>
            <ac:spMk id="11" creationId="{ABF15483-6750-5231-FE45-7D0E5CE4FAD7}"/>
          </ac:spMkLst>
        </pc:spChg>
        <pc:spChg chg="mod">
          <ac:chgData name="Leventhal, Brian C - leventbc" userId="3adb2060-2beb-4a7d-9680-0848e8f14df8" providerId="ADAL" clId="{6651484F-31BB-4263-8150-D0D168F33381}" dt="2022-11-20T14:25:00.845" v="371" actId="1076"/>
          <ac:spMkLst>
            <pc:docMk/>
            <pc:sldMk cId="296753615" sldId="395"/>
            <ac:spMk id="11" creationId="{B28BD902-79D2-D2D8-F10F-826479486532}"/>
          </ac:spMkLst>
        </pc:spChg>
        <pc:spChg chg="add mod ord">
          <ac:chgData name="Leventhal, Brian C - leventbc" userId="3adb2060-2beb-4a7d-9680-0848e8f14df8" providerId="ADAL" clId="{6651484F-31BB-4263-8150-D0D168F33381}" dt="2022-11-20T14:21:18.202" v="296" actId="404"/>
          <ac:spMkLst>
            <pc:docMk/>
            <pc:sldMk cId="296753615" sldId="395"/>
            <ac:spMk id="12" creationId="{19642F54-BAC7-4E5F-45F5-D004FFF2EBBD}"/>
          </ac:spMkLst>
        </pc:spChg>
        <pc:spChg chg="mod">
          <ac:chgData name="Leventhal, Brian C - leventbc" userId="3adb2060-2beb-4a7d-9680-0848e8f14df8" providerId="ADAL" clId="{6651484F-31BB-4263-8150-D0D168F33381}" dt="2022-11-20T14:24:39.566" v="364" actId="207"/>
          <ac:spMkLst>
            <pc:docMk/>
            <pc:sldMk cId="296753615" sldId="395"/>
            <ac:spMk id="13" creationId="{498FAEB6-C58D-3551-5748-5D4D3919532B}"/>
          </ac:spMkLst>
        </pc:spChg>
        <pc:spChg chg="del">
          <ac:chgData name="Leventhal, Brian C - leventbc" userId="3adb2060-2beb-4a7d-9680-0848e8f14df8" providerId="ADAL" clId="{6651484F-31BB-4263-8150-D0D168F33381}" dt="2022-11-20T14:19:45.415" v="255" actId="478"/>
          <ac:spMkLst>
            <pc:docMk/>
            <pc:sldMk cId="296753615" sldId="395"/>
            <ac:spMk id="18" creationId="{3829D101-E860-F835-4842-31B16C6EA805}"/>
          </ac:spMkLst>
        </pc:spChg>
        <pc:spChg chg="del">
          <ac:chgData name="Leventhal, Brian C - leventbc" userId="3adb2060-2beb-4a7d-9680-0848e8f14df8" providerId="ADAL" clId="{6651484F-31BB-4263-8150-D0D168F33381}" dt="2022-11-20T14:19:45.415" v="255" actId="478"/>
          <ac:spMkLst>
            <pc:docMk/>
            <pc:sldMk cId="296753615" sldId="395"/>
            <ac:spMk id="19" creationId="{2049A3B2-4DBF-5892-9C56-C67C4A97ED48}"/>
          </ac:spMkLst>
        </pc:spChg>
        <pc:spChg chg="del">
          <ac:chgData name="Leventhal, Brian C - leventbc" userId="3adb2060-2beb-4a7d-9680-0848e8f14df8" providerId="ADAL" clId="{6651484F-31BB-4263-8150-D0D168F33381}" dt="2022-11-20T14:19:45.415" v="255" actId="478"/>
          <ac:spMkLst>
            <pc:docMk/>
            <pc:sldMk cId="296753615" sldId="395"/>
            <ac:spMk id="20" creationId="{B9E76250-9F2D-69C9-5F8D-186424D7F816}"/>
          </ac:spMkLst>
        </pc:spChg>
        <pc:spChg chg="mod">
          <ac:chgData name="Leventhal, Brian C - leventbc" userId="3adb2060-2beb-4a7d-9680-0848e8f14df8" providerId="ADAL" clId="{6651484F-31BB-4263-8150-D0D168F33381}" dt="2022-11-20T14:33:24.894" v="699"/>
          <ac:spMkLst>
            <pc:docMk/>
            <pc:sldMk cId="296753615" sldId="395"/>
            <ac:spMk id="38" creationId="{B93A121A-6F34-EC76-AC34-4560FA6ECF0E}"/>
          </ac:spMkLst>
        </pc:spChg>
        <pc:spChg chg="mod">
          <ac:chgData name="Leventhal, Brian C - leventbc" userId="3adb2060-2beb-4a7d-9680-0848e8f14df8" providerId="ADAL" clId="{6651484F-31BB-4263-8150-D0D168F33381}" dt="2022-11-20T14:34:07.720" v="719"/>
          <ac:spMkLst>
            <pc:docMk/>
            <pc:sldMk cId="296753615" sldId="395"/>
            <ac:spMk id="42" creationId="{3DCB02B3-276D-451F-995B-BD24F52B2CAB}"/>
          </ac:spMkLst>
        </pc:spChg>
        <pc:grpChg chg="add mod">
          <ac:chgData name="Leventhal, Brian C - leventbc" userId="3adb2060-2beb-4a7d-9680-0848e8f14df8" providerId="ADAL" clId="{6651484F-31BB-4263-8150-D0D168F33381}" dt="2022-11-20T14:24:08.174" v="355" actId="962"/>
          <ac:grpSpMkLst>
            <pc:docMk/>
            <pc:sldMk cId="296753615" sldId="395"/>
            <ac:grpSpMk id="5" creationId="{3B74DA17-FD0B-F111-ECC0-8D231E651FA7}"/>
          </ac:grpSpMkLst>
        </pc:grpChg>
        <pc:grpChg chg="add mod">
          <ac:chgData name="Leventhal, Brian C - leventbc" userId="3adb2060-2beb-4a7d-9680-0848e8f14df8" providerId="ADAL" clId="{6651484F-31BB-4263-8150-D0D168F33381}" dt="2022-11-20T14:25:22.123" v="373" actId="962"/>
          <ac:grpSpMkLst>
            <pc:docMk/>
            <pc:sldMk cId="296753615" sldId="395"/>
            <ac:grpSpMk id="9" creationId="{4A2836E7-7B40-02DC-EC17-51C8AA2BC29E}"/>
          </ac:grpSpMkLst>
        </pc:grpChg>
        <pc:grpChg chg="del">
          <ac:chgData name="Leventhal, Brian C - leventbc" userId="3adb2060-2beb-4a7d-9680-0848e8f14df8" providerId="ADAL" clId="{6651484F-31BB-4263-8150-D0D168F33381}" dt="2022-11-20T14:19:45.415" v="255" actId="478"/>
          <ac:grpSpMkLst>
            <pc:docMk/>
            <pc:sldMk cId="296753615" sldId="395"/>
            <ac:grpSpMk id="26" creationId="{B9469428-B243-A211-F715-8C8CF4E67FF1}"/>
          </ac:grpSpMkLst>
        </pc:grpChg>
        <pc:grpChg chg="del">
          <ac:chgData name="Leventhal, Brian C - leventbc" userId="3adb2060-2beb-4a7d-9680-0848e8f14df8" providerId="ADAL" clId="{6651484F-31BB-4263-8150-D0D168F33381}" dt="2022-11-20T14:19:45.415" v="255" actId="478"/>
          <ac:grpSpMkLst>
            <pc:docMk/>
            <pc:sldMk cId="296753615" sldId="395"/>
            <ac:grpSpMk id="27" creationId="{D0101182-062B-B809-5E65-7E582F111F3E}"/>
          </ac:grpSpMkLst>
        </pc:grpChg>
        <pc:grpChg chg="del">
          <ac:chgData name="Leventhal, Brian C - leventbc" userId="3adb2060-2beb-4a7d-9680-0848e8f14df8" providerId="ADAL" clId="{6651484F-31BB-4263-8150-D0D168F33381}" dt="2022-11-20T14:19:45.415" v="255" actId="478"/>
          <ac:grpSpMkLst>
            <pc:docMk/>
            <pc:sldMk cId="296753615" sldId="395"/>
            <ac:grpSpMk id="48" creationId="{D3697AA9-AF32-2D65-609D-4D45F3BB5F32}"/>
          </ac:grpSpMkLst>
        </pc:grpChg>
        <pc:grpChg chg="del">
          <ac:chgData name="Leventhal, Brian C - leventbc" userId="3adb2060-2beb-4a7d-9680-0848e8f14df8" providerId="ADAL" clId="{6651484F-31BB-4263-8150-D0D168F33381}" dt="2022-11-20T14:19:45.415" v="255" actId="478"/>
          <ac:grpSpMkLst>
            <pc:docMk/>
            <pc:sldMk cId="296753615" sldId="395"/>
            <ac:grpSpMk id="51" creationId="{DA8F0121-E20F-F5BB-975C-E896C37107BA}"/>
          </ac:grpSpMkLst>
        </pc:grpChg>
        <pc:grpChg chg="del">
          <ac:chgData name="Leventhal, Brian C - leventbc" userId="3adb2060-2beb-4a7d-9680-0848e8f14df8" providerId="ADAL" clId="{6651484F-31BB-4263-8150-D0D168F33381}" dt="2022-11-20T14:19:45.415" v="255" actId="478"/>
          <ac:grpSpMkLst>
            <pc:docMk/>
            <pc:sldMk cId="296753615" sldId="395"/>
            <ac:grpSpMk id="54" creationId="{C257BB74-F89D-F726-101C-7467898EE88C}"/>
          </ac:grpSpMkLst>
        </pc:grpChg>
        <pc:grpChg chg="del">
          <ac:chgData name="Leventhal, Brian C - leventbc" userId="3adb2060-2beb-4a7d-9680-0848e8f14df8" providerId="ADAL" clId="{6651484F-31BB-4263-8150-D0D168F33381}" dt="2022-11-20T14:19:45.415" v="255" actId="478"/>
          <ac:grpSpMkLst>
            <pc:docMk/>
            <pc:sldMk cId="296753615" sldId="395"/>
            <ac:grpSpMk id="57" creationId="{ACC0D938-BC0E-B5E6-D9A4-A72B7184C8ED}"/>
          </ac:grpSpMkLst>
        </pc:grpChg>
        <pc:grpChg chg="del">
          <ac:chgData name="Leventhal, Brian C - leventbc" userId="3adb2060-2beb-4a7d-9680-0848e8f14df8" providerId="ADAL" clId="{6651484F-31BB-4263-8150-D0D168F33381}" dt="2022-11-20T14:19:45.415" v="255" actId="478"/>
          <ac:grpSpMkLst>
            <pc:docMk/>
            <pc:sldMk cId="296753615" sldId="395"/>
            <ac:grpSpMk id="60" creationId="{10D08D88-02BE-CD8E-E3AA-7695B87F1576}"/>
          </ac:grpSpMkLst>
        </pc:grpChg>
        <pc:grpChg chg="del">
          <ac:chgData name="Leventhal, Brian C - leventbc" userId="3adb2060-2beb-4a7d-9680-0848e8f14df8" providerId="ADAL" clId="{6651484F-31BB-4263-8150-D0D168F33381}" dt="2022-11-20T14:19:45.415" v="255" actId="478"/>
          <ac:grpSpMkLst>
            <pc:docMk/>
            <pc:sldMk cId="296753615" sldId="395"/>
            <ac:grpSpMk id="63" creationId="{950BF82D-E7BE-DF08-7F2D-08C77DA3ED6B}"/>
          </ac:grpSpMkLst>
        </pc:grpChg>
        <pc:picChg chg="del">
          <ac:chgData name="Leventhal, Brian C - leventbc" userId="3adb2060-2beb-4a7d-9680-0848e8f14df8" providerId="ADAL" clId="{6651484F-31BB-4263-8150-D0D168F33381}" dt="2022-11-20T14:19:45.415" v="255" actId="478"/>
          <ac:picMkLst>
            <pc:docMk/>
            <pc:sldMk cId="296753615" sldId="395"/>
            <ac:picMk id="4" creationId="{D46C8B0F-2261-0E83-8AC7-5EB501119E27}"/>
          </ac:picMkLst>
        </pc:picChg>
        <pc:picChg chg="del">
          <ac:chgData name="Leventhal, Brian C - leventbc" userId="3adb2060-2beb-4a7d-9680-0848e8f14df8" providerId="ADAL" clId="{6651484F-31BB-4263-8150-D0D168F33381}" dt="2022-11-20T14:19:45.415" v="255" actId="478"/>
          <ac:picMkLst>
            <pc:docMk/>
            <pc:sldMk cId="296753615" sldId="395"/>
            <ac:picMk id="22" creationId="{51CA7CE7-65EF-BC8B-0C39-131C917A284C}"/>
          </ac:picMkLst>
        </pc:picChg>
        <pc:picChg chg="del">
          <ac:chgData name="Leventhal, Brian C - leventbc" userId="3adb2060-2beb-4a7d-9680-0848e8f14df8" providerId="ADAL" clId="{6651484F-31BB-4263-8150-D0D168F33381}" dt="2022-11-20T14:19:45.415" v="255" actId="478"/>
          <ac:picMkLst>
            <pc:docMk/>
            <pc:sldMk cId="296753615" sldId="395"/>
            <ac:picMk id="23" creationId="{7FA51C17-77F8-B300-3D6D-A15D3E200E2E}"/>
          </ac:picMkLst>
        </pc:picChg>
        <pc:picChg chg="del">
          <ac:chgData name="Leventhal, Brian C - leventbc" userId="3adb2060-2beb-4a7d-9680-0848e8f14df8" providerId="ADAL" clId="{6651484F-31BB-4263-8150-D0D168F33381}" dt="2022-11-20T14:19:45.415" v="255" actId="478"/>
          <ac:picMkLst>
            <pc:docMk/>
            <pc:sldMk cId="296753615" sldId="395"/>
            <ac:picMk id="66" creationId="{0EE614DA-CA61-E4EB-5FDC-A2563434E667}"/>
          </ac:picMkLst>
        </pc:picChg>
        <pc:cxnChg chg="del mod">
          <ac:chgData name="Leventhal, Brian C - leventbc" userId="3adb2060-2beb-4a7d-9680-0848e8f14df8" providerId="ADAL" clId="{6651484F-31BB-4263-8150-D0D168F33381}" dt="2022-11-20T14:19:45.415" v="255" actId="478"/>
          <ac:cxnSpMkLst>
            <pc:docMk/>
            <pc:sldMk cId="296753615" sldId="395"/>
            <ac:cxnSpMk id="14" creationId="{E6F5893B-350A-A433-BC16-FAF814351761}"/>
          </ac:cxnSpMkLst>
        </pc:cxnChg>
        <pc:cxnChg chg="del mod">
          <ac:chgData name="Leventhal, Brian C - leventbc" userId="3adb2060-2beb-4a7d-9680-0848e8f14df8" providerId="ADAL" clId="{6651484F-31BB-4263-8150-D0D168F33381}" dt="2022-11-20T14:19:45.415" v="255" actId="478"/>
          <ac:cxnSpMkLst>
            <pc:docMk/>
            <pc:sldMk cId="296753615" sldId="395"/>
            <ac:cxnSpMk id="25" creationId="{DE0E3EFF-6F5E-DA6E-B851-98DA7A3922D6}"/>
          </ac:cxnSpMkLst>
        </pc:cxnChg>
        <pc:cxnChg chg="del mod">
          <ac:chgData name="Leventhal, Brian C - leventbc" userId="3adb2060-2beb-4a7d-9680-0848e8f14df8" providerId="ADAL" clId="{6651484F-31BB-4263-8150-D0D168F33381}" dt="2022-11-20T14:19:45.415" v="255" actId="478"/>
          <ac:cxnSpMkLst>
            <pc:docMk/>
            <pc:sldMk cId="296753615" sldId="395"/>
            <ac:cxnSpMk id="29" creationId="{4B5E0913-E555-1A2D-7E59-27EAD6619A96}"/>
          </ac:cxnSpMkLst>
        </pc:cxnChg>
        <pc:cxnChg chg="del mod">
          <ac:chgData name="Leventhal, Brian C - leventbc" userId="3adb2060-2beb-4a7d-9680-0848e8f14df8" providerId="ADAL" clId="{6651484F-31BB-4263-8150-D0D168F33381}" dt="2022-11-20T14:19:45.415" v="255" actId="478"/>
          <ac:cxnSpMkLst>
            <pc:docMk/>
            <pc:sldMk cId="296753615" sldId="395"/>
            <ac:cxnSpMk id="32" creationId="{FF2A9EC6-5210-5B31-37C7-F3477823B1EF}"/>
          </ac:cxnSpMkLst>
        </pc:cxnChg>
      </pc:sldChg>
      <pc:sldChg chg="modSp add mod">
        <pc:chgData name="Leventhal, Brian C - leventbc" userId="3adb2060-2beb-4a7d-9680-0848e8f14df8" providerId="ADAL" clId="{6651484F-31BB-4263-8150-D0D168F33381}" dt="2022-11-20T14:34:19.483" v="721"/>
        <pc:sldMkLst>
          <pc:docMk/>
          <pc:sldMk cId="1238505330" sldId="396"/>
        </pc:sldMkLst>
        <pc:spChg chg="mod">
          <ac:chgData name="Leventhal, Brian C - leventbc" userId="3adb2060-2beb-4a7d-9680-0848e8f14df8" providerId="ADAL" clId="{6651484F-31BB-4263-8150-D0D168F33381}" dt="2022-11-20T14:27:00.113" v="392" actId="1076"/>
          <ac:spMkLst>
            <pc:docMk/>
            <pc:sldMk cId="1238505330" sldId="396"/>
            <ac:spMk id="4" creationId="{5B4DD281-321D-E185-0FA9-590BCCF8F8CD}"/>
          </ac:spMkLst>
        </pc:spChg>
        <pc:spChg chg="mod">
          <ac:chgData name="Leventhal, Brian C - leventbc" userId="3adb2060-2beb-4a7d-9680-0848e8f14df8" providerId="ADAL" clId="{6651484F-31BB-4263-8150-D0D168F33381}" dt="2022-11-20T14:27:02.450" v="393" actId="1076"/>
          <ac:spMkLst>
            <pc:docMk/>
            <pc:sldMk cId="1238505330" sldId="396"/>
            <ac:spMk id="8" creationId="{A2112B31-0468-6877-7A1D-2860AF6E7206}"/>
          </ac:spMkLst>
        </pc:spChg>
        <pc:spChg chg="mod">
          <ac:chgData name="Leventhal, Brian C - leventbc" userId="3adb2060-2beb-4a7d-9680-0848e8f14df8" providerId="ADAL" clId="{6651484F-31BB-4263-8150-D0D168F33381}" dt="2022-11-20T14:34:14.488" v="720"/>
          <ac:spMkLst>
            <pc:docMk/>
            <pc:sldMk cId="1238505330" sldId="396"/>
            <ac:spMk id="38" creationId="{B93A121A-6F34-EC76-AC34-4560FA6ECF0E}"/>
          </ac:spMkLst>
        </pc:spChg>
        <pc:spChg chg="mod">
          <ac:chgData name="Leventhal, Brian C - leventbc" userId="3adb2060-2beb-4a7d-9680-0848e8f14df8" providerId="ADAL" clId="{6651484F-31BB-4263-8150-D0D168F33381}" dt="2022-11-20T14:34:19.483" v="721"/>
          <ac:spMkLst>
            <pc:docMk/>
            <pc:sldMk cId="1238505330" sldId="396"/>
            <ac:spMk id="42" creationId="{3DCB02B3-276D-451F-995B-BD24F52B2CAB}"/>
          </ac:spMkLst>
        </pc:spChg>
      </pc:sldChg>
      <pc:sldChg chg="addSp delSp modSp add mod">
        <pc:chgData name="Leventhal, Brian C - leventbc" userId="3adb2060-2beb-4a7d-9680-0848e8f14df8" providerId="ADAL" clId="{6651484F-31BB-4263-8150-D0D168F33381}" dt="2022-11-20T14:34:31.994" v="723"/>
        <pc:sldMkLst>
          <pc:docMk/>
          <pc:sldMk cId="4231718957" sldId="397"/>
        </pc:sldMkLst>
        <pc:spChg chg="add del mod">
          <ac:chgData name="Leventhal, Brian C - leventbc" userId="3adb2060-2beb-4a7d-9680-0848e8f14df8" providerId="ADAL" clId="{6651484F-31BB-4263-8150-D0D168F33381}" dt="2022-11-20T14:27:22.763" v="405" actId="1076"/>
          <ac:spMkLst>
            <pc:docMk/>
            <pc:sldMk cId="4231718957" sldId="397"/>
            <ac:spMk id="4" creationId="{5B4DD281-321D-E185-0FA9-590BCCF8F8CD}"/>
          </ac:spMkLst>
        </pc:spChg>
        <pc:spChg chg="mod">
          <ac:chgData name="Leventhal, Brian C - leventbc" userId="3adb2060-2beb-4a7d-9680-0848e8f14df8" providerId="ADAL" clId="{6651484F-31BB-4263-8150-D0D168F33381}" dt="2022-11-20T14:28:04.060" v="417" actId="1076"/>
          <ac:spMkLst>
            <pc:docMk/>
            <pc:sldMk cId="4231718957" sldId="397"/>
            <ac:spMk id="8" creationId="{A2112B31-0468-6877-7A1D-2860AF6E7206}"/>
          </ac:spMkLst>
        </pc:spChg>
        <pc:spChg chg="mod">
          <ac:chgData name="Leventhal, Brian C - leventbc" userId="3adb2060-2beb-4a7d-9680-0848e8f14df8" providerId="ADAL" clId="{6651484F-31BB-4263-8150-D0D168F33381}" dt="2022-11-20T14:34:26.044" v="722"/>
          <ac:spMkLst>
            <pc:docMk/>
            <pc:sldMk cId="4231718957" sldId="397"/>
            <ac:spMk id="38" creationId="{B93A121A-6F34-EC76-AC34-4560FA6ECF0E}"/>
          </ac:spMkLst>
        </pc:spChg>
        <pc:spChg chg="mod">
          <ac:chgData name="Leventhal, Brian C - leventbc" userId="3adb2060-2beb-4a7d-9680-0848e8f14df8" providerId="ADAL" clId="{6651484F-31BB-4263-8150-D0D168F33381}" dt="2022-11-20T14:34:31.994" v="723"/>
          <ac:spMkLst>
            <pc:docMk/>
            <pc:sldMk cId="4231718957" sldId="397"/>
            <ac:spMk id="42" creationId="{3DCB02B3-276D-451F-995B-BD24F52B2CAB}"/>
          </ac:spMkLst>
        </pc:spChg>
      </pc:sldChg>
      <pc:sldChg chg="addSp modSp add mod modAnim">
        <pc:chgData name="Leventhal, Brian C - leventbc" userId="3adb2060-2beb-4a7d-9680-0848e8f14df8" providerId="ADAL" clId="{6651484F-31BB-4263-8150-D0D168F33381}" dt="2022-11-20T14:34:45.818" v="725"/>
        <pc:sldMkLst>
          <pc:docMk/>
          <pc:sldMk cId="2428032784" sldId="398"/>
        </pc:sldMkLst>
        <pc:spChg chg="add mod">
          <ac:chgData name="Leventhal, Brian C - leventbc" userId="3adb2060-2beb-4a7d-9680-0848e8f14df8" providerId="ADAL" clId="{6651484F-31BB-4263-8150-D0D168F33381}" dt="2022-11-20T14:28:38.827" v="430" actId="571"/>
          <ac:spMkLst>
            <pc:docMk/>
            <pc:sldMk cId="2428032784" sldId="398"/>
            <ac:spMk id="2" creationId="{314383C2-1F92-CE96-C7B3-0BF1BFE6F928}"/>
          </ac:spMkLst>
        </pc:spChg>
        <pc:spChg chg="mod">
          <ac:chgData name="Leventhal, Brian C - leventbc" userId="3adb2060-2beb-4a7d-9680-0848e8f14df8" providerId="ADAL" clId="{6651484F-31BB-4263-8150-D0D168F33381}" dt="2022-11-20T14:28:22.274" v="424" actId="20577"/>
          <ac:spMkLst>
            <pc:docMk/>
            <pc:sldMk cId="2428032784" sldId="398"/>
            <ac:spMk id="4" creationId="{5B4DD281-321D-E185-0FA9-590BCCF8F8CD}"/>
          </ac:spMkLst>
        </pc:spChg>
        <pc:spChg chg="mod">
          <ac:chgData name="Leventhal, Brian C - leventbc" userId="3adb2060-2beb-4a7d-9680-0848e8f14df8" providerId="ADAL" clId="{6651484F-31BB-4263-8150-D0D168F33381}" dt="2022-11-20T14:28:40.869" v="431" actId="1076"/>
          <ac:spMkLst>
            <pc:docMk/>
            <pc:sldMk cId="2428032784" sldId="398"/>
            <ac:spMk id="8" creationId="{A2112B31-0468-6877-7A1D-2860AF6E7206}"/>
          </ac:spMkLst>
        </pc:spChg>
        <pc:spChg chg="mod">
          <ac:chgData name="Leventhal, Brian C - leventbc" userId="3adb2060-2beb-4a7d-9680-0848e8f14df8" providerId="ADAL" clId="{6651484F-31BB-4263-8150-D0D168F33381}" dt="2022-11-20T14:34:39.519" v="724"/>
          <ac:spMkLst>
            <pc:docMk/>
            <pc:sldMk cId="2428032784" sldId="398"/>
            <ac:spMk id="38" creationId="{B93A121A-6F34-EC76-AC34-4560FA6ECF0E}"/>
          </ac:spMkLst>
        </pc:spChg>
        <pc:spChg chg="mod">
          <ac:chgData name="Leventhal, Brian C - leventbc" userId="3adb2060-2beb-4a7d-9680-0848e8f14df8" providerId="ADAL" clId="{6651484F-31BB-4263-8150-D0D168F33381}" dt="2022-11-20T14:34:45.818" v="725"/>
          <ac:spMkLst>
            <pc:docMk/>
            <pc:sldMk cId="2428032784" sldId="398"/>
            <ac:spMk id="42" creationId="{3DCB02B3-276D-451F-995B-BD24F52B2CAB}"/>
          </ac:spMkLst>
        </pc:spChg>
      </pc:sldChg>
      <pc:sldChg chg="modSp add mod">
        <pc:chgData name="Leventhal, Brian C - leventbc" userId="3adb2060-2beb-4a7d-9680-0848e8f14df8" providerId="ADAL" clId="{6651484F-31BB-4263-8150-D0D168F33381}" dt="2022-11-20T14:35:00.567" v="727"/>
        <pc:sldMkLst>
          <pc:docMk/>
          <pc:sldMk cId="360388983" sldId="399"/>
        </pc:sldMkLst>
        <pc:spChg chg="mod">
          <ac:chgData name="Leventhal, Brian C - leventbc" userId="3adb2060-2beb-4a7d-9680-0848e8f14df8" providerId="ADAL" clId="{6651484F-31BB-4263-8150-D0D168F33381}" dt="2022-11-20T14:29:04.085" v="440" actId="20577"/>
          <ac:spMkLst>
            <pc:docMk/>
            <pc:sldMk cId="360388983" sldId="399"/>
            <ac:spMk id="4" creationId="{5B4DD281-321D-E185-0FA9-590BCCF8F8CD}"/>
          </ac:spMkLst>
        </pc:spChg>
        <pc:spChg chg="mod">
          <ac:chgData name="Leventhal, Brian C - leventbc" userId="3adb2060-2beb-4a7d-9680-0848e8f14df8" providerId="ADAL" clId="{6651484F-31BB-4263-8150-D0D168F33381}" dt="2022-11-20T14:29:23.210" v="448" actId="1076"/>
          <ac:spMkLst>
            <pc:docMk/>
            <pc:sldMk cId="360388983" sldId="399"/>
            <ac:spMk id="8" creationId="{A2112B31-0468-6877-7A1D-2860AF6E7206}"/>
          </ac:spMkLst>
        </pc:spChg>
        <pc:spChg chg="mod">
          <ac:chgData name="Leventhal, Brian C - leventbc" userId="3adb2060-2beb-4a7d-9680-0848e8f14df8" providerId="ADAL" clId="{6651484F-31BB-4263-8150-D0D168F33381}" dt="2022-11-20T14:34:53.573" v="726"/>
          <ac:spMkLst>
            <pc:docMk/>
            <pc:sldMk cId="360388983" sldId="399"/>
            <ac:spMk id="38" creationId="{B93A121A-6F34-EC76-AC34-4560FA6ECF0E}"/>
          </ac:spMkLst>
        </pc:spChg>
        <pc:spChg chg="mod">
          <ac:chgData name="Leventhal, Brian C - leventbc" userId="3adb2060-2beb-4a7d-9680-0848e8f14df8" providerId="ADAL" clId="{6651484F-31BB-4263-8150-D0D168F33381}" dt="2022-11-20T14:35:00.567" v="727"/>
          <ac:spMkLst>
            <pc:docMk/>
            <pc:sldMk cId="360388983" sldId="399"/>
            <ac:spMk id="42" creationId="{3DCB02B3-276D-451F-995B-BD24F52B2CAB}"/>
          </ac:spMkLst>
        </pc:spChg>
      </pc:sldChg>
      <pc:sldChg chg="modSp add mod">
        <pc:chgData name="Leventhal, Brian C - leventbc" userId="3adb2060-2beb-4a7d-9680-0848e8f14df8" providerId="ADAL" clId="{6651484F-31BB-4263-8150-D0D168F33381}" dt="2022-11-20T14:35:16.588" v="729"/>
        <pc:sldMkLst>
          <pc:docMk/>
          <pc:sldMk cId="3212279076" sldId="400"/>
        </pc:sldMkLst>
        <pc:spChg chg="mod">
          <ac:chgData name="Leventhal, Brian C - leventbc" userId="3adb2060-2beb-4a7d-9680-0848e8f14df8" providerId="ADAL" clId="{6651484F-31BB-4263-8150-D0D168F33381}" dt="2022-11-20T14:29:49.768" v="459" actId="20577"/>
          <ac:spMkLst>
            <pc:docMk/>
            <pc:sldMk cId="3212279076" sldId="400"/>
            <ac:spMk id="4" creationId="{5B4DD281-321D-E185-0FA9-590BCCF8F8CD}"/>
          </ac:spMkLst>
        </pc:spChg>
        <pc:spChg chg="mod">
          <ac:chgData name="Leventhal, Brian C - leventbc" userId="3adb2060-2beb-4a7d-9680-0848e8f14df8" providerId="ADAL" clId="{6651484F-31BB-4263-8150-D0D168F33381}" dt="2022-11-20T14:30:09.560" v="464" actId="1076"/>
          <ac:spMkLst>
            <pc:docMk/>
            <pc:sldMk cId="3212279076" sldId="400"/>
            <ac:spMk id="8" creationId="{A2112B31-0468-6877-7A1D-2860AF6E7206}"/>
          </ac:spMkLst>
        </pc:spChg>
        <pc:spChg chg="mod">
          <ac:chgData name="Leventhal, Brian C - leventbc" userId="3adb2060-2beb-4a7d-9680-0848e8f14df8" providerId="ADAL" clId="{6651484F-31BB-4263-8150-D0D168F33381}" dt="2022-11-20T14:29:31.394" v="451" actId="20577"/>
          <ac:spMkLst>
            <pc:docMk/>
            <pc:sldMk cId="3212279076" sldId="400"/>
            <ac:spMk id="10" creationId="{8A8CCC96-D50D-809B-8F70-319BF606DD08}"/>
          </ac:spMkLst>
        </pc:spChg>
        <pc:spChg chg="mod">
          <ac:chgData name="Leventhal, Brian C - leventbc" userId="3adb2060-2beb-4a7d-9680-0848e8f14df8" providerId="ADAL" clId="{6651484F-31BB-4263-8150-D0D168F33381}" dt="2022-11-20T14:29:37.958" v="452"/>
          <ac:spMkLst>
            <pc:docMk/>
            <pc:sldMk cId="3212279076" sldId="400"/>
            <ac:spMk id="12" creationId="{19642F54-BAC7-4E5F-45F5-D004FFF2EBBD}"/>
          </ac:spMkLst>
        </pc:spChg>
        <pc:spChg chg="mod">
          <ac:chgData name="Leventhal, Brian C - leventbc" userId="3adb2060-2beb-4a7d-9680-0848e8f14df8" providerId="ADAL" clId="{6651484F-31BB-4263-8150-D0D168F33381}" dt="2022-11-20T14:35:08.307" v="728"/>
          <ac:spMkLst>
            <pc:docMk/>
            <pc:sldMk cId="3212279076" sldId="400"/>
            <ac:spMk id="38" creationId="{B93A121A-6F34-EC76-AC34-4560FA6ECF0E}"/>
          </ac:spMkLst>
        </pc:spChg>
        <pc:spChg chg="mod">
          <ac:chgData name="Leventhal, Brian C - leventbc" userId="3adb2060-2beb-4a7d-9680-0848e8f14df8" providerId="ADAL" clId="{6651484F-31BB-4263-8150-D0D168F33381}" dt="2022-11-20T14:35:16.588" v="729"/>
          <ac:spMkLst>
            <pc:docMk/>
            <pc:sldMk cId="3212279076" sldId="400"/>
            <ac:spMk id="42" creationId="{3DCB02B3-276D-451F-995B-BD24F52B2CAB}"/>
          </ac:spMkLst>
        </pc:spChg>
      </pc:sldChg>
      <pc:sldChg chg="modSp add mod">
        <pc:chgData name="Leventhal, Brian C - leventbc" userId="3adb2060-2beb-4a7d-9680-0848e8f14df8" providerId="ADAL" clId="{6651484F-31BB-4263-8150-D0D168F33381}" dt="2022-11-20T14:37:57.774" v="737" actId="1076"/>
        <pc:sldMkLst>
          <pc:docMk/>
          <pc:sldMk cId="3622029364" sldId="401"/>
        </pc:sldMkLst>
        <pc:spChg chg="mod">
          <ac:chgData name="Leventhal, Brian C - leventbc" userId="3adb2060-2beb-4a7d-9680-0848e8f14df8" providerId="ADAL" clId="{6651484F-31BB-4263-8150-D0D168F33381}" dt="2022-11-20T14:37:57.774" v="737" actId="1076"/>
          <ac:spMkLst>
            <pc:docMk/>
            <pc:sldMk cId="3622029364" sldId="401"/>
            <ac:spMk id="4" creationId="{5B4DD281-321D-E185-0FA9-590BCCF8F8CD}"/>
          </ac:spMkLst>
        </pc:spChg>
        <pc:spChg chg="mod">
          <ac:chgData name="Leventhal, Brian C - leventbc" userId="3adb2060-2beb-4a7d-9680-0848e8f14df8" providerId="ADAL" clId="{6651484F-31BB-4263-8150-D0D168F33381}" dt="2022-11-20T14:30:36.672" v="474" actId="1076"/>
          <ac:spMkLst>
            <pc:docMk/>
            <pc:sldMk cId="3622029364" sldId="401"/>
            <ac:spMk id="8" creationId="{A2112B31-0468-6877-7A1D-2860AF6E7206}"/>
          </ac:spMkLst>
        </pc:spChg>
        <pc:spChg chg="mod">
          <ac:chgData name="Leventhal, Brian C - leventbc" userId="3adb2060-2beb-4a7d-9680-0848e8f14df8" providerId="ADAL" clId="{6651484F-31BB-4263-8150-D0D168F33381}" dt="2022-11-20T14:35:26.703" v="730"/>
          <ac:spMkLst>
            <pc:docMk/>
            <pc:sldMk cId="3622029364" sldId="401"/>
            <ac:spMk id="38" creationId="{B93A121A-6F34-EC76-AC34-4560FA6ECF0E}"/>
          </ac:spMkLst>
        </pc:spChg>
        <pc:spChg chg="mod">
          <ac:chgData name="Leventhal, Brian C - leventbc" userId="3adb2060-2beb-4a7d-9680-0848e8f14df8" providerId="ADAL" clId="{6651484F-31BB-4263-8150-D0D168F33381}" dt="2022-11-20T14:35:32.825" v="731"/>
          <ac:spMkLst>
            <pc:docMk/>
            <pc:sldMk cId="3622029364" sldId="401"/>
            <ac:spMk id="42" creationId="{3DCB02B3-276D-451F-995B-BD24F52B2CAB}"/>
          </ac:spMkLst>
        </pc:spChg>
      </pc:sldChg>
      <pc:sldChg chg="modSp add mod">
        <pc:chgData name="Leventhal, Brian C - leventbc" userId="3adb2060-2beb-4a7d-9680-0848e8f14df8" providerId="ADAL" clId="{6651484F-31BB-4263-8150-D0D168F33381}" dt="2022-11-20T14:35:48.136" v="733"/>
        <pc:sldMkLst>
          <pc:docMk/>
          <pc:sldMk cId="3676747951" sldId="402"/>
        </pc:sldMkLst>
        <pc:spChg chg="mod">
          <ac:chgData name="Leventhal, Brian C - leventbc" userId="3adb2060-2beb-4a7d-9680-0848e8f14df8" providerId="ADAL" clId="{6651484F-31BB-4263-8150-D0D168F33381}" dt="2022-11-20T14:30:50.372" v="481" actId="20577"/>
          <ac:spMkLst>
            <pc:docMk/>
            <pc:sldMk cId="3676747951" sldId="402"/>
            <ac:spMk id="4" creationId="{5B4DD281-321D-E185-0FA9-590BCCF8F8CD}"/>
          </ac:spMkLst>
        </pc:spChg>
        <pc:spChg chg="mod">
          <ac:chgData name="Leventhal, Brian C - leventbc" userId="3adb2060-2beb-4a7d-9680-0848e8f14df8" providerId="ADAL" clId="{6651484F-31BB-4263-8150-D0D168F33381}" dt="2022-11-20T14:31:04.853" v="486" actId="20577"/>
          <ac:spMkLst>
            <pc:docMk/>
            <pc:sldMk cId="3676747951" sldId="402"/>
            <ac:spMk id="8" creationId="{A2112B31-0468-6877-7A1D-2860AF6E7206}"/>
          </ac:spMkLst>
        </pc:spChg>
        <pc:spChg chg="mod">
          <ac:chgData name="Leventhal, Brian C - leventbc" userId="3adb2060-2beb-4a7d-9680-0848e8f14df8" providerId="ADAL" clId="{6651484F-31BB-4263-8150-D0D168F33381}" dt="2022-11-20T14:35:40.289" v="732"/>
          <ac:spMkLst>
            <pc:docMk/>
            <pc:sldMk cId="3676747951" sldId="402"/>
            <ac:spMk id="38" creationId="{B93A121A-6F34-EC76-AC34-4560FA6ECF0E}"/>
          </ac:spMkLst>
        </pc:spChg>
        <pc:spChg chg="mod">
          <ac:chgData name="Leventhal, Brian C - leventbc" userId="3adb2060-2beb-4a7d-9680-0848e8f14df8" providerId="ADAL" clId="{6651484F-31BB-4263-8150-D0D168F33381}" dt="2022-11-20T14:35:48.136" v="733"/>
          <ac:spMkLst>
            <pc:docMk/>
            <pc:sldMk cId="3676747951" sldId="402"/>
            <ac:spMk id="42" creationId="{3DCB02B3-276D-451F-995B-BD24F52B2CAB}"/>
          </ac:spMkLst>
        </pc:spChg>
      </pc:sldChg>
      <pc:sldChg chg="modSp add mod">
        <pc:chgData name="Leventhal, Brian C - leventbc" userId="3adb2060-2beb-4a7d-9680-0848e8f14df8" providerId="ADAL" clId="{6651484F-31BB-4263-8150-D0D168F33381}" dt="2022-11-20T14:36:12.179" v="736"/>
        <pc:sldMkLst>
          <pc:docMk/>
          <pc:sldMk cId="3020467529" sldId="403"/>
        </pc:sldMkLst>
        <pc:spChg chg="mod">
          <ac:chgData name="Leventhal, Brian C - leventbc" userId="3adb2060-2beb-4a7d-9680-0848e8f14df8" providerId="ADAL" clId="{6651484F-31BB-4263-8150-D0D168F33381}" dt="2022-11-20T14:31:22.378" v="493" actId="20577"/>
          <ac:spMkLst>
            <pc:docMk/>
            <pc:sldMk cId="3020467529" sldId="403"/>
            <ac:spMk id="4" creationId="{5B4DD281-321D-E185-0FA9-590BCCF8F8CD}"/>
          </ac:spMkLst>
        </pc:spChg>
        <pc:spChg chg="mod">
          <ac:chgData name="Leventhal, Brian C - leventbc" userId="3adb2060-2beb-4a7d-9680-0848e8f14df8" providerId="ADAL" clId="{6651484F-31BB-4263-8150-D0D168F33381}" dt="2022-11-20T14:31:57.379" v="505" actId="1076"/>
          <ac:spMkLst>
            <pc:docMk/>
            <pc:sldMk cId="3020467529" sldId="403"/>
            <ac:spMk id="8" creationId="{A2112B31-0468-6877-7A1D-2860AF6E7206}"/>
          </ac:spMkLst>
        </pc:spChg>
        <pc:spChg chg="mod">
          <ac:chgData name="Leventhal, Brian C - leventbc" userId="3adb2060-2beb-4a7d-9680-0848e8f14df8" providerId="ADAL" clId="{6651484F-31BB-4263-8150-D0D168F33381}" dt="2022-11-20T14:36:05.001" v="735"/>
          <ac:spMkLst>
            <pc:docMk/>
            <pc:sldMk cId="3020467529" sldId="403"/>
            <ac:spMk id="38" creationId="{B93A121A-6F34-EC76-AC34-4560FA6ECF0E}"/>
          </ac:spMkLst>
        </pc:spChg>
        <pc:spChg chg="mod">
          <ac:chgData name="Leventhal, Brian C - leventbc" userId="3adb2060-2beb-4a7d-9680-0848e8f14df8" providerId="ADAL" clId="{6651484F-31BB-4263-8150-D0D168F33381}" dt="2022-11-20T14:36:12.179" v="736"/>
          <ac:spMkLst>
            <pc:docMk/>
            <pc:sldMk cId="3020467529" sldId="403"/>
            <ac:spMk id="42" creationId="{3DCB02B3-276D-451F-995B-BD24F52B2CAB}"/>
          </ac:spMkLst>
        </pc:spChg>
      </pc:sldChg>
      <pc:sldChg chg="delSp modSp del mod delAnim">
        <pc:chgData name="Leventhal, Brian C - leventbc" userId="3adb2060-2beb-4a7d-9680-0848e8f14df8" providerId="ADAL" clId="{6651484F-31BB-4263-8150-D0D168F33381}" dt="2022-11-20T14:20:03.869" v="264" actId="47"/>
        <pc:sldMkLst>
          <pc:docMk/>
          <pc:sldMk cId="2684192" sldId="407"/>
        </pc:sldMkLst>
        <pc:spChg chg="del">
          <ac:chgData name="Leventhal, Brian C - leventbc" userId="3adb2060-2beb-4a7d-9680-0848e8f14df8" providerId="ADAL" clId="{6651484F-31BB-4263-8150-D0D168F33381}" dt="2022-11-20T14:19:40.546" v="254" actId="478"/>
          <ac:spMkLst>
            <pc:docMk/>
            <pc:sldMk cId="2684192" sldId="407"/>
            <ac:spMk id="5" creationId="{BF2AA45E-3AAC-1B74-7317-3BF7CEAF4E2C}"/>
          </ac:spMkLst>
        </pc:spChg>
        <pc:spChg chg="del">
          <ac:chgData name="Leventhal, Brian C - leventbc" userId="3adb2060-2beb-4a7d-9680-0848e8f14df8" providerId="ADAL" clId="{6651484F-31BB-4263-8150-D0D168F33381}" dt="2022-11-20T14:19:40.546" v="254" actId="478"/>
          <ac:spMkLst>
            <pc:docMk/>
            <pc:sldMk cId="2684192" sldId="407"/>
            <ac:spMk id="6" creationId="{D9838406-DAE8-8373-4553-2B003232AA3E}"/>
          </ac:spMkLst>
        </pc:spChg>
        <pc:spChg chg="del">
          <ac:chgData name="Leventhal, Brian C - leventbc" userId="3adb2060-2beb-4a7d-9680-0848e8f14df8" providerId="ADAL" clId="{6651484F-31BB-4263-8150-D0D168F33381}" dt="2022-11-20T14:19:40.546" v="254" actId="478"/>
          <ac:spMkLst>
            <pc:docMk/>
            <pc:sldMk cId="2684192" sldId="407"/>
            <ac:spMk id="7" creationId="{DC1C62CF-9E3A-7516-DE8F-A964B92BD3DD}"/>
          </ac:spMkLst>
        </pc:spChg>
        <pc:spChg chg="del">
          <ac:chgData name="Leventhal, Brian C - leventbc" userId="3adb2060-2beb-4a7d-9680-0848e8f14df8" providerId="ADAL" clId="{6651484F-31BB-4263-8150-D0D168F33381}" dt="2022-11-20T14:19:40.546" v="254" actId="478"/>
          <ac:spMkLst>
            <pc:docMk/>
            <pc:sldMk cId="2684192" sldId="407"/>
            <ac:spMk id="8" creationId="{275B149F-CCE8-16FE-0955-43C73C18295E}"/>
          </ac:spMkLst>
        </pc:spChg>
        <pc:spChg chg="del">
          <ac:chgData name="Leventhal, Brian C - leventbc" userId="3adb2060-2beb-4a7d-9680-0848e8f14df8" providerId="ADAL" clId="{6651484F-31BB-4263-8150-D0D168F33381}" dt="2022-11-20T14:19:40.546" v="254" actId="478"/>
          <ac:spMkLst>
            <pc:docMk/>
            <pc:sldMk cId="2684192" sldId="407"/>
            <ac:spMk id="9" creationId="{0B8144C0-92E4-EF8D-88F0-956BD84619DD}"/>
          </ac:spMkLst>
        </pc:spChg>
        <pc:spChg chg="del">
          <ac:chgData name="Leventhal, Brian C - leventbc" userId="3adb2060-2beb-4a7d-9680-0848e8f14df8" providerId="ADAL" clId="{6651484F-31BB-4263-8150-D0D168F33381}" dt="2022-11-20T14:19:40.546" v="254" actId="478"/>
          <ac:spMkLst>
            <pc:docMk/>
            <pc:sldMk cId="2684192" sldId="407"/>
            <ac:spMk id="17" creationId="{94D73DD8-73C3-DAA7-7475-45AFE1714E96}"/>
          </ac:spMkLst>
        </pc:spChg>
        <pc:spChg chg="del">
          <ac:chgData name="Leventhal, Brian C - leventbc" userId="3adb2060-2beb-4a7d-9680-0848e8f14df8" providerId="ADAL" clId="{6651484F-31BB-4263-8150-D0D168F33381}" dt="2022-11-20T14:19:40.546" v="254" actId="478"/>
          <ac:spMkLst>
            <pc:docMk/>
            <pc:sldMk cId="2684192" sldId="407"/>
            <ac:spMk id="20" creationId="{B9E76250-9F2D-69C9-5F8D-186424D7F816}"/>
          </ac:spMkLst>
        </pc:spChg>
        <pc:spChg chg="del">
          <ac:chgData name="Leventhal, Brian C - leventbc" userId="3adb2060-2beb-4a7d-9680-0848e8f14df8" providerId="ADAL" clId="{6651484F-31BB-4263-8150-D0D168F33381}" dt="2022-11-20T14:19:40.546" v="254" actId="478"/>
          <ac:spMkLst>
            <pc:docMk/>
            <pc:sldMk cId="2684192" sldId="407"/>
            <ac:spMk id="35" creationId="{8E5B0A2C-3279-AA08-860A-B69B7F38ADF6}"/>
          </ac:spMkLst>
        </pc:spChg>
        <pc:spChg chg="del">
          <ac:chgData name="Leventhal, Brian C - leventbc" userId="3adb2060-2beb-4a7d-9680-0848e8f14df8" providerId="ADAL" clId="{6651484F-31BB-4263-8150-D0D168F33381}" dt="2022-11-20T14:19:40.546" v="254" actId="478"/>
          <ac:spMkLst>
            <pc:docMk/>
            <pc:sldMk cId="2684192" sldId="407"/>
            <ac:spMk id="36" creationId="{5A92F7CD-E8D4-170F-97F7-CE6AB09C6452}"/>
          </ac:spMkLst>
        </pc:spChg>
        <pc:grpChg chg="del">
          <ac:chgData name="Leventhal, Brian C - leventbc" userId="3adb2060-2beb-4a7d-9680-0848e8f14df8" providerId="ADAL" clId="{6651484F-31BB-4263-8150-D0D168F33381}" dt="2022-11-20T14:19:40.546" v="254" actId="478"/>
          <ac:grpSpMkLst>
            <pc:docMk/>
            <pc:sldMk cId="2684192" sldId="407"/>
            <ac:grpSpMk id="23" creationId="{4F40D267-59D5-9D7B-FD2A-420E83DFF21E}"/>
          </ac:grpSpMkLst>
        </pc:grpChg>
        <pc:grpChg chg="del">
          <ac:chgData name="Leventhal, Brian C - leventbc" userId="3adb2060-2beb-4a7d-9680-0848e8f14df8" providerId="ADAL" clId="{6651484F-31BB-4263-8150-D0D168F33381}" dt="2022-11-20T14:19:40.546" v="254" actId="478"/>
          <ac:grpSpMkLst>
            <pc:docMk/>
            <pc:sldMk cId="2684192" sldId="407"/>
            <ac:grpSpMk id="27" creationId="{21104722-E029-5648-4914-67D569D244E7}"/>
          </ac:grpSpMkLst>
        </pc:grpChg>
        <pc:grpChg chg="del">
          <ac:chgData name="Leventhal, Brian C - leventbc" userId="3adb2060-2beb-4a7d-9680-0848e8f14df8" providerId="ADAL" clId="{6651484F-31BB-4263-8150-D0D168F33381}" dt="2022-11-20T14:19:40.546" v="254" actId="478"/>
          <ac:grpSpMkLst>
            <pc:docMk/>
            <pc:sldMk cId="2684192" sldId="407"/>
            <ac:grpSpMk id="34" creationId="{5D262E8A-6966-A30D-2BAF-7743739A8F4A}"/>
          </ac:grpSpMkLst>
        </pc:grpChg>
        <pc:grpChg chg="del">
          <ac:chgData name="Leventhal, Brian C - leventbc" userId="3adb2060-2beb-4a7d-9680-0848e8f14df8" providerId="ADAL" clId="{6651484F-31BB-4263-8150-D0D168F33381}" dt="2022-11-20T14:19:40.546" v="254" actId="478"/>
          <ac:grpSpMkLst>
            <pc:docMk/>
            <pc:sldMk cId="2684192" sldId="407"/>
            <ac:grpSpMk id="40" creationId="{69A7C6C4-ED05-F2B7-BF60-EC304D258E6E}"/>
          </ac:grpSpMkLst>
        </pc:grpChg>
        <pc:grpChg chg="del">
          <ac:chgData name="Leventhal, Brian C - leventbc" userId="3adb2060-2beb-4a7d-9680-0848e8f14df8" providerId="ADAL" clId="{6651484F-31BB-4263-8150-D0D168F33381}" dt="2022-11-20T14:19:40.546" v="254" actId="478"/>
          <ac:grpSpMkLst>
            <pc:docMk/>
            <pc:sldMk cId="2684192" sldId="407"/>
            <ac:grpSpMk id="43" creationId="{9DA468F0-941C-B891-59A9-B6785FA9F20B}"/>
          </ac:grpSpMkLst>
        </pc:grpChg>
        <pc:grpChg chg="del">
          <ac:chgData name="Leventhal, Brian C - leventbc" userId="3adb2060-2beb-4a7d-9680-0848e8f14df8" providerId="ADAL" clId="{6651484F-31BB-4263-8150-D0D168F33381}" dt="2022-11-20T14:19:40.546" v="254" actId="478"/>
          <ac:grpSpMkLst>
            <pc:docMk/>
            <pc:sldMk cId="2684192" sldId="407"/>
            <ac:grpSpMk id="46" creationId="{276B7AC2-5322-398B-1535-4A7ABC62BC58}"/>
          </ac:grpSpMkLst>
        </pc:grpChg>
        <pc:grpChg chg="del">
          <ac:chgData name="Leventhal, Brian C - leventbc" userId="3adb2060-2beb-4a7d-9680-0848e8f14df8" providerId="ADAL" clId="{6651484F-31BB-4263-8150-D0D168F33381}" dt="2022-11-20T14:19:40.546" v="254" actId="478"/>
          <ac:grpSpMkLst>
            <pc:docMk/>
            <pc:sldMk cId="2684192" sldId="407"/>
            <ac:grpSpMk id="49" creationId="{61B50F8E-9E18-3E63-FDE9-7421F3D8D66B}"/>
          </ac:grpSpMkLst>
        </pc:grpChg>
        <pc:grpChg chg="del">
          <ac:chgData name="Leventhal, Brian C - leventbc" userId="3adb2060-2beb-4a7d-9680-0848e8f14df8" providerId="ADAL" clId="{6651484F-31BB-4263-8150-D0D168F33381}" dt="2022-11-20T14:19:40.546" v="254" actId="478"/>
          <ac:grpSpMkLst>
            <pc:docMk/>
            <pc:sldMk cId="2684192" sldId="407"/>
            <ac:grpSpMk id="52" creationId="{0927E943-DE66-8B9D-8C14-EF9B0CE33D22}"/>
          </ac:grpSpMkLst>
        </pc:grpChg>
        <pc:picChg chg="del">
          <ac:chgData name="Leventhal, Brian C - leventbc" userId="3adb2060-2beb-4a7d-9680-0848e8f14df8" providerId="ADAL" clId="{6651484F-31BB-4263-8150-D0D168F33381}" dt="2022-11-20T14:19:40.546" v="254" actId="478"/>
          <ac:picMkLst>
            <pc:docMk/>
            <pc:sldMk cId="2684192" sldId="407"/>
            <ac:picMk id="2" creationId="{0D4EC2E0-8848-92A8-F171-A603EF40953D}"/>
          </ac:picMkLst>
        </pc:picChg>
        <pc:picChg chg="del">
          <ac:chgData name="Leventhal, Brian C - leventbc" userId="3adb2060-2beb-4a7d-9680-0848e8f14df8" providerId="ADAL" clId="{6651484F-31BB-4263-8150-D0D168F33381}" dt="2022-11-20T14:19:40.546" v="254" actId="478"/>
          <ac:picMkLst>
            <pc:docMk/>
            <pc:sldMk cId="2684192" sldId="407"/>
            <ac:picMk id="3" creationId="{11919A61-9AC0-845F-6B28-4E8CCF3A58E4}"/>
          </ac:picMkLst>
        </pc:picChg>
        <pc:picChg chg="del">
          <ac:chgData name="Leventhal, Brian C - leventbc" userId="3adb2060-2beb-4a7d-9680-0848e8f14df8" providerId="ADAL" clId="{6651484F-31BB-4263-8150-D0D168F33381}" dt="2022-11-20T14:19:40.546" v="254" actId="478"/>
          <ac:picMkLst>
            <pc:docMk/>
            <pc:sldMk cId="2684192" sldId="407"/>
            <ac:picMk id="10" creationId="{4AFC9D96-2DB8-27B7-5FE5-89CF5760B6A1}"/>
          </ac:picMkLst>
        </pc:picChg>
        <pc:picChg chg="del">
          <ac:chgData name="Leventhal, Brian C - leventbc" userId="3adb2060-2beb-4a7d-9680-0848e8f14df8" providerId="ADAL" clId="{6651484F-31BB-4263-8150-D0D168F33381}" dt="2022-11-20T14:19:40.546" v="254" actId="478"/>
          <ac:picMkLst>
            <pc:docMk/>
            <pc:sldMk cId="2684192" sldId="407"/>
            <ac:picMk id="12" creationId="{3FB0D80F-1A71-220A-ABEE-6F7122CAC65F}"/>
          </ac:picMkLst>
        </pc:picChg>
        <pc:cxnChg chg="del mod">
          <ac:chgData name="Leventhal, Brian C - leventbc" userId="3adb2060-2beb-4a7d-9680-0848e8f14df8" providerId="ADAL" clId="{6651484F-31BB-4263-8150-D0D168F33381}" dt="2022-11-20T14:19:40.546" v="254" actId="478"/>
          <ac:cxnSpMkLst>
            <pc:docMk/>
            <pc:sldMk cId="2684192" sldId="407"/>
            <ac:cxnSpMk id="14" creationId="{E6F5893B-350A-A433-BC16-FAF814351761}"/>
          </ac:cxnSpMkLst>
        </pc:cxnChg>
        <pc:cxnChg chg="del mod">
          <ac:chgData name="Leventhal, Brian C - leventbc" userId="3adb2060-2beb-4a7d-9680-0848e8f14df8" providerId="ADAL" clId="{6651484F-31BB-4263-8150-D0D168F33381}" dt="2022-11-20T14:19:40.546" v="254" actId="478"/>
          <ac:cxnSpMkLst>
            <pc:docMk/>
            <pc:sldMk cId="2684192" sldId="407"/>
            <ac:cxnSpMk id="25" creationId="{DE0E3EFF-6F5E-DA6E-B851-98DA7A3922D6}"/>
          </ac:cxnSpMkLst>
        </pc:cxnChg>
        <pc:cxnChg chg="del mod">
          <ac:chgData name="Leventhal, Brian C - leventbc" userId="3adb2060-2beb-4a7d-9680-0848e8f14df8" providerId="ADAL" clId="{6651484F-31BB-4263-8150-D0D168F33381}" dt="2022-11-20T14:19:40.546" v="254" actId="478"/>
          <ac:cxnSpMkLst>
            <pc:docMk/>
            <pc:sldMk cId="2684192" sldId="407"/>
            <ac:cxnSpMk id="29" creationId="{4B5E0913-E555-1A2D-7E59-27EAD6619A96}"/>
          </ac:cxnSpMkLst>
        </pc:cxnChg>
        <pc:cxnChg chg="del mod">
          <ac:chgData name="Leventhal, Brian C - leventbc" userId="3adb2060-2beb-4a7d-9680-0848e8f14df8" providerId="ADAL" clId="{6651484F-31BB-4263-8150-D0D168F33381}" dt="2022-11-20T14:19:40.546" v="254" actId="478"/>
          <ac:cxnSpMkLst>
            <pc:docMk/>
            <pc:sldMk cId="2684192" sldId="407"/>
            <ac:cxnSpMk id="32" creationId="{FF2A9EC6-5210-5B31-37C7-F3477823B1EF}"/>
          </ac:cxnSpMkLst>
        </pc:cxnChg>
      </pc:sldChg>
      <pc:sldChg chg="del">
        <pc:chgData name="Leventhal, Brian C - leventbc" userId="3adb2060-2beb-4a7d-9680-0848e8f14df8" providerId="ADAL" clId="{6651484F-31BB-4263-8150-D0D168F33381}" dt="2022-11-20T14:20:05.557" v="265" actId="47"/>
        <pc:sldMkLst>
          <pc:docMk/>
          <pc:sldMk cId="959627339" sldId="408"/>
        </pc:sldMkLst>
      </pc:sldChg>
    </pc:docChg>
  </pc:docChgLst>
  <pc:docChgLst>
    <pc:chgData name="Leventhal, Brian C - leventbc" userId="3adb2060-2beb-4a7d-9680-0848e8f14df8" providerId="ADAL" clId="{574F5506-FE3D-4A83-BC96-C5A841488340}"/>
    <pc:docChg chg="undo custSel modSld modShowInfo">
      <pc:chgData name="Leventhal, Brian C - leventbc" userId="3adb2060-2beb-4a7d-9680-0848e8f14df8" providerId="ADAL" clId="{574F5506-FE3D-4A83-BC96-C5A841488340}" dt="2022-10-25T10:56:22.630" v="545" actId="571"/>
      <pc:docMkLst>
        <pc:docMk/>
      </pc:docMkLst>
      <pc:sldChg chg="addSp modSp mod modTransition modNotesTx">
        <pc:chgData name="Leventhal, Brian C - leventbc" userId="3adb2060-2beb-4a7d-9680-0848e8f14df8" providerId="ADAL" clId="{574F5506-FE3D-4A83-BC96-C5A841488340}" dt="2022-10-25T10:56:22.630" v="545" actId="571"/>
        <pc:sldMkLst>
          <pc:docMk/>
          <pc:sldMk cId="1961157331" sldId="328"/>
        </pc:sldMkLst>
        <pc:spChg chg="mod">
          <ac:chgData name="Leventhal, Brian C - leventbc" userId="3adb2060-2beb-4a7d-9680-0848e8f14df8" providerId="ADAL" clId="{574F5506-FE3D-4A83-BC96-C5A841488340}" dt="2022-10-25T10:56:16.581" v="543" actId="20577"/>
          <ac:spMkLst>
            <pc:docMk/>
            <pc:sldMk cId="1961157331" sldId="328"/>
            <ac:spMk id="3" creationId="{1FE54899-A28B-3A03-9DD6-58F6C1F38C07}"/>
          </ac:spMkLst>
        </pc:spChg>
        <pc:spChg chg="mod">
          <ac:chgData name="Leventhal, Brian C - leventbc" userId="3adb2060-2beb-4a7d-9680-0848e8f14df8" providerId="ADAL" clId="{574F5506-FE3D-4A83-BC96-C5A841488340}" dt="2022-10-25T10:52:26.374" v="477" actId="14100"/>
          <ac:spMkLst>
            <pc:docMk/>
            <pc:sldMk cId="1961157331" sldId="328"/>
            <ac:spMk id="4" creationId="{CEF50067-E72C-315D-021F-9BB23BC3F0C6}"/>
          </ac:spMkLst>
        </pc:spChg>
        <pc:spChg chg="mod">
          <ac:chgData name="Leventhal, Brian C - leventbc" userId="3adb2060-2beb-4a7d-9680-0848e8f14df8" providerId="ADAL" clId="{574F5506-FE3D-4A83-BC96-C5A841488340}" dt="2022-10-25T10:50:35.999" v="369"/>
          <ac:spMkLst>
            <pc:docMk/>
            <pc:sldMk cId="1961157331" sldId="328"/>
            <ac:spMk id="7" creationId="{56294BFE-A083-9C19-E624-C75B3063E001}"/>
          </ac:spMkLst>
        </pc:spChg>
        <pc:spChg chg="mod">
          <ac:chgData name="Leventhal, Brian C - leventbc" userId="3adb2060-2beb-4a7d-9680-0848e8f14df8" providerId="ADAL" clId="{574F5506-FE3D-4A83-BC96-C5A841488340}" dt="2022-10-25T10:50:35.999" v="369"/>
          <ac:spMkLst>
            <pc:docMk/>
            <pc:sldMk cId="1961157331" sldId="328"/>
            <ac:spMk id="8" creationId="{04AA71F8-251B-AEB3-939B-7D3086F963D3}"/>
          </ac:spMkLst>
        </pc:spChg>
        <pc:spChg chg="mod">
          <ac:chgData name="Leventhal, Brian C - leventbc" userId="3adb2060-2beb-4a7d-9680-0848e8f14df8" providerId="ADAL" clId="{574F5506-FE3D-4A83-BC96-C5A841488340}" dt="2022-10-25T10:50:35.999" v="369"/>
          <ac:spMkLst>
            <pc:docMk/>
            <pc:sldMk cId="1961157331" sldId="328"/>
            <ac:spMk id="10" creationId="{69BA8A58-9461-3F2E-2CF0-A3899F63CCF6}"/>
          </ac:spMkLst>
        </pc:spChg>
        <pc:spChg chg="mod">
          <ac:chgData name="Leventhal, Brian C - leventbc" userId="3adb2060-2beb-4a7d-9680-0848e8f14df8" providerId="ADAL" clId="{574F5506-FE3D-4A83-BC96-C5A841488340}" dt="2022-10-25T10:50:35.999" v="369"/>
          <ac:spMkLst>
            <pc:docMk/>
            <pc:sldMk cId="1961157331" sldId="328"/>
            <ac:spMk id="11" creationId="{9272E820-3DCE-E5E7-7276-9028D4C284B8}"/>
          </ac:spMkLst>
        </pc:spChg>
        <pc:spChg chg="mod">
          <ac:chgData name="Leventhal, Brian C - leventbc" userId="3adb2060-2beb-4a7d-9680-0848e8f14df8" providerId="ADAL" clId="{574F5506-FE3D-4A83-BC96-C5A841488340}" dt="2022-10-25T10:56:22.630" v="545" actId="571"/>
          <ac:spMkLst>
            <pc:docMk/>
            <pc:sldMk cId="1961157331" sldId="328"/>
            <ac:spMk id="13" creationId="{89B734FF-8A68-EF56-19E0-3A08D54D8DB8}"/>
          </ac:spMkLst>
        </pc:spChg>
        <pc:spChg chg="mod">
          <ac:chgData name="Leventhal, Brian C - leventbc" userId="3adb2060-2beb-4a7d-9680-0848e8f14df8" providerId="ADAL" clId="{574F5506-FE3D-4A83-BC96-C5A841488340}" dt="2022-10-25T10:56:22.630" v="545" actId="571"/>
          <ac:spMkLst>
            <pc:docMk/>
            <pc:sldMk cId="1961157331" sldId="328"/>
            <ac:spMk id="14" creationId="{5992BC8D-9FC9-2FC5-F80D-E13D8ECDD063}"/>
          </ac:spMkLst>
        </pc:spChg>
        <pc:grpChg chg="add mod">
          <ac:chgData name="Leventhal, Brian C - leventbc" userId="3adb2060-2beb-4a7d-9680-0848e8f14df8" providerId="ADAL" clId="{574F5506-FE3D-4A83-BC96-C5A841488340}" dt="2022-10-25T10:56:21.084" v="544" actId="1076"/>
          <ac:grpSpMkLst>
            <pc:docMk/>
            <pc:sldMk cId="1961157331" sldId="328"/>
            <ac:grpSpMk id="6" creationId="{BCAC114B-DD95-7860-9C19-B591E6419F52}"/>
          </ac:grpSpMkLst>
        </pc:grpChg>
        <pc:grpChg chg="add mod">
          <ac:chgData name="Leventhal, Brian C - leventbc" userId="3adb2060-2beb-4a7d-9680-0848e8f14df8" providerId="ADAL" clId="{574F5506-FE3D-4A83-BC96-C5A841488340}" dt="2022-10-25T10:56:15.900" v="542" actId="1076"/>
          <ac:grpSpMkLst>
            <pc:docMk/>
            <pc:sldMk cId="1961157331" sldId="328"/>
            <ac:grpSpMk id="9" creationId="{5A16317E-BE59-2714-B100-843FC02DFD92}"/>
          </ac:grpSpMkLst>
        </pc:grpChg>
        <pc:grpChg chg="add mod">
          <ac:chgData name="Leventhal, Brian C - leventbc" userId="3adb2060-2beb-4a7d-9680-0848e8f14df8" providerId="ADAL" clId="{574F5506-FE3D-4A83-BC96-C5A841488340}" dt="2022-10-25T10:56:22.630" v="545" actId="571"/>
          <ac:grpSpMkLst>
            <pc:docMk/>
            <pc:sldMk cId="1961157331" sldId="328"/>
            <ac:grpSpMk id="12" creationId="{5FCD4EB7-82BD-5A40-2FA1-11032FBA96BC}"/>
          </ac:grpSpMkLst>
        </pc:grpChg>
      </pc:sldChg>
      <pc:sldChg chg="addSp delSp modSp mod modTransition delAnim modAnim modNotesTx">
        <pc:chgData name="Leventhal, Brian C - leventbc" userId="3adb2060-2beb-4a7d-9680-0848e8f14df8" providerId="ADAL" clId="{574F5506-FE3D-4A83-BC96-C5A841488340}" dt="2022-10-25T10:55:10.930" v="498" actId="20577"/>
        <pc:sldMkLst>
          <pc:docMk/>
          <pc:sldMk cId="3808318768" sldId="391"/>
        </pc:sldMkLst>
        <pc:spChg chg="mod">
          <ac:chgData name="Leventhal, Brian C - leventbc" userId="3adb2060-2beb-4a7d-9680-0848e8f14df8" providerId="ADAL" clId="{574F5506-FE3D-4A83-BC96-C5A841488340}" dt="2022-10-25T10:55:10.930" v="498" actId="20577"/>
          <ac:spMkLst>
            <pc:docMk/>
            <pc:sldMk cId="3808318768" sldId="391"/>
            <ac:spMk id="3" creationId="{1D5E3DA7-2D6F-3B22-D0E3-2637D2D8CA68}"/>
          </ac:spMkLst>
        </pc:spChg>
        <pc:spChg chg="add mod">
          <ac:chgData name="Leventhal, Brian C - leventbc" userId="3adb2060-2beb-4a7d-9680-0848e8f14df8" providerId="ADAL" clId="{574F5506-FE3D-4A83-BC96-C5A841488340}" dt="2022-10-25T10:51:42.544" v="449" actId="1076"/>
          <ac:spMkLst>
            <pc:docMk/>
            <pc:sldMk cId="3808318768" sldId="391"/>
            <ac:spMk id="6" creationId="{C17F7E7C-0206-CF90-B9A6-E5175A9F7199}"/>
          </ac:spMkLst>
        </pc:spChg>
        <pc:picChg chg="del">
          <ac:chgData name="Leventhal, Brian C - leventbc" userId="3adb2060-2beb-4a7d-9680-0848e8f14df8" providerId="ADAL" clId="{574F5506-FE3D-4A83-BC96-C5A841488340}" dt="2022-10-25T10:54:11.837" v="483" actId="478"/>
          <ac:picMkLst>
            <pc:docMk/>
            <pc:sldMk cId="3808318768" sldId="391"/>
            <ac:picMk id="2" creationId="{DCA2EBD5-2C0A-20C6-EBA7-809937B8F1EC}"/>
          </ac:picMkLst>
        </pc:picChg>
        <pc:picChg chg="add mod">
          <ac:chgData name="Leventhal, Brian C - leventbc" userId="3adb2060-2beb-4a7d-9680-0848e8f14df8" providerId="ADAL" clId="{574F5506-FE3D-4A83-BC96-C5A841488340}" dt="2022-10-25T10:51:42.544" v="449" actId="1076"/>
          <ac:picMkLst>
            <pc:docMk/>
            <pc:sldMk cId="3808318768" sldId="391"/>
            <ac:picMk id="7" creationId="{3C494D61-9548-8B17-09F3-96B056D95C39}"/>
          </ac:picMkLst>
        </pc:picChg>
        <pc:picChg chg="add mod">
          <ac:chgData name="Leventhal, Brian C - leventbc" userId="3adb2060-2beb-4a7d-9680-0848e8f14df8" providerId="ADAL" clId="{574F5506-FE3D-4A83-BC96-C5A841488340}" dt="2022-10-25T10:54:37.562" v="484"/>
          <ac:picMkLst>
            <pc:docMk/>
            <pc:sldMk cId="3808318768" sldId="391"/>
            <ac:picMk id="8" creationId="{FD8EC5B3-4BD7-8574-D6C3-84D57D2D206A}"/>
          </ac:picMkLst>
        </pc:picChg>
      </pc:sldChg>
      <pc:sldChg chg="addSp delSp modSp mod delAnim modAnim modNotesTx">
        <pc:chgData name="Leventhal, Brian C - leventbc" userId="3adb2060-2beb-4a7d-9680-0848e8f14df8" providerId="ADAL" clId="{574F5506-FE3D-4A83-BC96-C5A841488340}" dt="2022-10-25T10:41:17.840" v="235"/>
        <pc:sldMkLst>
          <pc:docMk/>
          <pc:sldMk cId="296753615" sldId="395"/>
        </pc:sldMkLst>
        <pc:spChg chg="mod ord">
          <ac:chgData name="Leventhal, Brian C - leventbc" userId="3adb2060-2beb-4a7d-9680-0848e8f14df8" providerId="ADAL" clId="{574F5506-FE3D-4A83-BC96-C5A841488340}" dt="2022-10-25T10:34:25.507" v="161" actId="1076"/>
          <ac:spMkLst>
            <pc:docMk/>
            <pc:sldMk cId="296753615" sldId="395"/>
            <ac:spMk id="11" creationId="{ABF15483-6750-5231-FE45-7D0E5CE4FAD7}"/>
          </ac:spMkLst>
        </pc:spChg>
        <pc:spChg chg="add mod ord">
          <ac:chgData name="Leventhal, Brian C - leventbc" userId="3adb2060-2beb-4a7d-9680-0848e8f14df8" providerId="ADAL" clId="{574F5506-FE3D-4A83-BC96-C5A841488340}" dt="2022-10-25T10:32:23.353" v="139" actId="164"/>
          <ac:spMkLst>
            <pc:docMk/>
            <pc:sldMk cId="296753615" sldId="395"/>
            <ac:spMk id="13" creationId="{751D7321-C664-F6C4-B25F-C1418BBC7B48}"/>
          </ac:spMkLst>
        </pc:spChg>
        <pc:spChg chg="add mod">
          <ac:chgData name="Leventhal, Brian C - leventbc" userId="3adb2060-2beb-4a7d-9680-0848e8f14df8" providerId="ADAL" clId="{574F5506-FE3D-4A83-BC96-C5A841488340}" dt="2022-10-25T10:32:27.946" v="140" actId="164"/>
          <ac:spMkLst>
            <pc:docMk/>
            <pc:sldMk cId="296753615" sldId="395"/>
            <ac:spMk id="15" creationId="{3628DF3C-A379-50EC-0146-FC02B8BF2DB1}"/>
          </ac:spMkLst>
        </pc:spChg>
        <pc:spChg chg="add mod ord">
          <ac:chgData name="Leventhal, Brian C - leventbc" userId="3adb2060-2beb-4a7d-9680-0848e8f14df8" providerId="ADAL" clId="{574F5506-FE3D-4A83-BC96-C5A841488340}" dt="2022-10-25T10:32:27.946" v="140" actId="164"/>
          <ac:spMkLst>
            <pc:docMk/>
            <pc:sldMk cId="296753615" sldId="395"/>
            <ac:spMk id="16" creationId="{1710B2BF-1C47-6DA1-B93E-BEEA26A16A44}"/>
          </ac:spMkLst>
        </pc:spChg>
        <pc:spChg chg="del mod ord">
          <ac:chgData name="Leventhal, Brian C - leventbc" userId="3adb2060-2beb-4a7d-9680-0848e8f14df8" providerId="ADAL" clId="{574F5506-FE3D-4A83-BC96-C5A841488340}" dt="2022-10-25T10:29:21.111" v="96" actId="478"/>
          <ac:spMkLst>
            <pc:docMk/>
            <pc:sldMk cId="296753615" sldId="395"/>
            <ac:spMk id="17" creationId="{94D73DD8-73C3-DAA7-7475-45AFE1714E96}"/>
          </ac:spMkLst>
        </pc:spChg>
        <pc:spChg chg="mod">
          <ac:chgData name="Leventhal, Brian C - leventbc" userId="3adb2060-2beb-4a7d-9680-0848e8f14df8" providerId="ADAL" clId="{574F5506-FE3D-4A83-BC96-C5A841488340}" dt="2022-10-25T10:34:44.370" v="167" actId="1076"/>
          <ac:spMkLst>
            <pc:docMk/>
            <pc:sldMk cId="296753615" sldId="395"/>
            <ac:spMk id="18" creationId="{3829D101-E860-F835-4842-31B16C6EA805}"/>
          </ac:spMkLst>
        </pc:spChg>
        <pc:spChg chg="mod">
          <ac:chgData name="Leventhal, Brian C - leventbc" userId="3adb2060-2beb-4a7d-9680-0848e8f14df8" providerId="ADAL" clId="{574F5506-FE3D-4A83-BC96-C5A841488340}" dt="2022-10-25T10:34:59.275" v="171" actId="1076"/>
          <ac:spMkLst>
            <pc:docMk/>
            <pc:sldMk cId="296753615" sldId="395"/>
            <ac:spMk id="19" creationId="{2049A3B2-4DBF-5892-9C56-C67C4A97ED48}"/>
          </ac:spMkLst>
        </pc:spChg>
        <pc:spChg chg="mod">
          <ac:chgData name="Leventhal, Brian C - leventbc" userId="3adb2060-2beb-4a7d-9680-0848e8f14df8" providerId="ADAL" clId="{574F5506-FE3D-4A83-BC96-C5A841488340}" dt="2022-10-25T10:35:12.077" v="172" actId="1076"/>
          <ac:spMkLst>
            <pc:docMk/>
            <pc:sldMk cId="296753615" sldId="395"/>
            <ac:spMk id="20" creationId="{B9E76250-9F2D-69C9-5F8D-186424D7F816}"/>
          </ac:spMkLst>
        </pc:spChg>
        <pc:spChg chg="add mod">
          <ac:chgData name="Leventhal, Brian C - leventbc" userId="3adb2060-2beb-4a7d-9680-0848e8f14df8" providerId="ADAL" clId="{574F5506-FE3D-4A83-BC96-C5A841488340}" dt="2022-10-25T10:32:23.353" v="139" actId="164"/>
          <ac:spMkLst>
            <pc:docMk/>
            <pc:sldMk cId="296753615" sldId="395"/>
            <ac:spMk id="21" creationId="{48423335-CF7B-F93B-03B9-4D35F2A5BA83}"/>
          </ac:spMkLst>
        </pc:spChg>
        <pc:spChg chg="del mod ord">
          <ac:chgData name="Leventhal, Brian C - leventbc" userId="3adb2060-2beb-4a7d-9680-0848e8f14df8" providerId="ADAL" clId="{574F5506-FE3D-4A83-BC96-C5A841488340}" dt="2022-10-25T10:34:22.812" v="159" actId="478"/>
          <ac:spMkLst>
            <pc:docMk/>
            <pc:sldMk cId="296753615" sldId="395"/>
            <ac:spMk id="35" creationId="{8E5B0A2C-3279-AA08-860A-B69B7F38ADF6}"/>
          </ac:spMkLst>
        </pc:spChg>
        <pc:spChg chg="del mod ord">
          <ac:chgData name="Leventhal, Brian C - leventbc" userId="3adb2060-2beb-4a7d-9680-0848e8f14df8" providerId="ADAL" clId="{574F5506-FE3D-4A83-BC96-C5A841488340}" dt="2022-10-25T10:34:28.307" v="163" actId="478"/>
          <ac:spMkLst>
            <pc:docMk/>
            <pc:sldMk cId="296753615" sldId="395"/>
            <ac:spMk id="36" creationId="{5A92F7CD-E8D4-170F-97F7-CE6AB09C6452}"/>
          </ac:spMkLst>
        </pc:spChg>
        <pc:spChg chg="del mod ord">
          <ac:chgData name="Leventhal, Brian C - leventbc" userId="3adb2060-2beb-4a7d-9680-0848e8f14df8" providerId="ADAL" clId="{574F5506-FE3D-4A83-BC96-C5A841488340}" dt="2022-10-25T10:34:30.431" v="165" actId="478"/>
          <ac:spMkLst>
            <pc:docMk/>
            <pc:sldMk cId="296753615" sldId="395"/>
            <ac:spMk id="37" creationId="{F9341B88-6254-A283-058B-6C7E32989F50}"/>
          </ac:spMkLst>
        </pc:spChg>
        <pc:spChg chg="mod">
          <ac:chgData name="Leventhal, Brian C - leventbc" userId="3adb2060-2beb-4a7d-9680-0848e8f14df8" providerId="ADAL" clId="{574F5506-FE3D-4A83-BC96-C5A841488340}" dt="2022-10-25T10:36:18.175" v="173"/>
          <ac:spMkLst>
            <pc:docMk/>
            <pc:sldMk cId="296753615" sldId="395"/>
            <ac:spMk id="49" creationId="{2203BF5D-DF92-D992-A13D-538BCB7B724B}"/>
          </ac:spMkLst>
        </pc:spChg>
        <pc:spChg chg="mod">
          <ac:chgData name="Leventhal, Brian C - leventbc" userId="3adb2060-2beb-4a7d-9680-0848e8f14df8" providerId="ADAL" clId="{574F5506-FE3D-4A83-BC96-C5A841488340}" dt="2022-10-25T10:36:18.175" v="173"/>
          <ac:spMkLst>
            <pc:docMk/>
            <pc:sldMk cId="296753615" sldId="395"/>
            <ac:spMk id="50" creationId="{18D18074-400D-3FA2-D72D-5262A5E281F0}"/>
          </ac:spMkLst>
        </pc:spChg>
        <pc:spChg chg="mod">
          <ac:chgData name="Leventhal, Brian C - leventbc" userId="3adb2060-2beb-4a7d-9680-0848e8f14df8" providerId="ADAL" clId="{574F5506-FE3D-4A83-BC96-C5A841488340}" dt="2022-10-25T10:36:18.175" v="173"/>
          <ac:spMkLst>
            <pc:docMk/>
            <pc:sldMk cId="296753615" sldId="395"/>
            <ac:spMk id="52" creationId="{8DE16423-6046-2493-CFA1-F7C53DAD7982}"/>
          </ac:spMkLst>
        </pc:spChg>
        <pc:spChg chg="mod">
          <ac:chgData name="Leventhal, Brian C - leventbc" userId="3adb2060-2beb-4a7d-9680-0848e8f14df8" providerId="ADAL" clId="{574F5506-FE3D-4A83-BC96-C5A841488340}" dt="2022-10-25T10:36:18.175" v="173"/>
          <ac:spMkLst>
            <pc:docMk/>
            <pc:sldMk cId="296753615" sldId="395"/>
            <ac:spMk id="53" creationId="{B3614592-5973-348C-29E9-97BFAAA85A01}"/>
          </ac:spMkLst>
        </pc:spChg>
        <pc:spChg chg="mod">
          <ac:chgData name="Leventhal, Brian C - leventbc" userId="3adb2060-2beb-4a7d-9680-0848e8f14df8" providerId="ADAL" clId="{574F5506-FE3D-4A83-BC96-C5A841488340}" dt="2022-10-25T10:36:44.368" v="181"/>
          <ac:spMkLst>
            <pc:docMk/>
            <pc:sldMk cId="296753615" sldId="395"/>
            <ac:spMk id="55" creationId="{CA95E0AB-E034-3157-8A05-36BAD84D9320}"/>
          </ac:spMkLst>
        </pc:spChg>
        <pc:spChg chg="mod">
          <ac:chgData name="Leventhal, Brian C - leventbc" userId="3adb2060-2beb-4a7d-9680-0848e8f14df8" providerId="ADAL" clId="{574F5506-FE3D-4A83-BC96-C5A841488340}" dt="2022-10-25T10:36:44.368" v="181"/>
          <ac:spMkLst>
            <pc:docMk/>
            <pc:sldMk cId="296753615" sldId="395"/>
            <ac:spMk id="56" creationId="{A5B45552-4714-B743-F20D-886BB8607871}"/>
          </ac:spMkLst>
        </pc:spChg>
        <pc:spChg chg="mod">
          <ac:chgData name="Leventhal, Brian C - leventbc" userId="3adb2060-2beb-4a7d-9680-0848e8f14df8" providerId="ADAL" clId="{574F5506-FE3D-4A83-BC96-C5A841488340}" dt="2022-10-25T10:36:44.368" v="181"/>
          <ac:spMkLst>
            <pc:docMk/>
            <pc:sldMk cId="296753615" sldId="395"/>
            <ac:spMk id="58" creationId="{E1EE64A7-1A91-F762-341B-B97E20E30A70}"/>
          </ac:spMkLst>
        </pc:spChg>
        <pc:spChg chg="mod">
          <ac:chgData name="Leventhal, Brian C - leventbc" userId="3adb2060-2beb-4a7d-9680-0848e8f14df8" providerId="ADAL" clId="{574F5506-FE3D-4A83-BC96-C5A841488340}" dt="2022-10-25T10:36:44.368" v="181"/>
          <ac:spMkLst>
            <pc:docMk/>
            <pc:sldMk cId="296753615" sldId="395"/>
            <ac:spMk id="59" creationId="{B3BD5F62-0470-177F-9BC0-72CD5EA15B1D}"/>
          </ac:spMkLst>
        </pc:spChg>
        <pc:spChg chg="mod">
          <ac:chgData name="Leventhal, Brian C - leventbc" userId="3adb2060-2beb-4a7d-9680-0848e8f14df8" providerId="ADAL" clId="{574F5506-FE3D-4A83-BC96-C5A841488340}" dt="2022-10-25T10:36:47.961" v="183"/>
          <ac:spMkLst>
            <pc:docMk/>
            <pc:sldMk cId="296753615" sldId="395"/>
            <ac:spMk id="61" creationId="{8E985340-99CB-0C66-C9BE-FBAD23E08261}"/>
          </ac:spMkLst>
        </pc:spChg>
        <pc:spChg chg="mod">
          <ac:chgData name="Leventhal, Brian C - leventbc" userId="3adb2060-2beb-4a7d-9680-0848e8f14df8" providerId="ADAL" clId="{574F5506-FE3D-4A83-BC96-C5A841488340}" dt="2022-10-25T10:36:47.961" v="183"/>
          <ac:spMkLst>
            <pc:docMk/>
            <pc:sldMk cId="296753615" sldId="395"/>
            <ac:spMk id="62" creationId="{F9826893-61A9-9F28-067A-FCC27756D62B}"/>
          </ac:spMkLst>
        </pc:spChg>
        <pc:spChg chg="mod">
          <ac:chgData name="Leventhal, Brian C - leventbc" userId="3adb2060-2beb-4a7d-9680-0848e8f14df8" providerId="ADAL" clId="{574F5506-FE3D-4A83-BC96-C5A841488340}" dt="2022-10-25T10:36:47.961" v="183"/>
          <ac:spMkLst>
            <pc:docMk/>
            <pc:sldMk cId="296753615" sldId="395"/>
            <ac:spMk id="64" creationId="{21D16836-1B26-ED3C-87F0-D215B6A45718}"/>
          </ac:spMkLst>
        </pc:spChg>
        <pc:spChg chg="mod">
          <ac:chgData name="Leventhal, Brian C - leventbc" userId="3adb2060-2beb-4a7d-9680-0848e8f14df8" providerId="ADAL" clId="{574F5506-FE3D-4A83-BC96-C5A841488340}" dt="2022-10-25T10:36:47.961" v="183"/>
          <ac:spMkLst>
            <pc:docMk/>
            <pc:sldMk cId="296753615" sldId="395"/>
            <ac:spMk id="65" creationId="{8A632931-69CB-6654-85B1-3DCD865B0976}"/>
          </ac:spMkLst>
        </pc:spChg>
        <pc:grpChg chg="add mod">
          <ac:chgData name="Leventhal, Brian C - leventbc" userId="3adb2060-2beb-4a7d-9680-0848e8f14df8" providerId="ADAL" clId="{574F5506-FE3D-4A83-BC96-C5A841488340}" dt="2022-10-25T10:36:55.418" v="186" actId="1076"/>
          <ac:grpSpMkLst>
            <pc:docMk/>
            <pc:sldMk cId="296753615" sldId="395"/>
            <ac:grpSpMk id="26" creationId="{B9469428-B243-A211-F715-8C8CF4E67FF1}"/>
          </ac:grpSpMkLst>
        </pc:grpChg>
        <pc:grpChg chg="add mod">
          <ac:chgData name="Leventhal, Brian C - leventbc" userId="3adb2060-2beb-4a7d-9680-0848e8f14df8" providerId="ADAL" clId="{574F5506-FE3D-4A83-BC96-C5A841488340}" dt="2022-10-25T10:36:53.762" v="185" actId="1076"/>
          <ac:grpSpMkLst>
            <pc:docMk/>
            <pc:sldMk cId="296753615" sldId="395"/>
            <ac:grpSpMk id="27" creationId="{D0101182-062B-B809-5E65-7E582F111F3E}"/>
          </ac:grpSpMkLst>
        </pc:grpChg>
        <pc:grpChg chg="add mod">
          <ac:chgData name="Leventhal, Brian C - leventbc" userId="3adb2060-2beb-4a7d-9680-0848e8f14df8" providerId="ADAL" clId="{574F5506-FE3D-4A83-BC96-C5A841488340}" dt="2022-10-25T10:37:39.229" v="190" actId="962"/>
          <ac:grpSpMkLst>
            <pc:docMk/>
            <pc:sldMk cId="296753615" sldId="395"/>
            <ac:grpSpMk id="48" creationId="{D3697AA9-AF32-2D65-609D-4D45F3BB5F32}"/>
          </ac:grpSpMkLst>
        </pc:grpChg>
        <pc:grpChg chg="add mod">
          <ac:chgData name="Leventhal, Brian C - leventbc" userId="3adb2060-2beb-4a7d-9680-0848e8f14df8" providerId="ADAL" clId="{574F5506-FE3D-4A83-BC96-C5A841488340}" dt="2022-10-25T10:37:34.843" v="189" actId="962"/>
          <ac:grpSpMkLst>
            <pc:docMk/>
            <pc:sldMk cId="296753615" sldId="395"/>
            <ac:grpSpMk id="51" creationId="{DA8F0121-E20F-F5BB-975C-E896C37107BA}"/>
          </ac:grpSpMkLst>
        </pc:grpChg>
        <pc:grpChg chg="add mod">
          <ac:chgData name="Leventhal, Brian C - leventbc" userId="3adb2060-2beb-4a7d-9680-0848e8f14df8" providerId="ADAL" clId="{574F5506-FE3D-4A83-BC96-C5A841488340}" dt="2022-10-25T10:37:47.018" v="192" actId="962"/>
          <ac:grpSpMkLst>
            <pc:docMk/>
            <pc:sldMk cId="296753615" sldId="395"/>
            <ac:grpSpMk id="54" creationId="{C257BB74-F89D-F726-101C-7467898EE88C}"/>
          </ac:grpSpMkLst>
        </pc:grpChg>
        <pc:grpChg chg="add mod">
          <ac:chgData name="Leventhal, Brian C - leventbc" userId="3adb2060-2beb-4a7d-9680-0848e8f14df8" providerId="ADAL" clId="{574F5506-FE3D-4A83-BC96-C5A841488340}" dt="2022-10-25T10:37:43.017" v="191" actId="962"/>
          <ac:grpSpMkLst>
            <pc:docMk/>
            <pc:sldMk cId="296753615" sldId="395"/>
            <ac:grpSpMk id="57" creationId="{ACC0D938-BC0E-B5E6-D9A4-A72B7184C8ED}"/>
          </ac:grpSpMkLst>
        </pc:grpChg>
        <pc:grpChg chg="add mod">
          <ac:chgData name="Leventhal, Brian C - leventbc" userId="3adb2060-2beb-4a7d-9680-0848e8f14df8" providerId="ADAL" clId="{574F5506-FE3D-4A83-BC96-C5A841488340}" dt="2022-10-25T10:37:55.177" v="194" actId="962"/>
          <ac:grpSpMkLst>
            <pc:docMk/>
            <pc:sldMk cId="296753615" sldId="395"/>
            <ac:grpSpMk id="60" creationId="{10D08D88-02BE-CD8E-E3AA-7695B87F1576}"/>
          </ac:grpSpMkLst>
        </pc:grpChg>
        <pc:grpChg chg="add mod">
          <ac:chgData name="Leventhal, Brian C - leventbc" userId="3adb2060-2beb-4a7d-9680-0848e8f14df8" providerId="ADAL" clId="{574F5506-FE3D-4A83-BC96-C5A841488340}" dt="2022-10-25T10:37:50.794" v="193" actId="962"/>
          <ac:grpSpMkLst>
            <pc:docMk/>
            <pc:sldMk cId="296753615" sldId="395"/>
            <ac:grpSpMk id="63" creationId="{950BF82D-E7BE-DF08-7F2D-08C77DA3ED6B}"/>
          </ac:grpSpMkLst>
        </pc:grpChg>
        <pc:picChg chg="mod">
          <ac:chgData name="Leventhal, Brian C - leventbc" userId="3adb2060-2beb-4a7d-9680-0848e8f14df8" providerId="ADAL" clId="{574F5506-FE3D-4A83-BC96-C5A841488340}" dt="2022-10-25T10:38:41.396" v="203" actId="1076"/>
          <ac:picMkLst>
            <pc:docMk/>
            <pc:sldMk cId="296753615" sldId="395"/>
            <ac:picMk id="23" creationId="{7FA51C17-77F8-B300-3D6D-A15D3E200E2E}"/>
          </ac:picMkLst>
        </pc:picChg>
        <pc:picChg chg="del mod">
          <ac:chgData name="Leventhal, Brian C - leventbc" userId="3adb2060-2beb-4a7d-9680-0848e8f14df8" providerId="ADAL" clId="{574F5506-FE3D-4A83-BC96-C5A841488340}" dt="2022-10-25T10:40:38.703" v="228" actId="478"/>
          <ac:picMkLst>
            <pc:docMk/>
            <pc:sldMk cId="296753615" sldId="395"/>
            <ac:picMk id="24" creationId="{8CEF3BEC-2745-16ED-3BA2-4DAFA1CB5928}"/>
          </ac:picMkLst>
        </pc:picChg>
        <pc:picChg chg="add mod">
          <ac:chgData name="Leventhal, Brian C - leventbc" userId="3adb2060-2beb-4a7d-9680-0848e8f14df8" providerId="ADAL" clId="{574F5506-FE3D-4A83-BC96-C5A841488340}" dt="2022-10-25T10:40:41.237" v="230" actId="1076"/>
          <ac:picMkLst>
            <pc:docMk/>
            <pc:sldMk cId="296753615" sldId="395"/>
            <ac:picMk id="66" creationId="{0EE614DA-CA61-E4EB-5FDC-A2563434E667}"/>
          </ac:picMkLst>
        </pc:picChg>
        <pc:cxnChg chg="mod">
          <ac:chgData name="Leventhal, Brian C - leventbc" userId="3adb2060-2beb-4a7d-9680-0848e8f14df8" providerId="ADAL" clId="{574F5506-FE3D-4A83-BC96-C5A841488340}" dt="2022-10-25T10:34:25.507" v="161" actId="1076"/>
          <ac:cxnSpMkLst>
            <pc:docMk/>
            <pc:sldMk cId="296753615" sldId="395"/>
            <ac:cxnSpMk id="14" creationId="{E6F5893B-350A-A433-BC16-FAF814351761}"/>
          </ac:cxnSpMkLst>
        </pc:cxnChg>
        <pc:cxnChg chg="mod">
          <ac:chgData name="Leventhal, Brian C - leventbc" userId="3adb2060-2beb-4a7d-9680-0848e8f14df8" providerId="ADAL" clId="{574F5506-FE3D-4A83-BC96-C5A841488340}" dt="2022-10-25T10:34:44.370" v="167" actId="1076"/>
          <ac:cxnSpMkLst>
            <pc:docMk/>
            <pc:sldMk cId="296753615" sldId="395"/>
            <ac:cxnSpMk id="25" creationId="{DE0E3EFF-6F5E-DA6E-B851-98DA7A3922D6}"/>
          </ac:cxnSpMkLst>
        </pc:cxnChg>
        <pc:cxnChg chg="mod">
          <ac:chgData name="Leventhal, Brian C - leventbc" userId="3adb2060-2beb-4a7d-9680-0848e8f14df8" providerId="ADAL" clId="{574F5506-FE3D-4A83-BC96-C5A841488340}" dt="2022-10-25T10:34:59.275" v="171" actId="1076"/>
          <ac:cxnSpMkLst>
            <pc:docMk/>
            <pc:sldMk cId="296753615" sldId="395"/>
            <ac:cxnSpMk id="29" creationId="{4B5E0913-E555-1A2D-7E59-27EAD6619A96}"/>
          </ac:cxnSpMkLst>
        </pc:cxnChg>
        <pc:cxnChg chg="mod">
          <ac:chgData name="Leventhal, Brian C - leventbc" userId="3adb2060-2beb-4a7d-9680-0848e8f14df8" providerId="ADAL" clId="{574F5506-FE3D-4A83-BC96-C5A841488340}" dt="2022-10-25T10:35:12.077" v="172" actId="1076"/>
          <ac:cxnSpMkLst>
            <pc:docMk/>
            <pc:sldMk cId="296753615" sldId="395"/>
            <ac:cxnSpMk id="32" creationId="{FF2A9EC6-5210-5B31-37C7-F3477823B1EF}"/>
          </ac:cxnSpMkLst>
        </pc:cxnChg>
      </pc:sldChg>
      <pc:sldChg chg="addSp delSp modSp mod modAnim modNotesTx">
        <pc:chgData name="Leventhal, Brian C - leventbc" userId="3adb2060-2beb-4a7d-9680-0848e8f14df8" providerId="ADAL" clId="{574F5506-FE3D-4A83-BC96-C5A841488340}" dt="2022-10-25T10:51:49.592" v="452" actId="6549"/>
        <pc:sldMkLst>
          <pc:docMk/>
          <pc:sldMk cId="2684192" sldId="407"/>
        </pc:sldMkLst>
        <pc:spChg chg="del">
          <ac:chgData name="Leventhal, Brian C - leventbc" userId="3adb2060-2beb-4a7d-9680-0848e8f14df8" providerId="ADAL" clId="{574F5506-FE3D-4A83-BC96-C5A841488340}" dt="2022-10-25T10:42:00.880" v="238" actId="478"/>
          <ac:spMkLst>
            <pc:docMk/>
            <pc:sldMk cId="2684192" sldId="407"/>
            <ac:spMk id="11" creationId="{ABF15483-6750-5231-FE45-7D0E5CE4FAD7}"/>
          </ac:spMkLst>
        </pc:spChg>
        <pc:spChg chg="mod">
          <ac:chgData name="Leventhal, Brian C - leventbc" userId="3adb2060-2beb-4a7d-9680-0848e8f14df8" providerId="ADAL" clId="{574F5506-FE3D-4A83-BC96-C5A841488340}" dt="2022-10-25T10:42:27.702" v="249" actId="1076"/>
          <ac:spMkLst>
            <pc:docMk/>
            <pc:sldMk cId="2684192" sldId="407"/>
            <ac:spMk id="17" creationId="{94D73DD8-73C3-DAA7-7475-45AFE1714E96}"/>
          </ac:spMkLst>
        </pc:spChg>
        <pc:spChg chg="del">
          <ac:chgData name="Leventhal, Brian C - leventbc" userId="3adb2060-2beb-4a7d-9680-0848e8f14df8" providerId="ADAL" clId="{574F5506-FE3D-4A83-BC96-C5A841488340}" dt="2022-10-25T10:42:03.992" v="240" actId="478"/>
          <ac:spMkLst>
            <pc:docMk/>
            <pc:sldMk cId="2684192" sldId="407"/>
            <ac:spMk id="18" creationId="{3829D101-E860-F835-4842-31B16C6EA805}"/>
          </ac:spMkLst>
        </pc:spChg>
        <pc:spChg chg="del">
          <ac:chgData name="Leventhal, Brian C - leventbc" userId="3adb2060-2beb-4a7d-9680-0848e8f14df8" providerId="ADAL" clId="{574F5506-FE3D-4A83-BC96-C5A841488340}" dt="2022-10-25T10:42:06.863" v="242" actId="478"/>
          <ac:spMkLst>
            <pc:docMk/>
            <pc:sldMk cId="2684192" sldId="407"/>
            <ac:spMk id="19" creationId="{2049A3B2-4DBF-5892-9C56-C67C4A97ED48}"/>
          </ac:spMkLst>
        </pc:spChg>
        <pc:spChg chg="mod">
          <ac:chgData name="Leventhal, Brian C - leventbc" userId="3adb2060-2beb-4a7d-9680-0848e8f14df8" providerId="ADAL" clId="{574F5506-FE3D-4A83-BC96-C5A841488340}" dt="2022-10-25T10:42:38.840" v="251" actId="1076"/>
          <ac:spMkLst>
            <pc:docMk/>
            <pc:sldMk cId="2684192" sldId="407"/>
            <ac:spMk id="20" creationId="{B9E76250-9F2D-69C9-5F8D-186424D7F816}"/>
          </ac:spMkLst>
        </pc:spChg>
        <pc:spChg chg="mod">
          <ac:chgData name="Leventhal, Brian C - leventbc" userId="3adb2060-2beb-4a7d-9680-0848e8f14df8" providerId="ADAL" clId="{574F5506-FE3D-4A83-BC96-C5A841488340}" dt="2022-10-25T10:42:53.669" v="255"/>
          <ac:spMkLst>
            <pc:docMk/>
            <pc:sldMk cId="2684192" sldId="407"/>
            <ac:spMk id="24" creationId="{740D3134-DE9A-5F24-544B-0CA83C45612B}"/>
          </ac:spMkLst>
        </pc:spChg>
        <pc:spChg chg="mod">
          <ac:chgData name="Leventhal, Brian C - leventbc" userId="3adb2060-2beb-4a7d-9680-0848e8f14df8" providerId="ADAL" clId="{574F5506-FE3D-4A83-BC96-C5A841488340}" dt="2022-10-25T10:42:53.669" v="255"/>
          <ac:spMkLst>
            <pc:docMk/>
            <pc:sldMk cId="2684192" sldId="407"/>
            <ac:spMk id="26" creationId="{480017C3-00CA-9523-8E33-49DBFE2A01BD}"/>
          </ac:spMkLst>
        </pc:spChg>
        <pc:spChg chg="mod">
          <ac:chgData name="Leventhal, Brian C - leventbc" userId="3adb2060-2beb-4a7d-9680-0848e8f14df8" providerId="ADAL" clId="{574F5506-FE3D-4A83-BC96-C5A841488340}" dt="2022-10-25T10:42:53.669" v="255"/>
          <ac:spMkLst>
            <pc:docMk/>
            <pc:sldMk cId="2684192" sldId="407"/>
            <ac:spMk id="28" creationId="{5C6DF955-0891-6E42-A7B5-C0903C4980FB}"/>
          </ac:spMkLst>
        </pc:spChg>
        <pc:spChg chg="mod">
          <ac:chgData name="Leventhal, Brian C - leventbc" userId="3adb2060-2beb-4a7d-9680-0848e8f14df8" providerId="ADAL" clId="{574F5506-FE3D-4A83-BC96-C5A841488340}" dt="2022-10-25T10:42:53.669" v="255"/>
          <ac:spMkLst>
            <pc:docMk/>
            <pc:sldMk cId="2684192" sldId="407"/>
            <ac:spMk id="33" creationId="{AC08C7BA-C14B-4D69-D33F-1FE4E6112BBF}"/>
          </ac:spMkLst>
        </pc:spChg>
        <pc:spChg chg="mod">
          <ac:chgData name="Leventhal, Brian C - leventbc" userId="3adb2060-2beb-4a7d-9680-0848e8f14df8" providerId="ADAL" clId="{574F5506-FE3D-4A83-BC96-C5A841488340}" dt="2022-10-25T10:42:29.952" v="250" actId="1076"/>
          <ac:spMkLst>
            <pc:docMk/>
            <pc:sldMk cId="2684192" sldId="407"/>
            <ac:spMk id="35" creationId="{8E5B0A2C-3279-AA08-860A-B69B7F38ADF6}"/>
          </ac:spMkLst>
        </pc:spChg>
        <pc:spChg chg="mod">
          <ac:chgData name="Leventhal, Brian C - leventbc" userId="3adb2060-2beb-4a7d-9680-0848e8f14df8" providerId="ADAL" clId="{574F5506-FE3D-4A83-BC96-C5A841488340}" dt="2022-10-25T10:42:15.309" v="246" actId="1076"/>
          <ac:spMkLst>
            <pc:docMk/>
            <pc:sldMk cId="2684192" sldId="407"/>
            <ac:spMk id="36" creationId="{5A92F7CD-E8D4-170F-97F7-CE6AB09C6452}"/>
          </ac:spMkLst>
        </pc:spChg>
        <pc:spChg chg="del mod">
          <ac:chgData name="Leventhal, Brian C - leventbc" userId="3adb2060-2beb-4a7d-9680-0848e8f14df8" providerId="ADAL" clId="{574F5506-FE3D-4A83-BC96-C5A841488340}" dt="2022-10-25T10:42:08.991" v="244" actId="478"/>
          <ac:spMkLst>
            <pc:docMk/>
            <pc:sldMk cId="2684192" sldId="407"/>
            <ac:spMk id="37" creationId="{F9341B88-6254-A283-058B-6C7E32989F50}"/>
          </ac:spMkLst>
        </pc:spChg>
        <pc:spChg chg="mod">
          <ac:chgData name="Leventhal, Brian C - leventbc" userId="3adb2060-2beb-4a7d-9680-0848e8f14df8" providerId="ADAL" clId="{574F5506-FE3D-4A83-BC96-C5A841488340}" dt="2022-10-25T10:42:53.669" v="255"/>
          <ac:spMkLst>
            <pc:docMk/>
            <pc:sldMk cId="2684192" sldId="407"/>
            <ac:spMk id="38" creationId="{5CC58D05-193B-ACC3-0222-29247E01259B}"/>
          </ac:spMkLst>
        </pc:spChg>
        <pc:spChg chg="mod">
          <ac:chgData name="Leventhal, Brian C - leventbc" userId="3adb2060-2beb-4a7d-9680-0848e8f14df8" providerId="ADAL" clId="{574F5506-FE3D-4A83-BC96-C5A841488340}" dt="2022-10-25T10:42:53.669" v="255"/>
          <ac:spMkLst>
            <pc:docMk/>
            <pc:sldMk cId="2684192" sldId="407"/>
            <ac:spMk id="39" creationId="{2D0A62C1-7765-91E8-DA58-0C7CB6B3172E}"/>
          </ac:spMkLst>
        </pc:spChg>
        <pc:spChg chg="mod">
          <ac:chgData name="Leventhal, Brian C - leventbc" userId="3adb2060-2beb-4a7d-9680-0848e8f14df8" providerId="ADAL" clId="{574F5506-FE3D-4A83-BC96-C5A841488340}" dt="2022-10-25T10:42:53.669" v="255"/>
          <ac:spMkLst>
            <pc:docMk/>
            <pc:sldMk cId="2684192" sldId="407"/>
            <ac:spMk id="41" creationId="{4640031C-F9FF-E240-2C85-BB29645815A3}"/>
          </ac:spMkLst>
        </pc:spChg>
        <pc:spChg chg="mod">
          <ac:chgData name="Leventhal, Brian C - leventbc" userId="3adb2060-2beb-4a7d-9680-0848e8f14df8" providerId="ADAL" clId="{574F5506-FE3D-4A83-BC96-C5A841488340}" dt="2022-10-25T10:42:53.669" v="255"/>
          <ac:spMkLst>
            <pc:docMk/>
            <pc:sldMk cId="2684192" sldId="407"/>
            <ac:spMk id="42" creationId="{F693420B-4539-4D1B-7C4F-67AC44B63BB6}"/>
          </ac:spMkLst>
        </pc:spChg>
        <pc:spChg chg="mod">
          <ac:chgData name="Leventhal, Brian C - leventbc" userId="3adb2060-2beb-4a7d-9680-0848e8f14df8" providerId="ADAL" clId="{574F5506-FE3D-4A83-BC96-C5A841488340}" dt="2022-10-25T10:42:53.669" v="255"/>
          <ac:spMkLst>
            <pc:docMk/>
            <pc:sldMk cId="2684192" sldId="407"/>
            <ac:spMk id="44" creationId="{90094403-40E7-905A-2363-9B6CAEF31176}"/>
          </ac:spMkLst>
        </pc:spChg>
        <pc:spChg chg="mod">
          <ac:chgData name="Leventhal, Brian C - leventbc" userId="3adb2060-2beb-4a7d-9680-0848e8f14df8" providerId="ADAL" clId="{574F5506-FE3D-4A83-BC96-C5A841488340}" dt="2022-10-25T10:42:53.669" v="255"/>
          <ac:spMkLst>
            <pc:docMk/>
            <pc:sldMk cId="2684192" sldId="407"/>
            <ac:spMk id="45" creationId="{567B31A6-BC2A-B96B-D1EB-03629B246E38}"/>
          </ac:spMkLst>
        </pc:spChg>
        <pc:spChg chg="mod">
          <ac:chgData name="Leventhal, Brian C - leventbc" userId="3adb2060-2beb-4a7d-9680-0848e8f14df8" providerId="ADAL" clId="{574F5506-FE3D-4A83-BC96-C5A841488340}" dt="2022-10-25T10:42:53.669" v="255"/>
          <ac:spMkLst>
            <pc:docMk/>
            <pc:sldMk cId="2684192" sldId="407"/>
            <ac:spMk id="47" creationId="{405992A7-A3E3-DE58-DCE8-0A345C901AE1}"/>
          </ac:spMkLst>
        </pc:spChg>
        <pc:spChg chg="mod">
          <ac:chgData name="Leventhal, Brian C - leventbc" userId="3adb2060-2beb-4a7d-9680-0848e8f14df8" providerId="ADAL" clId="{574F5506-FE3D-4A83-BC96-C5A841488340}" dt="2022-10-25T10:42:53.669" v="255"/>
          <ac:spMkLst>
            <pc:docMk/>
            <pc:sldMk cId="2684192" sldId="407"/>
            <ac:spMk id="48" creationId="{462A6C35-55B5-EE0D-E889-C2438559B2A7}"/>
          </ac:spMkLst>
        </pc:spChg>
        <pc:spChg chg="mod">
          <ac:chgData name="Leventhal, Brian C - leventbc" userId="3adb2060-2beb-4a7d-9680-0848e8f14df8" providerId="ADAL" clId="{574F5506-FE3D-4A83-BC96-C5A841488340}" dt="2022-10-25T10:42:53.669" v="255"/>
          <ac:spMkLst>
            <pc:docMk/>
            <pc:sldMk cId="2684192" sldId="407"/>
            <ac:spMk id="50" creationId="{E5A487D2-47DB-679E-25E0-3DB28CF0C1E5}"/>
          </ac:spMkLst>
        </pc:spChg>
        <pc:spChg chg="mod">
          <ac:chgData name="Leventhal, Brian C - leventbc" userId="3adb2060-2beb-4a7d-9680-0848e8f14df8" providerId="ADAL" clId="{574F5506-FE3D-4A83-BC96-C5A841488340}" dt="2022-10-25T10:42:53.669" v="255"/>
          <ac:spMkLst>
            <pc:docMk/>
            <pc:sldMk cId="2684192" sldId="407"/>
            <ac:spMk id="51" creationId="{2F292E1B-7D41-BC6E-4584-0C14853CF84A}"/>
          </ac:spMkLst>
        </pc:spChg>
        <pc:spChg chg="mod">
          <ac:chgData name="Leventhal, Brian C - leventbc" userId="3adb2060-2beb-4a7d-9680-0848e8f14df8" providerId="ADAL" clId="{574F5506-FE3D-4A83-BC96-C5A841488340}" dt="2022-10-25T10:42:53.669" v="255"/>
          <ac:spMkLst>
            <pc:docMk/>
            <pc:sldMk cId="2684192" sldId="407"/>
            <ac:spMk id="53" creationId="{60BF8960-B197-EC8F-46F9-0DC21513D86E}"/>
          </ac:spMkLst>
        </pc:spChg>
        <pc:spChg chg="mod">
          <ac:chgData name="Leventhal, Brian C - leventbc" userId="3adb2060-2beb-4a7d-9680-0848e8f14df8" providerId="ADAL" clId="{574F5506-FE3D-4A83-BC96-C5A841488340}" dt="2022-10-25T10:42:53.669" v="255"/>
          <ac:spMkLst>
            <pc:docMk/>
            <pc:sldMk cId="2684192" sldId="407"/>
            <ac:spMk id="54" creationId="{845150FA-74CE-984D-4C5E-3D5BBF7003DB}"/>
          </ac:spMkLst>
        </pc:spChg>
        <pc:grpChg chg="add mod">
          <ac:chgData name="Leventhal, Brian C - leventbc" userId="3adb2060-2beb-4a7d-9680-0848e8f14df8" providerId="ADAL" clId="{574F5506-FE3D-4A83-BC96-C5A841488340}" dt="2022-10-25T10:43:08.943" v="258" actId="962"/>
          <ac:grpSpMkLst>
            <pc:docMk/>
            <pc:sldMk cId="2684192" sldId="407"/>
            <ac:grpSpMk id="23" creationId="{4F40D267-59D5-9D7B-FD2A-420E83DFF21E}"/>
          </ac:grpSpMkLst>
        </pc:grpChg>
        <pc:grpChg chg="add mod">
          <ac:chgData name="Leventhal, Brian C - leventbc" userId="3adb2060-2beb-4a7d-9680-0848e8f14df8" providerId="ADAL" clId="{574F5506-FE3D-4A83-BC96-C5A841488340}" dt="2022-10-25T10:43:05.887" v="257" actId="962"/>
          <ac:grpSpMkLst>
            <pc:docMk/>
            <pc:sldMk cId="2684192" sldId="407"/>
            <ac:grpSpMk id="27" creationId="{21104722-E029-5648-4914-67D569D244E7}"/>
          </ac:grpSpMkLst>
        </pc:grpChg>
        <pc:grpChg chg="add mod">
          <ac:chgData name="Leventhal, Brian C - leventbc" userId="3adb2060-2beb-4a7d-9680-0848e8f14df8" providerId="ADAL" clId="{574F5506-FE3D-4A83-BC96-C5A841488340}" dt="2022-10-25T10:43:12.719" v="259" actId="962"/>
          <ac:grpSpMkLst>
            <pc:docMk/>
            <pc:sldMk cId="2684192" sldId="407"/>
            <ac:grpSpMk id="34" creationId="{5D262E8A-6966-A30D-2BAF-7743739A8F4A}"/>
          </ac:grpSpMkLst>
        </pc:grpChg>
        <pc:grpChg chg="add mod">
          <ac:chgData name="Leventhal, Brian C - leventbc" userId="3adb2060-2beb-4a7d-9680-0848e8f14df8" providerId="ADAL" clId="{574F5506-FE3D-4A83-BC96-C5A841488340}" dt="2022-10-25T10:43:15.815" v="260" actId="962"/>
          <ac:grpSpMkLst>
            <pc:docMk/>
            <pc:sldMk cId="2684192" sldId="407"/>
            <ac:grpSpMk id="40" creationId="{69A7C6C4-ED05-F2B7-BF60-EC304D258E6E}"/>
          </ac:grpSpMkLst>
        </pc:grpChg>
        <pc:grpChg chg="add mod">
          <ac:chgData name="Leventhal, Brian C - leventbc" userId="3adb2060-2beb-4a7d-9680-0848e8f14df8" providerId="ADAL" clId="{574F5506-FE3D-4A83-BC96-C5A841488340}" dt="2022-10-25T10:43:23.586" v="261" actId="962"/>
          <ac:grpSpMkLst>
            <pc:docMk/>
            <pc:sldMk cId="2684192" sldId="407"/>
            <ac:grpSpMk id="43" creationId="{9DA468F0-941C-B891-59A9-B6785FA9F20B}"/>
          </ac:grpSpMkLst>
        </pc:grpChg>
        <pc:grpChg chg="add mod">
          <ac:chgData name="Leventhal, Brian C - leventbc" userId="3adb2060-2beb-4a7d-9680-0848e8f14df8" providerId="ADAL" clId="{574F5506-FE3D-4A83-BC96-C5A841488340}" dt="2022-10-25T10:43:27.315" v="262" actId="962"/>
          <ac:grpSpMkLst>
            <pc:docMk/>
            <pc:sldMk cId="2684192" sldId="407"/>
            <ac:grpSpMk id="46" creationId="{276B7AC2-5322-398B-1535-4A7ABC62BC58}"/>
          </ac:grpSpMkLst>
        </pc:grpChg>
        <pc:grpChg chg="add mod">
          <ac:chgData name="Leventhal, Brian C - leventbc" userId="3adb2060-2beb-4a7d-9680-0848e8f14df8" providerId="ADAL" clId="{574F5506-FE3D-4A83-BC96-C5A841488340}" dt="2022-10-25T10:43:30.835" v="263" actId="962"/>
          <ac:grpSpMkLst>
            <pc:docMk/>
            <pc:sldMk cId="2684192" sldId="407"/>
            <ac:grpSpMk id="49" creationId="{61B50F8E-9E18-3E63-FDE9-7421F3D8D66B}"/>
          </ac:grpSpMkLst>
        </pc:grpChg>
        <pc:grpChg chg="add mod">
          <ac:chgData name="Leventhal, Brian C - leventbc" userId="3adb2060-2beb-4a7d-9680-0848e8f14df8" providerId="ADAL" clId="{574F5506-FE3D-4A83-BC96-C5A841488340}" dt="2022-10-25T10:43:35.443" v="264" actId="962"/>
          <ac:grpSpMkLst>
            <pc:docMk/>
            <pc:sldMk cId="2684192" sldId="407"/>
            <ac:grpSpMk id="52" creationId="{0927E943-DE66-8B9D-8C14-EF9B0CE33D22}"/>
          </ac:grpSpMkLst>
        </pc:grpChg>
        <pc:picChg chg="mod">
          <ac:chgData name="Leventhal, Brian C - leventbc" userId="3adb2060-2beb-4a7d-9680-0848e8f14df8" providerId="ADAL" clId="{574F5506-FE3D-4A83-BC96-C5A841488340}" dt="2022-10-25T10:43:45.805" v="265" actId="1076"/>
          <ac:picMkLst>
            <pc:docMk/>
            <pc:sldMk cId="2684192" sldId="407"/>
            <ac:picMk id="2" creationId="{0D4EC2E0-8848-92A8-F171-A603EF40953D}"/>
          </ac:picMkLst>
        </pc:picChg>
        <pc:picChg chg="mod">
          <ac:chgData name="Leventhal, Brian C - leventbc" userId="3adb2060-2beb-4a7d-9680-0848e8f14df8" providerId="ADAL" clId="{574F5506-FE3D-4A83-BC96-C5A841488340}" dt="2022-10-25T10:44:45.372" v="284" actId="1076"/>
          <ac:picMkLst>
            <pc:docMk/>
            <pc:sldMk cId="2684192" sldId="407"/>
            <ac:picMk id="10" creationId="{4AFC9D96-2DB8-27B7-5FE5-89CF5760B6A1}"/>
          </ac:picMkLst>
        </pc:picChg>
        <pc:picChg chg="mod">
          <ac:chgData name="Leventhal, Brian C - leventbc" userId="3adb2060-2beb-4a7d-9680-0848e8f14df8" providerId="ADAL" clId="{574F5506-FE3D-4A83-BC96-C5A841488340}" dt="2022-10-25T10:45:13.289" v="293" actId="1076"/>
          <ac:picMkLst>
            <pc:docMk/>
            <pc:sldMk cId="2684192" sldId="407"/>
            <ac:picMk id="12" creationId="{3FB0D80F-1A71-220A-ABEE-6F7122CAC65F}"/>
          </ac:picMkLst>
        </pc:picChg>
        <pc:cxnChg chg="mod">
          <ac:chgData name="Leventhal, Brian C - leventbc" userId="3adb2060-2beb-4a7d-9680-0848e8f14df8" providerId="ADAL" clId="{574F5506-FE3D-4A83-BC96-C5A841488340}" dt="2022-10-25T10:42:46.905" v="254" actId="14100"/>
          <ac:cxnSpMkLst>
            <pc:docMk/>
            <pc:sldMk cId="2684192" sldId="407"/>
            <ac:cxnSpMk id="14" creationId="{E6F5893B-350A-A433-BC16-FAF814351761}"/>
          </ac:cxnSpMkLst>
        </pc:cxnChg>
        <pc:cxnChg chg="mod">
          <ac:chgData name="Leventhal, Brian C - leventbc" userId="3adb2060-2beb-4a7d-9680-0848e8f14df8" providerId="ADAL" clId="{574F5506-FE3D-4A83-BC96-C5A841488340}" dt="2022-10-25T10:42:43.539" v="253" actId="14100"/>
          <ac:cxnSpMkLst>
            <pc:docMk/>
            <pc:sldMk cId="2684192" sldId="407"/>
            <ac:cxnSpMk id="25" creationId="{DE0E3EFF-6F5E-DA6E-B851-98DA7A3922D6}"/>
          </ac:cxnSpMkLst>
        </pc:cxnChg>
        <pc:cxnChg chg="mod">
          <ac:chgData name="Leventhal, Brian C - leventbc" userId="3adb2060-2beb-4a7d-9680-0848e8f14df8" providerId="ADAL" clId="{574F5506-FE3D-4A83-BC96-C5A841488340}" dt="2022-10-25T10:42:41.897" v="252" actId="14100"/>
          <ac:cxnSpMkLst>
            <pc:docMk/>
            <pc:sldMk cId="2684192" sldId="407"/>
            <ac:cxnSpMk id="29" creationId="{4B5E0913-E555-1A2D-7E59-27EAD6619A96}"/>
          </ac:cxnSpMkLst>
        </pc:cxnChg>
        <pc:cxnChg chg="mod">
          <ac:chgData name="Leventhal, Brian C - leventbc" userId="3adb2060-2beb-4a7d-9680-0848e8f14df8" providerId="ADAL" clId="{574F5506-FE3D-4A83-BC96-C5A841488340}" dt="2022-10-25T10:42:38.840" v="251" actId="1076"/>
          <ac:cxnSpMkLst>
            <pc:docMk/>
            <pc:sldMk cId="2684192" sldId="407"/>
            <ac:cxnSpMk id="32" creationId="{FF2A9EC6-5210-5B31-37C7-F3477823B1EF}"/>
          </ac:cxnSpMkLst>
        </pc:cxnChg>
      </pc:sldChg>
      <pc:sldChg chg="addSp delSp modSp mod delAnim modAnim modNotesTx">
        <pc:chgData name="Leventhal, Brian C - leventbc" userId="3adb2060-2beb-4a7d-9680-0848e8f14df8" providerId="ADAL" clId="{574F5506-FE3D-4A83-BC96-C5A841488340}" dt="2022-10-25T10:51:51.660" v="453" actId="6549"/>
        <pc:sldMkLst>
          <pc:docMk/>
          <pc:sldMk cId="959627339" sldId="408"/>
        </pc:sldMkLst>
        <pc:spChg chg="del">
          <ac:chgData name="Leventhal, Brian C - leventbc" userId="3adb2060-2beb-4a7d-9680-0848e8f14df8" providerId="ADAL" clId="{574F5506-FE3D-4A83-BC96-C5A841488340}" dt="2022-10-25T10:46:23.053" v="309" actId="478"/>
          <ac:spMkLst>
            <pc:docMk/>
            <pc:sldMk cId="959627339" sldId="408"/>
            <ac:spMk id="11" creationId="{ABF15483-6750-5231-FE45-7D0E5CE4FAD7}"/>
          </ac:spMkLst>
        </pc:spChg>
        <pc:spChg chg="mod">
          <ac:chgData name="Leventhal, Brian C - leventbc" userId="3adb2060-2beb-4a7d-9680-0848e8f14df8" providerId="ADAL" clId="{574F5506-FE3D-4A83-BC96-C5A841488340}" dt="2022-10-25T10:47:26.793" v="323"/>
          <ac:spMkLst>
            <pc:docMk/>
            <pc:sldMk cId="959627339" sldId="408"/>
            <ac:spMk id="13" creationId="{5A720219-0F08-D562-B22B-766E121C8206}"/>
          </ac:spMkLst>
        </pc:spChg>
        <pc:spChg chg="mod">
          <ac:chgData name="Leventhal, Brian C - leventbc" userId="3adb2060-2beb-4a7d-9680-0848e8f14df8" providerId="ADAL" clId="{574F5506-FE3D-4A83-BC96-C5A841488340}" dt="2022-10-25T10:47:26.793" v="323"/>
          <ac:spMkLst>
            <pc:docMk/>
            <pc:sldMk cId="959627339" sldId="408"/>
            <ac:spMk id="15" creationId="{554B021A-89F2-16F6-0899-6B93C8DE75E6}"/>
          </ac:spMkLst>
        </pc:spChg>
        <pc:spChg chg="mod ord">
          <ac:chgData name="Leventhal, Brian C - leventbc" userId="3adb2060-2beb-4a7d-9680-0848e8f14df8" providerId="ADAL" clId="{574F5506-FE3D-4A83-BC96-C5A841488340}" dt="2022-10-25T10:46:49.562" v="313" actId="1076"/>
          <ac:spMkLst>
            <pc:docMk/>
            <pc:sldMk cId="959627339" sldId="408"/>
            <ac:spMk id="17" creationId="{94D73DD8-73C3-DAA7-7475-45AFE1714E96}"/>
          </ac:spMkLst>
        </pc:spChg>
        <pc:spChg chg="del mod ord">
          <ac:chgData name="Leventhal, Brian C - leventbc" userId="3adb2060-2beb-4a7d-9680-0848e8f14df8" providerId="ADAL" clId="{574F5506-FE3D-4A83-BC96-C5A841488340}" dt="2022-10-25T10:46:21.733" v="308" actId="478"/>
          <ac:spMkLst>
            <pc:docMk/>
            <pc:sldMk cId="959627339" sldId="408"/>
            <ac:spMk id="18" creationId="{3829D101-E860-F835-4842-31B16C6EA805}"/>
          </ac:spMkLst>
        </pc:spChg>
        <pc:spChg chg="del">
          <ac:chgData name="Leventhal, Brian C - leventbc" userId="3adb2060-2beb-4a7d-9680-0848e8f14df8" providerId="ADAL" clId="{574F5506-FE3D-4A83-BC96-C5A841488340}" dt="2022-10-25T10:46:24.157" v="310" actId="478"/>
          <ac:spMkLst>
            <pc:docMk/>
            <pc:sldMk cId="959627339" sldId="408"/>
            <ac:spMk id="19" creationId="{2049A3B2-4DBF-5892-9C56-C67C4A97ED48}"/>
          </ac:spMkLst>
        </pc:spChg>
        <pc:spChg chg="mod">
          <ac:chgData name="Leventhal, Brian C - leventbc" userId="3adb2060-2beb-4a7d-9680-0848e8f14df8" providerId="ADAL" clId="{574F5506-FE3D-4A83-BC96-C5A841488340}" dt="2022-10-25T10:47:26.793" v="323"/>
          <ac:spMkLst>
            <pc:docMk/>
            <pc:sldMk cId="959627339" sldId="408"/>
            <ac:spMk id="23" creationId="{E6A28BAD-8E79-CC47-58D0-6131C018ED2B}"/>
          </ac:spMkLst>
        </pc:spChg>
        <pc:spChg chg="mod">
          <ac:chgData name="Leventhal, Brian C - leventbc" userId="3adb2060-2beb-4a7d-9680-0848e8f14df8" providerId="ADAL" clId="{574F5506-FE3D-4A83-BC96-C5A841488340}" dt="2022-10-25T10:47:26.793" v="323"/>
          <ac:spMkLst>
            <pc:docMk/>
            <pc:sldMk cId="959627339" sldId="408"/>
            <ac:spMk id="24" creationId="{EA4E5666-B4F2-C204-EBEF-6297DAB8F8F8}"/>
          </ac:spMkLst>
        </pc:spChg>
        <pc:spChg chg="mod">
          <ac:chgData name="Leventhal, Brian C - leventbc" userId="3adb2060-2beb-4a7d-9680-0848e8f14df8" providerId="ADAL" clId="{574F5506-FE3D-4A83-BC96-C5A841488340}" dt="2022-10-25T10:47:26.793" v="323"/>
          <ac:spMkLst>
            <pc:docMk/>
            <pc:sldMk cId="959627339" sldId="408"/>
            <ac:spMk id="27" creationId="{AE446FB3-82A9-C1B7-5558-5008067E7104}"/>
          </ac:spMkLst>
        </pc:spChg>
        <pc:spChg chg="mod">
          <ac:chgData name="Leventhal, Brian C - leventbc" userId="3adb2060-2beb-4a7d-9680-0848e8f14df8" providerId="ADAL" clId="{574F5506-FE3D-4A83-BC96-C5A841488340}" dt="2022-10-25T10:47:26.793" v="323"/>
          <ac:spMkLst>
            <pc:docMk/>
            <pc:sldMk cId="959627339" sldId="408"/>
            <ac:spMk id="31" creationId="{E545A836-8569-8E25-FE41-5A0FFD988B9A}"/>
          </ac:spMkLst>
        </pc:spChg>
        <pc:spChg chg="mod">
          <ac:chgData name="Leventhal, Brian C - leventbc" userId="3adb2060-2beb-4a7d-9680-0848e8f14df8" providerId="ADAL" clId="{574F5506-FE3D-4A83-BC96-C5A841488340}" dt="2022-10-25T10:47:26.793" v="323"/>
          <ac:spMkLst>
            <pc:docMk/>
            <pc:sldMk cId="959627339" sldId="408"/>
            <ac:spMk id="33" creationId="{F19BD6B7-A8EA-1D24-118E-7B051870E349}"/>
          </ac:spMkLst>
        </pc:spChg>
        <pc:spChg chg="mod">
          <ac:chgData name="Leventhal, Brian C - leventbc" userId="3adb2060-2beb-4a7d-9680-0848e8f14df8" providerId="ADAL" clId="{574F5506-FE3D-4A83-BC96-C5A841488340}" dt="2022-10-25T10:47:26.793" v="323"/>
          <ac:spMkLst>
            <pc:docMk/>
            <pc:sldMk cId="959627339" sldId="408"/>
            <ac:spMk id="34" creationId="{895E82C5-8468-C974-A142-CD0953517019}"/>
          </ac:spMkLst>
        </pc:spChg>
        <pc:spChg chg="mod ord">
          <ac:chgData name="Leventhal, Brian C - leventbc" userId="3adb2060-2beb-4a7d-9680-0848e8f14df8" providerId="ADAL" clId="{574F5506-FE3D-4A83-BC96-C5A841488340}" dt="2022-10-25T10:47:09.697" v="317" actId="1076"/>
          <ac:spMkLst>
            <pc:docMk/>
            <pc:sldMk cId="959627339" sldId="408"/>
            <ac:spMk id="35" creationId="{8E5B0A2C-3279-AA08-860A-B69B7F38ADF6}"/>
          </ac:spMkLst>
        </pc:spChg>
        <pc:spChg chg="mod ord">
          <ac:chgData name="Leventhal, Brian C - leventbc" userId="3adb2060-2beb-4a7d-9680-0848e8f14df8" providerId="ADAL" clId="{574F5506-FE3D-4A83-BC96-C5A841488340}" dt="2022-10-25T10:47:12.898" v="318" actId="1076"/>
          <ac:spMkLst>
            <pc:docMk/>
            <pc:sldMk cId="959627339" sldId="408"/>
            <ac:spMk id="36" creationId="{5A92F7CD-E8D4-170F-97F7-CE6AB09C6452}"/>
          </ac:spMkLst>
        </pc:spChg>
        <pc:spChg chg="mod">
          <ac:chgData name="Leventhal, Brian C - leventbc" userId="3adb2060-2beb-4a7d-9680-0848e8f14df8" providerId="ADAL" clId="{574F5506-FE3D-4A83-BC96-C5A841488340}" dt="2022-10-25T10:47:26.793" v="323"/>
          <ac:spMkLst>
            <pc:docMk/>
            <pc:sldMk cId="959627339" sldId="408"/>
            <ac:spMk id="38" creationId="{B57D8AA8-F4ED-AD77-48FA-C92EEA75B3E6}"/>
          </ac:spMkLst>
        </pc:spChg>
        <pc:spChg chg="mod">
          <ac:chgData name="Leventhal, Brian C - leventbc" userId="3adb2060-2beb-4a7d-9680-0848e8f14df8" providerId="ADAL" clId="{574F5506-FE3D-4A83-BC96-C5A841488340}" dt="2022-10-25T10:47:26.793" v="323"/>
          <ac:spMkLst>
            <pc:docMk/>
            <pc:sldMk cId="959627339" sldId="408"/>
            <ac:spMk id="39" creationId="{BAF1170B-8066-10CC-F555-44F8A8965E57}"/>
          </ac:spMkLst>
        </pc:spChg>
        <pc:spChg chg="mod">
          <ac:chgData name="Leventhal, Brian C - leventbc" userId="3adb2060-2beb-4a7d-9680-0848e8f14df8" providerId="ADAL" clId="{574F5506-FE3D-4A83-BC96-C5A841488340}" dt="2022-10-25T10:47:26.793" v="323"/>
          <ac:spMkLst>
            <pc:docMk/>
            <pc:sldMk cId="959627339" sldId="408"/>
            <ac:spMk id="41" creationId="{320945D5-2B6C-0355-4DCC-DC2915512456}"/>
          </ac:spMkLst>
        </pc:spChg>
        <pc:spChg chg="mod">
          <ac:chgData name="Leventhal, Brian C - leventbc" userId="3adb2060-2beb-4a7d-9680-0848e8f14df8" providerId="ADAL" clId="{574F5506-FE3D-4A83-BC96-C5A841488340}" dt="2022-10-25T10:47:26.793" v="323"/>
          <ac:spMkLst>
            <pc:docMk/>
            <pc:sldMk cId="959627339" sldId="408"/>
            <ac:spMk id="42" creationId="{24B30419-B253-7064-7FD2-75297EDE8343}"/>
          </ac:spMkLst>
        </pc:spChg>
        <pc:grpChg chg="add mod">
          <ac:chgData name="Leventhal, Brian C - leventbc" userId="3adb2060-2beb-4a7d-9680-0848e8f14df8" providerId="ADAL" clId="{574F5506-FE3D-4A83-BC96-C5A841488340}" dt="2022-10-25T10:47:58.253" v="330" actId="962"/>
          <ac:grpSpMkLst>
            <pc:docMk/>
            <pc:sldMk cId="959627339" sldId="408"/>
            <ac:grpSpMk id="12" creationId="{C6DD9147-308D-8831-F65C-6F210FA62090}"/>
          </ac:grpSpMkLst>
        </pc:grpChg>
        <pc:grpChg chg="add mod">
          <ac:chgData name="Leventhal, Brian C - leventbc" userId="3adb2060-2beb-4a7d-9680-0848e8f14df8" providerId="ADAL" clId="{574F5506-FE3D-4A83-BC96-C5A841488340}" dt="2022-10-25T10:47:54.372" v="329" actId="962"/>
          <ac:grpSpMkLst>
            <pc:docMk/>
            <pc:sldMk cId="959627339" sldId="408"/>
            <ac:grpSpMk id="20" creationId="{2FCF298B-F491-D469-7316-18DF20D33A03}"/>
          </ac:grpSpMkLst>
        </pc:grpChg>
        <pc:grpChg chg="add mod">
          <ac:chgData name="Leventhal, Brian C - leventbc" userId="3adb2060-2beb-4a7d-9680-0848e8f14df8" providerId="ADAL" clId="{574F5506-FE3D-4A83-BC96-C5A841488340}" dt="2022-10-25T10:48:02.965" v="331" actId="962"/>
          <ac:grpSpMkLst>
            <pc:docMk/>
            <pc:sldMk cId="959627339" sldId="408"/>
            <ac:grpSpMk id="26" creationId="{A9426DA8-2473-78A9-D69F-49A078E7F655}"/>
          </ac:grpSpMkLst>
        </pc:grpChg>
        <pc:grpChg chg="add mod">
          <ac:chgData name="Leventhal, Brian C - leventbc" userId="3adb2060-2beb-4a7d-9680-0848e8f14df8" providerId="ADAL" clId="{574F5506-FE3D-4A83-BC96-C5A841488340}" dt="2022-10-25T10:48:08.017" v="332" actId="962"/>
          <ac:grpSpMkLst>
            <pc:docMk/>
            <pc:sldMk cId="959627339" sldId="408"/>
            <ac:grpSpMk id="32" creationId="{CCD7504F-EC91-B665-EC1E-0AA1E0A9CBB1}"/>
          </ac:grpSpMkLst>
        </pc:grpChg>
        <pc:grpChg chg="add mod">
          <ac:chgData name="Leventhal, Brian C - leventbc" userId="3adb2060-2beb-4a7d-9680-0848e8f14df8" providerId="ADAL" clId="{574F5506-FE3D-4A83-BC96-C5A841488340}" dt="2022-10-25T10:48:11.577" v="333" actId="962"/>
          <ac:grpSpMkLst>
            <pc:docMk/>
            <pc:sldMk cId="959627339" sldId="408"/>
            <ac:grpSpMk id="37" creationId="{067EB090-7DDE-BFFA-4D54-1E531154ECDF}"/>
          </ac:grpSpMkLst>
        </pc:grpChg>
        <pc:grpChg chg="add mod">
          <ac:chgData name="Leventhal, Brian C - leventbc" userId="3adb2060-2beb-4a7d-9680-0848e8f14df8" providerId="ADAL" clId="{574F5506-FE3D-4A83-BC96-C5A841488340}" dt="2022-10-25T10:48:16.601" v="334" actId="962"/>
          <ac:grpSpMkLst>
            <pc:docMk/>
            <pc:sldMk cId="959627339" sldId="408"/>
            <ac:grpSpMk id="40" creationId="{2280ED39-6032-D58C-DF10-9466159AF704}"/>
          </ac:grpSpMkLst>
        </pc:grpChg>
        <pc:picChg chg="mod">
          <ac:chgData name="Leventhal, Brian C - leventbc" userId="3adb2060-2beb-4a7d-9680-0848e8f14df8" providerId="ADAL" clId="{574F5506-FE3D-4A83-BC96-C5A841488340}" dt="2022-10-25T10:48:19.725" v="335" actId="1076"/>
          <ac:picMkLst>
            <pc:docMk/>
            <pc:sldMk cId="959627339" sldId="408"/>
            <ac:picMk id="16" creationId="{F068E659-1347-8E3A-5EA0-4148B22A321E}"/>
          </ac:picMkLst>
        </pc:picChg>
        <pc:picChg chg="mod">
          <ac:chgData name="Leventhal, Brian C - leventbc" userId="3adb2060-2beb-4a7d-9680-0848e8f14df8" providerId="ADAL" clId="{574F5506-FE3D-4A83-BC96-C5A841488340}" dt="2022-10-25T10:48:20.829" v="336" actId="1076"/>
          <ac:picMkLst>
            <pc:docMk/>
            <pc:sldMk cId="959627339" sldId="408"/>
            <ac:picMk id="21" creationId="{C47C1894-3BF1-8F67-0BA2-0512EDBBD306}"/>
          </ac:picMkLst>
        </pc:picChg>
        <pc:picChg chg="mod">
          <ac:chgData name="Leventhal, Brian C - leventbc" userId="3adb2060-2beb-4a7d-9680-0848e8f14df8" providerId="ADAL" clId="{574F5506-FE3D-4A83-BC96-C5A841488340}" dt="2022-10-25T10:48:22.108" v="337" actId="1076"/>
          <ac:picMkLst>
            <pc:docMk/>
            <pc:sldMk cId="959627339" sldId="408"/>
            <ac:picMk id="22" creationId="{8F90AB10-164F-60BA-052D-CC2ED7F406E2}"/>
          </ac:picMkLst>
        </pc:picChg>
        <pc:cxnChg chg="mod">
          <ac:chgData name="Leventhal, Brian C - leventbc" userId="3adb2060-2beb-4a7d-9680-0848e8f14df8" providerId="ADAL" clId="{574F5506-FE3D-4A83-BC96-C5A841488340}" dt="2022-10-25T10:47:20.491" v="322" actId="14100"/>
          <ac:cxnSpMkLst>
            <pc:docMk/>
            <pc:sldMk cId="959627339" sldId="408"/>
            <ac:cxnSpMk id="14" creationId="{E6F5893B-350A-A433-BC16-FAF814351761}"/>
          </ac:cxnSpMkLst>
        </pc:cxnChg>
        <pc:cxnChg chg="mod">
          <ac:chgData name="Leventhal, Brian C - leventbc" userId="3adb2060-2beb-4a7d-9680-0848e8f14df8" providerId="ADAL" clId="{574F5506-FE3D-4A83-BC96-C5A841488340}" dt="2022-10-25T10:47:09.697" v="317" actId="1076"/>
          <ac:cxnSpMkLst>
            <pc:docMk/>
            <pc:sldMk cId="959627339" sldId="408"/>
            <ac:cxnSpMk id="25" creationId="{DE0E3EFF-6F5E-DA6E-B851-98DA7A3922D6}"/>
          </ac:cxnSpMkLst>
        </pc:cxnChg>
        <pc:cxnChg chg="mod">
          <ac:chgData name="Leventhal, Brian C - leventbc" userId="3adb2060-2beb-4a7d-9680-0848e8f14df8" providerId="ADAL" clId="{574F5506-FE3D-4A83-BC96-C5A841488340}" dt="2022-10-25T10:47:15.299" v="319" actId="14100"/>
          <ac:cxnSpMkLst>
            <pc:docMk/>
            <pc:sldMk cId="959627339" sldId="408"/>
            <ac:cxnSpMk id="29" creationId="{4B5E0913-E555-1A2D-7E59-27EAD6619A96}"/>
          </ac:cxnSpMkLst>
        </pc:cxnChg>
      </pc:sldChg>
    </pc:docChg>
  </pc:docChgLst>
  <pc:docChgLst>
    <pc:chgData name="Leventhal, Brian C - leventbc" userId="3adb2060-2beb-4a7d-9680-0848e8f14df8" providerId="ADAL" clId="{C08F5A5A-AA0B-4FCB-9AAC-C840BA50538D}"/>
    <pc:docChg chg="custSel delSld modSld">
      <pc:chgData name="Leventhal, Brian C - leventbc" userId="3adb2060-2beb-4a7d-9680-0848e8f14df8" providerId="ADAL" clId="{C08F5A5A-AA0B-4FCB-9AAC-C840BA50538D}" dt="2023-02-15T16:40:35.535" v="137"/>
      <pc:docMkLst>
        <pc:docMk/>
      </pc:docMkLst>
      <pc:sldChg chg="modSp mod">
        <pc:chgData name="Leventhal, Brian C - leventbc" userId="3adb2060-2beb-4a7d-9680-0848e8f14df8" providerId="ADAL" clId="{C08F5A5A-AA0B-4FCB-9AAC-C840BA50538D}" dt="2023-02-15T16:27:27.416" v="30" actId="20577"/>
        <pc:sldMkLst>
          <pc:docMk/>
          <pc:sldMk cId="1961157331" sldId="328"/>
        </pc:sldMkLst>
        <pc:spChg chg="mod">
          <ac:chgData name="Leventhal, Brian C - leventbc" userId="3adb2060-2beb-4a7d-9680-0848e8f14df8" providerId="ADAL" clId="{C08F5A5A-AA0B-4FCB-9AAC-C840BA50538D}" dt="2023-02-15T16:27:08.324" v="15" actId="20577"/>
          <ac:spMkLst>
            <pc:docMk/>
            <pc:sldMk cId="1961157331" sldId="328"/>
            <ac:spMk id="3" creationId="{1FE54899-A28B-3A03-9DD6-58F6C1F38C07}"/>
          </ac:spMkLst>
        </pc:spChg>
        <pc:spChg chg="mod">
          <ac:chgData name="Leventhal, Brian C - leventbc" userId="3adb2060-2beb-4a7d-9680-0848e8f14df8" providerId="ADAL" clId="{C08F5A5A-AA0B-4FCB-9AAC-C840BA50538D}" dt="2023-02-15T16:27:27.416" v="30" actId="20577"/>
          <ac:spMkLst>
            <pc:docMk/>
            <pc:sldMk cId="1961157331" sldId="328"/>
            <ac:spMk id="5" creationId="{934CFB50-4FF9-989C-79E6-171CEDED9D3A}"/>
          </ac:spMkLst>
        </pc:spChg>
        <pc:grpChg chg="mod">
          <ac:chgData name="Leventhal, Brian C - leventbc" userId="3adb2060-2beb-4a7d-9680-0848e8f14df8" providerId="ADAL" clId="{C08F5A5A-AA0B-4FCB-9AAC-C840BA50538D}" dt="2023-02-15T16:27:22.441" v="16" actId="1076"/>
          <ac:grpSpMkLst>
            <pc:docMk/>
            <pc:sldMk cId="1961157331" sldId="328"/>
            <ac:grpSpMk id="6" creationId="{BCAC114B-DD95-7860-9C19-B591E6419F52}"/>
          </ac:grpSpMkLst>
        </pc:grpChg>
      </pc:sldChg>
      <pc:sldChg chg="modSp">
        <pc:chgData name="Leventhal, Brian C - leventbc" userId="3adb2060-2beb-4a7d-9680-0848e8f14df8" providerId="ADAL" clId="{C08F5A5A-AA0B-4FCB-9AAC-C840BA50538D}" dt="2023-02-15T16:40:28.940" v="136"/>
        <pc:sldMkLst>
          <pc:docMk/>
          <pc:sldMk cId="1967798868" sldId="338"/>
        </pc:sldMkLst>
        <pc:spChg chg="mod">
          <ac:chgData name="Leventhal, Brian C - leventbc" userId="3adb2060-2beb-4a7d-9680-0848e8f14df8" providerId="ADAL" clId="{C08F5A5A-AA0B-4FCB-9AAC-C840BA50538D}" dt="2023-02-15T16:40:28.940" v="136"/>
          <ac:spMkLst>
            <pc:docMk/>
            <pc:sldMk cId="1967798868" sldId="338"/>
            <ac:spMk id="5" creationId="{4D3ECB5C-ADF3-BB3D-8419-DFAF8425E38A}"/>
          </ac:spMkLst>
        </pc:spChg>
      </pc:sldChg>
      <pc:sldChg chg="delSp modSp mod delAnim">
        <pc:chgData name="Leventhal, Brian C - leventbc" userId="3adb2060-2beb-4a7d-9680-0848e8f14df8" providerId="ADAL" clId="{C08F5A5A-AA0B-4FCB-9AAC-C840BA50538D}" dt="2023-02-15T16:39:12.455" v="126" actId="20577"/>
        <pc:sldMkLst>
          <pc:docMk/>
          <pc:sldMk cId="3808318768" sldId="391"/>
        </pc:sldMkLst>
        <pc:spChg chg="mod">
          <ac:chgData name="Leventhal, Brian C - leventbc" userId="3adb2060-2beb-4a7d-9680-0848e8f14df8" providerId="ADAL" clId="{C08F5A5A-AA0B-4FCB-9AAC-C840BA50538D}" dt="2023-02-15T16:39:09.519" v="124" actId="20577"/>
          <ac:spMkLst>
            <pc:docMk/>
            <pc:sldMk cId="3808318768" sldId="391"/>
            <ac:spMk id="4" creationId="{AFAE34FA-A313-4748-81D1-81F40FC5D8DA}"/>
          </ac:spMkLst>
        </pc:spChg>
        <pc:spChg chg="mod">
          <ac:chgData name="Leventhal, Brian C - leventbc" userId="3adb2060-2beb-4a7d-9680-0848e8f14df8" providerId="ADAL" clId="{C08F5A5A-AA0B-4FCB-9AAC-C840BA50538D}" dt="2023-02-15T16:39:12.455" v="126" actId="20577"/>
          <ac:spMkLst>
            <pc:docMk/>
            <pc:sldMk cId="3808318768" sldId="391"/>
            <ac:spMk id="5" creationId="{77AA1A16-7FD6-4400-B81B-719AB0876EFA}"/>
          </ac:spMkLst>
        </pc:spChg>
        <pc:spChg chg="mod">
          <ac:chgData name="Leventhal, Brian C - leventbc" userId="3adb2060-2beb-4a7d-9680-0848e8f14df8" providerId="ADAL" clId="{C08F5A5A-AA0B-4FCB-9AAC-C840BA50538D}" dt="2023-02-15T16:31:42.506" v="122" actId="20577"/>
          <ac:spMkLst>
            <pc:docMk/>
            <pc:sldMk cId="3808318768" sldId="391"/>
            <ac:spMk id="6" creationId="{C17F7E7C-0206-CF90-B9A6-E5175A9F7199}"/>
          </ac:spMkLst>
        </pc:spChg>
        <pc:picChg chg="mod">
          <ac:chgData name="Leventhal, Brian C - leventbc" userId="3adb2060-2beb-4a7d-9680-0848e8f14df8" providerId="ADAL" clId="{C08F5A5A-AA0B-4FCB-9AAC-C840BA50538D}" dt="2023-02-15T16:27:43.238" v="62" actId="1076"/>
          <ac:picMkLst>
            <pc:docMk/>
            <pc:sldMk cId="3808318768" sldId="391"/>
            <ac:picMk id="7" creationId="{3C494D61-9548-8B17-09F3-96B056D95C39}"/>
          </ac:picMkLst>
        </pc:picChg>
        <pc:picChg chg="del">
          <ac:chgData name="Leventhal, Brian C - leventbc" userId="3adb2060-2beb-4a7d-9680-0848e8f14df8" providerId="ADAL" clId="{C08F5A5A-AA0B-4FCB-9AAC-C840BA50538D}" dt="2023-02-15T16:27:44.883" v="63" actId="478"/>
          <ac:picMkLst>
            <pc:docMk/>
            <pc:sldMk cId="3808318768" sldId="391"/>
            <ac:picMk id="8" creationId="{FD8EC5B3-4BD7-8574-D6C3-84D57D2D206A}"/>
          </ac:picMkLst>
        </pc:picChg>
      </pc:sldChg>
      <pc:sldChg chg="delSp modSp mod">
        <pc:chgData name="Leventhal, Brian C - leventbc" userId="3adb2060-2beb-4a7d-9680-0848e8f14df8" providerId="ADAL" clId="{C08F5A5A-AA0B-4FCB-9AAC-C840BA50538D}" dt="2023-02-15T16:39:50.910" v="129"/>
        <pc:sldMkLst>
          <pc:docMk/>
          <pc:sldMk cId="296753615" sldId="395"/>
        </pc:sldMkLst>
        <pc:spChg chg="mod">
          <ac:chgData name="Leventhal, Brian C - leventbc" userId="3adb2060-2beb-4a7d-9680-0848e8f14df8" providerId="ADAL" clId="{C08F5A5A-AA0B-4FCB-9AAC-C840BA50538D}" dt="2023-02-15T16:39:37.349" v="128"/>
          <ac:spMkLst>
            <pc:docMk/>
            <pc:sldMk cId="296753615" sldId="395"/>
            <ac:spMk id="4" creationId="{5B4DD281-321D-E185-0FA9-590BCCF8F8CD}"/>
          </ac:spMkLst>
        </pc:spChg>
        <pc:spChg chg="mod">
          <ac:chgData name="Leventhal, Brian C - leventbc" userId="3adb2060-2beb-4a7d-9680-0848e8f14df8" providerId="ADAL" clId="{C08F5A5A-AA0B-4FCB-9AAC-C840BA50538D}" dt="2023-02-15T16:39:50.910" v="129"/>
          <ac:spMkLst>
            <pc:docMk/>
            <pc:sldMk cId="296753615" sldId="395"/>
            <ac:spMk id="8" creationId="{A2112B31-0468-6877-7A1D-2860AF6E7206}"/>
          </ac:spMkLst>
        </pc:spChg>
        <pc:spChg chg="mod">
          <ac:chgData name="Leventhal, Brian C - leventbc" userId="3adb2060-2beb-4a7d-9680-0848e8f14df8" providerId="ADAL" clId="{C08F5A5A-AA0B-4FCB-9AAC-C840BA50538D}" dt="2023-02-15T16:27:58.752" v="75" actId="20577"/>
          <ac:spMkLst>
            <pc:docMk/>
            <pc:sldMk cId="296753615" sldId="395"/>
            <ac:spMk id="10" creationId="{8A8CCC96-D50D-809B-8F70-319BF606DD08}"/>
          </ac:spMkLst>
        </pc:spChg>
        <pc:spChg chg="del mod">
          <ac:chgData name="Leventhal, Brian C - leventbc" userId="3adb2060-2beb-4a7d-9680-0848e8f14df8" providerId="ADAL" clId="{C08F5A5A-AA0B-4FCB-9AAC-C840BA50538D}" dt="2023-02-15T16:28:46.226" v="81" actId="478"/>
          <ac:spMkLst>
            <pc:docMk/>
            <pc:sldMk cId="296753615" sldId="395"/>
            <ac:spMk id="12" creationId="{19642F54-BAC7-4E5F-45F5-D004FFF2EBBD}"/>
          </ac:spMkLst>
        </pc:spChg>
      </pc:sldChg>
      <pc:sldChg chg="addSp delSp modSp mod">
        <pc:chgData name="Leventhal, Brian C - leventbc" userId="3adb2060-2beb-4a7d-9680-0848e8f14df8" providerId="ADAL" clId="{C08F5A5A-AA0B-4FCB-9AAC-C840BA50538D}" dt="2023-02-15T16:40:35.535" v="137"/>
        <pc:sldMkLst>
          <pc:docMk/>
          <pc:sldMk cId="1238505330" sldId="396"/>
        </pc:sldMkLst>
        <pc:spChg chg="mod">
          <ac:chgData name="Leventhal, Brian C - leventbc" userId="3adb2060-2beb-4a7d-9680-0848e8f14df8" providerId="ADAL" clId="{C08F5A5A-AA0B-4FCB-9AAC-C840BA50538D}" dt="2023-02-15T16:40:20.537" v="134" actId="1076"/>
          <ac:spMkLst>
            <pc:docMk/>
            <pc:sldMk cId="1238505330" sldId="396"/>
            <ac:spMk id="4" creationId="{5B4DD281-321D-E185-0FA9-590BCCF8F8CD}"/>
          </ac:spMkLst>
        </pc:spChg>
        <pc:spChg chg="mod">
          <ac:chgData name="Leventhal, Brian C - leventbc" userId="3adb2060-2beb-4a7d-9680-0848e8f14df8" providerId="ADAL" clId="{C08F5A5A-AA0B-4FCB-9AAC-C840BA50538D}" dt="2023-02-15T16:40:18.116" v="133" actId="1076"/>
          <ac:spMkLst>
            <pc:docMk/>
            <pc:sldMk cId="1238505330" sldId="396"/>
            <ac:spMk id="8" creationId="{A2112B31-0468-6877-7A1D-2860AF6E7206}"/>
          </ac:spMkLst>
        </pc:spChg>
        <pc:spChg chg="mod">
          <ac:chgData name="Leventhal, Brian C - leventbc" userId="3adb2060-2beb-4a7d-9680-0848e8f14df8" providerId="ADAL" clId="{C08F5A5A-AA0B-4FCB-9AAC-C840BA50538D}" dt="2023-02-15T16:28:54.905" v="91" actId="20577"/>
          <ac:spMkLst>
            <pc:docMk/>
            <pc:sldMk cId="1238505330" sldId="396"/>
            <ac:spMk id="10" creationId="{8A8CCC96-D50D-809B-8F70-319BF606DD08}"/>
          </ac:spMkLst>
        </pc:spChg>
        <pc:spChg chg="del">
          <ac:chgData name="Leventhal, Brian C - leventbc" userId="3adb2060-2beb-4a7d-9680-0848e8f14df8" providerId="ADAL" clId="{C08F5A5A-AA0B-4FCB-9AAC-C840BA50538D}" dt="2023-02-15T16:28:57.964" v="92" actId="478"/>
          <ac:spMkLst>
            <pc:docMk/>
            <pc:sldMk cId="1238505330" sldId="396"/>
            <ac:spMk id="12" creationId="{19642F54-BAC7-4E5F-45F5-D004FFF2EBBD}"/>
          </ac:spMkLst>
        </pc:spChg>
        <pc:spChg chg="add del mod">
          <ac:chgData name="Leventhal, Brian C - leventbc" userId="3adb2060-2beb-4a7d-9680-0848e8f14df8" providerId="ADAL" clId="{C08F5A5A-AA0B-4FCB-9AAC-C840BA50538D}" dt="2023-02-15T16:28:58.749" v="93" actId="478"/>
          <ac:spMkLst>
            <pc:docMk/>
            <pc:sldMk cId="1238505330" sldId="396"/>
            <ac:spMk id="14" creationId="{40C90C49-0E58-32DB-2E80-17A16DF55E45}"/>
          </ac:spMkLst>
        </pc:spChg>
        <pc:spChg chg="mod">
          <ac:chgData name="Leventhal, Brian C - leventbc" userId="3adb2060-2beb-4a7d-9680-0848e8f14df8" providerId="ADAL" clId="{C08F5A5A-AA0B-4FCB-9AAC-C840BA50538D}" dt="2023-02-15T16:40:35.535" v="137"/>
          <ac:spMkLst>
            <pc:docMk/>
            <pc:sldMk cId="1238505330" sldId="396"/>
            <ac:spMk id="42" creationId="{3DCB02B3-276D-451F-995B-BD24F52B2CAB}"/>
          </ac:spMkLst>
        </pc:spChg>
      </pc:sldChg>
      <pc:sldChg chg="addSp delSp modSp del mod">
        <pc:chgData name="Leventhal, Brian C - leventbc" userId="3adb2060-2beb-4a7d-9680-0848e8f14df8" providerId="ADAL" clId="{C08F5A5A-AA0B-4FCB-9AAC-C840BA50538D}" dt="2023-02-15T16:40:22.005" v="135" actId="47"/>
        <pc:sldMkLst>
          <pc:docMk/>
          <pc:sldMk cId="4231718957" sldId="397"/>
        </pc:sldMkLst>
        <pc:spChg chg="mod">
          <ac:chgData name="Leventhal, Brian C - leventbc" userId="3adb2060-2beb-4a7d-9680-0848e8f14df8" providerId="ADAL" clId="{C08F5A5A-AA0B-4FCB-9AAC-C840BA50538D}" dt="2023-02-15T16:30:03.561" v="111"/>
          <ac:spMkLst>
            <pc:docMk/>
            <pc:sldMk cId="4231718957" sldId="397"/>
            <ac:spMk id="4" creationId="{5B4DD281-321D-E185-0FA9-590BCCF8F8CD}"/>
          </ac:spMkLst>
        </pc:spChg>
        <pc:spChg chg="mod">
          <ac:chgData name="Leventhal, Brian C - leventbc" userId="3adb2060-2beb-4a7d-9680-0848e8f14df8" providerId="ADAL" clId="{C08F5A5A-AA0B-4FCB-9AAC-C840BA50538D}" dt="2023-02-15T16:30:20.716" v="113" actId="1076"/>
          <ac:spMkLst>
            <pc:docMk/>
            <pc:sldMk cId="4231718957" sldId="397"/>
            <ac:spMk id="8" creationId="{A2112B31-0468-6877-7A1D-2860AF6E7206}"/>
          </ac:spMkLst>
        </pc:spChg>
        <pc:spChg chg="mod">
          <ac:chgData name="Leventhal, Brian C - leventbc" userId="3adb2060-2beb-4a7d-9680-0848e8f14df8" providerId="ADAL" clId="{C08F5A5A-AA0B-4FCB-9AAC-C840BA50538D}" dt="2023-02-15T16:29:42.389" v="107" actId="20577"/>
          <ac:spMkLst>
            <pc:docMk/>
            <pc:sldMk cId="4231718957" sldId="397"/>
            <ac:spMk id="10" creationId="{8A8CCC96-D50D-809B-8F70-319BF606DD08}"/>
          </ac:spMkLst>
        </pc:spChg>
        <pc:spChg chg="del">
          <ac:chgData name="Leventhal, Brian C - leventbc" userId="3adb2060-2beb-4a7d-9680-0848e8f14df8" providerId="ADAL" clId="{C08F5A5A-AA0B-4FCB-9AAC-C840BA50538D}" dt="2023-02-15T16:29:46.517" v="108" actId="478"/>
          <ac:spMkLst>
            <pc:docMk/>
            <pc:sldMk cId="4231718957" sldId="397"/>
            <ac:spMk id="12" creationId="{19642F54-BAC7-4E5F-45F5-D004FFF2EBBD}"/>
          </ac:spMkLst>
        </pc:spChg>
        <pc:spChg chg="add del mod">
          <ac:chgData name="Leventhal, Brian C - leventbc" userId="3adb2060-2beb-4a7d-9680-0848e8f14df8" providerId="ADAL" clId="{C08F5A5A-AA0B-4FCB-9AAC-C840BA50538D}" dt="2023-02-15T16:29:58.069" v="109" actId="478"/>
          <ac:spMkLst>
            <pc:docMk/>
            <pc:sldMk cId="4231718957" sldId="397"/>
            <ac:spMk id="14" creationId="{6602E14B-73E4-947C-D38F-623735D5860E}"/>
          </ac:spMkLst>
        </pc:spChg>
        <pc:spChg chg="mod">
          <ac:chgData name="Leventhal, Brian C - leventbc" userId="3adb2060-2beb-4a7d-9680-0848e8f14df8" providerId="ADAL" clId="{C08F5A5A-AA0B-4FCB-9AAC-C840BA50538D}" dt="2023-02-15T16:31:09.245" v="120"/>
          <ac:spMkLst>
            <pc:docMk/>
            <pc:sldMk cId="4231718957" sldId="397"/>
            <ac:spMk id="42" creationId="{3DCB02B3-276D-451F-995B-BD24F52B2CAB}"/>
          </ac:spMkLst>
        </pc:spChg>
      </pc:sldChg>
      <pc:sldChg chg="del">
        <pc:chgData name="Leventhal, Brian C - leventbc" userId="3adb2060-2beb-4a7d-9680-0848e8f14df8" providerId="ADAL" clId="{C08F5A5A-AA0B-4FCB-9AAC-C840BA50538D}" dt="2023-02-15T16:30:54.430" v="114" actId="47"/>
        <pc:sldMkLst>
          <pc:docMk/>
          <pc:sldMk cId="2428032784" sldId="398"/>
        </pc:sldMkLst>
      </pc:sldChg>
      <pc:sldChg chg="del">
        <pc:chgData name="Leventhal, Brian C - leventbc" userId="3adb2060-2beb-4a7d-9680-0848e8f14df8" providerId="ADAL" clId="{C08F5A5A-AA0B-4FCB-9AAC-C840BA50538D}" dt="2023-02-15T16:30:55.007" v="115" actId="47"/>
        <pc:sldMkLst>
          <pc:docMk/>
          <pc:sldMk cId="360388983" sldId="399"/>
        </pc:sldMkLst>
      </pc:sldChg>
      <pc:sldChg chg="del">
        <pc:chgData name="Leventhal, Brian C - leventbc" userId="3adb2060-2beb-4a7d-9680-0848e8f14df8" providerId="ADAL" clId="{C08F5A5A-AA0B-4FCB-9AAC-C840BA50538D}" dt="2023-02-15T16:30:55.820" v="116" actId="47"/>
        <pc:sldMkLst>
          <pc:docMk/>
          <pc:sldMk cId="3212279076" sldId="400"/>
        </pc:sldMkLst>
      </pc:sldChg>
      <pc:sldChg chg="del">
        <pc:chgData name="Leventhal, Brian C - leventbc" userId="3adb2060-2beb-4a7d-9680-0848e8f14df8" providerId="ADAL" clId="{C08F5A5A-AA0B-4FCB-9AAC-C840BA50538D}" dt="2023-02-15T16:30:56.351" v="117" actId="47"/>
        <pc:sldMkLst>
          <pc:docMk/>
          <pc:sldMk cId="3622029364" sldId="401"/>
        </pc:sldMkLst>
      </pc:sldChg>
      <pc:sldChg chg="del">
        <pc:chgData name="Leventhal, Brian C - leventbc" userId="3adb2060-2beb-4a7d-9680-0848e8f14df8" providerId="ADAL" clId="{C08F5A5A-AA0B-4FCB-9AAC-C840BA50538D}" dt="2023-02-15T16:30:56.648" v="118" actId="47"/>
        <pc:sldMkLst>
          <pc:docMk/>
          <pc:sldMk cId="3676747951" sldId="402"/>
        </pc:sldMkLst>
      </pc:sldChg>
      <pc:sldChg chg="del">
        <pc:chgData name="Leventhal, Brian C - leventbc" userId="3adb2060-2beb-4a7d-9680-0848e8f14df8" providerId="ADAL" clId="{C08F5A5A-AA0B-4FCB-9AAC-C840BA50538D}" dt="2023-02-15T16:30:57.616" v="119" actId="47"/>
        <pc:sldMkLst>
          <pc:docMk/>
          <pc:sldMk cId="3020467529" sldId="40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6/2/2023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1</a:t>
            </a:fld>
            <a:endParaRPr lang="en-US"/>
          </a:p>
        </p:txBody>
      </p:sp>
    </p:spTree>
    <p:extLst>
      <p:ext uri="{BB962C8B-B14F-4D97-AF65-F5344CB8AC3E}">
        <p14:creationId xmlns:p14="http://schemas.microsoft.com/office/powerpoint/2010/main" val="651457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2</a:t>
            </a:fld>
            <a:endParaRPr lang="en-US"/>
          </a:p>
        </p:txBody>
      </p:sp>
    </p:spTree>
    <p:extLst>
      <p:ext uri="{BB962C8B-B14F-4D97-AF65-F5344CB8AC3E}">
        <p14:creationId xmlns:p14="http://schemas.microsoft.com/office/powerpoint/2010/main" val="3318720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3</a:t>
            </a:fld>
            <a:endParaRPr lang="en-US"/>
          </a:p>
        </p:txBody>
      </p:sp>
    </p:spTree>
    <p:extLst>
      <p:ext uri="{BB962C8B-B14F-4D97-AF65-F5344CB8AC3E}">
        <p14:creationId xmlns:p14="http://schemas.microsoft.com/office/powerpoint/2010/main" val="3690855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6AE9C75-C037-4BB4-AA1C-F81A8AF68C13}" type="slidenum">
              <a:rPr lang="en-US" smtClean="0"/>
              <a:t>4</a:t>
            </a:fld>
            <a:endParaRPr lang="en-US"/>
          </a:p>
        </p:txBody>
      </p:sp>
    </p:spTree>
    <p:extLst>
      <p:ext uri="{BB962C8B-B14F-4D97-AF65-F5344CB8AC3E}">
        <p14:creationId xmlns:p14="http://schemas.microsoft.com/office/powerpoint/2010/main" val="3791972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5</a:t>
            </a:fld>
            <a:endParaRPr lang="en-US"/>
          </a:p>
        </p:txBody>
      </p:sp>
    </p:spTree>
    <p:extLst>
      <p:ext uri="{BB962C8B-B14F-4D97-AF65-F5344CB8AC3E}">
        <p14:creationId xmlns:p14="http://schemas.microsoft.com/office/powerpoint/2010/main" val="3656748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odule TItle Slide">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52" name="Group 51">
            <a:extLst>
              <a:ext uri="{FF2B5EF4-FFF2-40B4-BE49-F238E27FC236}">
                <a16:creationId xmlns:a16="http://schemas.microsoft.com/office/drawing/2014/main" id="{7E16BB7A-443C-4348-9658-B53CDF32CAB0}"/>
              </a:ext>
            </a:extLst>
          </p:cNvPr>
          <p:cNvGrpSpPr/>
          <p:nvPr userDrawn="1"/>
        </p:nvGrpSpPr>
        <p:grpSpPr>
          <a:xfrm rot="5400000">
            <a:off x="-1170540" y="3181759"/>
            <a:ext cx="4836245" cy="1213599"/>
            <a:chOff x="-2575064" y="1448741"/>
            <a:chExt cx="9177319" cy="1387498"/>
          </a:xfrm>
        </p:grpSpPr>
        <p:sp>
          <p:nvSpPr>
            <p:cNvPr id="53" name="Rectangle: Rounded Corners 52">
              <a:extLst>
                <a:ext uri="{FF2B5EF4-FFF2-40B4-BE49-F238E27FC236}">
                  <a16:creationId xmlns:a16="http://schemas.microsoft.com/office/drawing/2014/main" id="{B3D763AC-BFBD-4C16-807D-E7A6F9201C7C}"/>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Rounded Corners 53">
              <a:extLst>
                <a:ext uri="{FF2B5EF4-FFF2-40B4-BE49-F238E27FC236}">
                  <a16:creationId xmlns:a16="http://schemas.microsoft.com/office/drawing/2014/main" id="{F3E964E7-DE24-4AA1-8515-B10BAC229EC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Rounded Corners 54">
              <a:extLst>
                <a:ext uri="{FF2B5EF4-FFF2-40B4-BE49-F238E27FC236}">
                  <a16:creationId xmlns:a16="http://schemas.microsoft.com/office/drawing/2014/main" id="{0A945E47-4A62-416E-972D-03E79106CCA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Rounded Corners 55">
              <a:extLst>
                <a:ext uri="{FF2B5EF4-FFF2-40B4-BE49-F238E27FC236}">
                  <a16:creationId xmlns:a16="http://schemas.microsoft.com/office/drawing/2014/main" id="{915E8605-37E1-437B-8B77-4725C68271DE}"/>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Rounded Corners 56">
              <a:extLst>
                <a:ext uri="{FF2B5EF4-FFF2-40B4-BE49-F238E27FC236}">
                  <a16:creationId xmlns:a16="http://schemas.microsoft.com/office/drawing/2014/main" id="{FFFEF0BB-B586-466D-8004-0451F9DD797C}"/>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Rounded Corners 57">
              <a:extLst>
                <a:ext uri="{FF2B5EF4-FFF2-40B4-BE49-F238E27FC236}">
                  <a16:creationId xmlns:a16="http://schemas.microsoft.com/office/drawing/2014/main" id="{880285D4-B1FA-4E33-8333-7FBB8FF8C089}"/>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Rounded Corners 58">
              <a:extLst>
                <a:ext uri="{FF2B5EF4-FFF2-40B4-BE49-F238E27FC236}">
                  <a16:creationId xmlns:a16="http://schemas.microsoft.com/office/drawing/2014/main" id="{F19CFD15-1D03-48EC-AFF8-1C409A9052AE}"/>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0" name="Parallelogram 6">
            <a:extLst>
              <a:ext uri="{FF2B5EF4-FFF2-40B4-BE49-F238E27FC236}">
                <a16:creationId xmlns:a16="http://schemas.microsoft.com/office/drawing/2014/main" id="{37A6E4ED-6D77-415C-8557-B9C9DC9AB6F9}"/>
              </a:ext>
            </a:extLst>
          </p:cNvPr>
          <p:cNvSpPr/>
          <p:nvPr userDrawn="1"/>
        </p:nvSpPr>
        <p:spPr>
          <a:xfrm rot="5400000">
            <a:off x="4564910" y="-2901521"/>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1" name="Title 1">
            <a:extLst>
              <a:ext uri="{FF2B5EF4-FFF2-40B4-BE49-F238E27FC236}">
                <a16:creationId xmlns:a16="http://schemas.microsoft.com/office/drawing/2014/main" id="{BF115EFE-B567-4371-AF8B-BEF9CFB5052E}"/>
              </a:ext>
            </a:extLst>
          </p:cNvPr>
          <p:cNvSpPr>
            <a:spLocks noGrp="1"/>
          </p:cNvSpPr>
          <p:nvPr>
            <p:ph type="ctrTitle"/>
          </p:nvPr>
        </p:nvSpPr>
        <p:spPr>
          <a:xfrm>
            <a:off x="752242" y="1454182"/>
            <a:ext cx="10467098" cy="1797901"/>
          </a:xfrm>
          <a:noFill/>
        </p:spPr>
        <p:txBody>
          <a:bodyPr anchor="ctr"/>
          <a:lstStyle>
            <a:lvl1pPr algn="r">
              <a:defRPr sz="4400">
                <a:solidFill>
                  <a:srgbClr val="6E2E40"/>
                </a:solidFill>
              </a:defRPr>
            </a:lvl1pPr>
          </a:lstStyle>
          <a:p>
            <a:r>
              <a:rPr lang="en-US" dirty="0"/>
              <a:t>Click to edit Master title style</a:t>
            </a:r>
          </a:p>
        </p:txBody>
      </p:sp>
      <p:sp>
        <p:nvSpPr>
          <p:cNvPr id="62" name="Parallelogram 6">
            <a:extLst>
              <a:ext uri="{FF2B5EF4-FFF2-40B4-BE49-F238E27FC236}">
                <a16:creationId xmlns:a16="http://schemas.microsoft.com/office/drawing/2014/main" id="{023D053D-ED61-406E-8043-215269E601FD}"/>
              </a:ext>
            </a:extLst>
          </p:cNvPr>
          <p:cNvSpPr/>
          <p:nvPr userDrawn="1"/>
        </p:nvSpPr>
        <p:spPr>
          <a:xfrm rot="16200000">
            <a:off x="6337116" y="262741"/>
            <a:ext cx="1567356" cy="8603708"/>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 name="connsiteX0" fmla="*/ 0 w 13046874"/>
              <a:gd name="connsiteY0" fmla="*/ 1345744 h 1345744"/>
              <a:gd name="connsiteX1" fmla="*/ 2484 w 13046874"/>
              <a:gd name="connsiteY1" fmla="*/ 0 h 1345744"/>
              <a:gd name="connsiteX2" fmla="*/ 13046874 w 13046874"/>
              <a:gd name="connsiteY2" fmla="*/ 9419 h 1345744"/>
              <a:gd name="connsiteX3" fmla="*/ 6000655 w 13046874"/>
              <a:gd name="connsiteY3" fmla="*/ 1345488 h 1345744"/>
              <a:gd name="connsiteX4" fmla="*/ 0 w 13046874"/>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6000655 w 13201010"/>
              <a:gd name="connsiteY3" fmla="*/ 1345488 h 1345744"/>
              <a:gd name="connsiteX4" fmla="*/ 0 w 13201010"/>
              <a:gd name="connsiteY4" fmla="*/ 1345744 h 1345744"/>
              <a:gd name="connsiteX0" fmla="*/ 0 w 13201010"/>
              <a:gd name="connsiteY0" fmla="*/ 1345744 h 1350235"/>
              <a:gd name="connsiteX1" fmla="*/ 2484 w 13201010"/>
              <a:gd name="connsiteY1" fmla="*/ 0 h 1350235"/>
              <a:gd name="connsiteX2" fmla="*/ 13201010 w 13201010"/>
              <a:gd name="connsiteY2" fmla="*/ 10797 h 1350235"/>
              <a:gd name="connsiteX3" fmla="*/ 7551699 w 13201010"/>
              <a:gd name="connsiteY3" fmla="*/ 1350235 h 1350235"/>
              <a:gd name="connsiteX4" fmla="*/ 0 w 13201010"/>
              <a:gd name="connsiteY4" fmla="*/ 1345744 h 1350235"/>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201010"/>
              <a:gd name="connsiteY0" fmla="*/ 1345744 h 1345744"/>
              <a:gd name="connsiteX1" fmla="*/ 2484 w 13201010"/>
              <a:gd name="connsiteY1" fmla="*/ 0 h 1345744"/>
              <a:gd name="connsiteX2" fmla="*/ 13201010 w 13201010"/>
              <a:gd name="connsiteY2" fmla="*/ 10797 h 1345744"/>
              <a:gd name="connsiteX3" fmla="*/ 5926938 w 13201010"/>
              <a:gd name="connsiteY3" fmla="*/ 1343590 h 1345744"/>
              <a:gd name="connsiteX4" fmla="*/ 0 w 13201010"/>
              <a:gd name="connsiteY4" fmla="*/ 1345744 h 1345744"/>
              <a:gd name="connsiteX0" fmla="*/ 0 w 13404112"/>
              <a:gd name="connsiteY0" fmla="*/ 1355831 h 1355831"/>
              <a:gd name="connsiteX1" fmla="*/ 2484 w 13404112"/>
              <a:gd name="connsiteY1" fmla="*/ 10087 h 1355831"/>
              <a:gd name="connsiteX2" fmla="*/ 13404112 w 13404112"/>
              <a:gd name="connsiteY2" fmla="*/ 0 h 1355831"/>
              <a:gd name="connsiteX3" fmla="*/ 5926938 w 13404112"/>
              <a:gd name="connsiteY3" fmla="*/ 1353677 h 1355831"/>
              <a:gd name="connsiteX4" fmla="*/ 0 w 13404112"/>
              <a:gd name="connsiteY4" fmla="*/ 1355831 h 1355831"/>
              <a:gd name="connsiteX0" fmla="*/ 0 w 13192944"/>
              <a:gd name="connsiteY0" fmla="*/ 1348543 h 1348543"/>
              <a:gd name="connsiteX1" fmla="*/ 2484 w 13192944"/>
              <a:gd name="connsiteY1" fmla="*/ 2799 h 1348543"/>
              <a:gd name="connsiteX2" fmla="*/ 13192944 w 13192944"/>
              <a:gd name="connsiteY2" fmla="*/ 0 h 1348543"/>
              <a:gd name="connsiteX3" fmla="*/ 5926938 w 13192944"/>
              <a:gd name="connsiteY3" fmla="*/ 1346389 h 1348543"/>
              <a:gd name="connsiteX4" fmla="*/ 0 w 13192944"/>
              <a:gd name="connsiteY4" fmla="*/ 1348543 h 1348543"/>
              <a:gd name="connsiteX0" fmla="*/ 0 w 13144204"/>
              <a:gd name="connsiteY0" fmla="*/ 1350973 h 1350973"/>
              <a:gd name="connsiteX1" fmla="*/ 2484 w 13144204"/>
              <a:gd name="connsiteY1" fmla="*/ 5229 h 1350973"/>
              <a:gd name="connsiteX2" fmla="*/ 13144208 w 13144204"/>
              <a:gd name="connsiteY2" fmla="*/ 0 h 1350973"/>
              <a:gd name="connsiteX3" fmla="*/ 5926938 w 13144204"/>
              <a:gd name="connsiteY3" fmla="*/ 1348819 h 1350973"/>
              <a:gd name="connsiteX4" fmla="*/ 0 w 13144204"/>
              <a:gd name="connsiteY4" fmla="*/ 1350973 h 1350973"/>
              <a:gd name="connsiteX0" fmla="*/ 0 w 13144212"/>
              <a:gd name="connsiteY0" fmla="*/ 1346762 h 1346762"/>
              <a:gd name="connsiteX1" fmla="*/ 2484 w 13144212"/>
              <a:gd name="connsiteY1" fmla="*/ 1018 h 1346762"/>
              <a:gd name="connsiteX2" fmla="*/ 13144212 w 13144212"/>
              <a:gd name="connsiteY2" fmla="*/ 0 h 1346762"/>
              <a:gd name="connsiteX3" fmla="*/ 5926938 w 13144212"/>
              <a:gd name="connsiteY3" fmla="*/ 1344608 h 1346762"/>
              <a:gd name="connsiteX4" fmla="*/ 0 w 13144212"/>
              <a:gd name="connsiteY4" fmla="*/ 1346762 h 1346762"/>
              <a:gd name="connsiteX0" fmla="*/ 0 w 13135551"/>
              <a:gd name="connsiteY0" fmla="*/ 1348706 h 1348706"/>
              <a:gd name="connsiteX1" fmla="*/ 2484 w 13135551"/>
              <a:gd name="connsiteY1" fmla="*/ 2962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8706 h 1348706"/>
              <a:gd name="connsiteX1" fmla="*/ 37136 w 13135551"/>
              <a:gd name="connsiteY1" fmla="*/ 7659 h 1348706"/>
              <a:gd name="connsiteX2" fmla="*/ 13135551 w 13135551"/>
              <a:gd name="connsiteY2" fmla="*/ 0 h 1348706"/>
              <a:gd name="connsiteX3" fmla="*/ 5926938 w 13135551"/>
              <a:gd name="connsiteY3" fmla="*/ 1346552 h 1348706"/>
              <a:gd name="connsiteX4" fmla="*/ 0 w 13135551"/>
              <a:gd name="connsiteY4" fmla="*/ 1348706 h 1348706"/>
              <a:gd name="connsiteX0" fmla="*/ 0 w 13135551"/>
              <a:gd name="connsiteY0" fmla="*/ 1349145 h 1349145"/>
              <a:gd name="connsiteX1" fmla="*/ 2482 w 13135551"/>
              <a:gd name="connsiteY1" fmla="*/ 0 h 1349145"/>
              <a:gd name="connsiteX2" fmla="*/ 13135551 w 13135551"/>
              <a:gd name="connsiteY2" fmla="*/ 439 h 1349145"/>
              <a:gd name="connsiteX3" fmla="*/ 5926938 w 13135551"/>
              <a:gd name="connsiteY3" fmla="*/ 1346991 h 1349145"/>
              <a:gd name="connsiteX4" fmla="*/ 0 w 13135551"/>
              <a:gd name="connsiteY4" fmla="*/ 1349145 h 1349145"/>
              <a:gd name="connsiteX0" fmla="*/ 6238 w 13141789"/>
              <a:gd name="connsiteY0" fmla="*/ 1348706 h 1348706"/>
              <a:gd name="connsiteX1" fmla="*/ 58 w 13141789"/>
              <a:gd name="connsiteY1" fmla="*/ 1181 h 1348706"/>
              <a:gd name="connsiteX2" fmla="*/ 13141789 w 13141789"/>
              <a:gd name="connsiteY2" fmla="*/ 0 h 1348706"/>
              <a:gd name="connsiteX3" fmla="*/ 5933176 w 13141789"/>
              <a:gd name="connsiteY3" fmla="*/ 1346552 h 1348706"/>
              <a:gd name="connsiteX4" fmla="*/ 6238 w 13141789"/>
              <a:gd name="connsiteY4" fmla="*/ 1348706 h 1348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41789" h="1348706">
                <a:moveTo>
                  <a:pt x="6238" y="1348706"/>
                </a:moveTo>
                <a:cubicBezTo>
                  <a:pt x="7065" y="898991"/>
                  <a:pt x="-769" y="450896"/>
                  <a:pt x="58" y="1181"/>
                </a:cubicBezTo>
                <a:lnTo>
                  <a:pt x="13141789" y="0"/>
                </a:lnTo>
                <a:lnTo>
                  <a:pt x="5933176" y="1346552"/>
                </a:lnTo>
                <a:lnTo>
                  <a:pt x="6238" y="1348706"/>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63" name="Subtitle 2">
            <a:extLst>
              <a:ext uri="{FF2B5EF4-FFF2-40B4-BE49-F238E27FC236}">
                <a16:creationId xmlns:a16="http://schemas.microsoft.com/office/drawing/2014/main" id="{CF1107A2-8AA4-4541-8FDC-BE9406FFAB5F}"/>
              </a:ext>
            </a:extLst>
          </p:cNvPr>
          <p:cNvSpPr>
            <a:spLocks noGrp="1"/>
          </p:cNvSpPr>
          <p:nvPr>
            <p:ph type="subTitle" idx="1"/>
          </p:nvPr>
        </p:nvSpPr>
        <p:spPr>
          <a:xfrm>
            <a:off x="3103750" y="4228670"/>
            <a:ext cx="6815433" cy="1091343"/>
          </a:xfrm>
          <a:noFill/>
        </p:spPr>
        <p:txBody>
          <a:bodyPr anchor="ctr"/>
          <a:lstStyle>
            <a:lvl1pPr marL="0" indent="0" algn="l">
              <a:buNone/>
              <a:defRPr sz="2400">
                <a:solidFill>
                  <a:srgbClr val="6E2E4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4" name="Oval 1">
            <a:extLst>
              <a:ext uri="{FF2B5EF4-FFF2-40B4-BE49-F238E27FC236}">
                <a16:creationId xmlns:a16="http://schemas.microsoft.com/office/drawing/2014/main" id="{E39B11A8-BA9E-40B4-9C54-5CE5A5436E8C}"/>
              </a:ext>
            </a:extLst>
          </p:cNvPr>
          <p:cNvSpPr/>
          <p:nvPr userDrawn="1"/>
        </p:nvSpPr>
        <p:spPr>
          <a:xfrm>
            <a:off x="10336750" y="132433"/>
            <a:ext cx="1371600" cy="13716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66" name="Content Placeholder 65">
            <a:extLst>
              <a:ext uri="{FF2B5EF4-FFF2-40B4-BE49-F238E27FC236}">
                <a16:creationId xmlns:a16="http://schemas.microsoft.com/office/drawing/2014/main" id="{DBCEE6C6-8C8B-4AD2-B99F-94392B02AC06}"/>
              </a:ext>
            </a:extLst>
          </p:cNvPr>
          <p:cNvSpPr>
            <a:spLocks noGrp="1"/>
          </p:cNvSpPr>
          <p:nvPr>
            <p:ph sz="quarter" idx="10" hasCustomPrompt="1"/>
          </p:nvPr>
        </p:nvSpPr>
        <p:spPr>
          <a:xfrm>
            <a:off x="10486768" y="417770"/>
            <a:ext cx="1071563" cy="823913"/>
          </a:xfrm>
        </p:spPr>
        <p:txBody>
          <a:bodyPr anchor="ctr"/>
          <a:lstStyle>
            <a:lvl1pPr marL="0" indent="0" algn="ctr">
              <a:buNone/>
              <a:defRPr b="1"/>
            </a:lvl1pPr>
          </a:lstStyle>
          <a:p>
            <a:pPr lvl="0"/>
            <a:r>
              <a:rPr lang="en-US" dirty="0"/>
              <a:t>DM#</a:t>
            </a:r>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grpSp>
        <p:nvGrpSpPr>
          <p:cNvPr id="42" name="Group 41">
            <a:extLst>
              <a:ext uri="{FF2B5EF4-FFF2-40B4-BE49-F238E27FC236}">
                <a16:creationId xmlns:a16="http://schemas.microsoft.com/office/drawing/2014/main" id="{2119B826-BA9A-4AB6-9B01-9C48A123861D}"/>
              </a:ext>
            </a:extLst>
          </p:cNvPr>
          <p:cNvGrpSpPr/>
          <p:nvPr userDrawn="1"/>
        </p:nvGrpSpPr>
        <p:grpSpPr>
          <a:xfrm rot="5400000">
            <a:off x="-1415240" y="3258740"/>
            <a:ext cx="5117763" cy="1343484"/>
            <a:chOff x="-2575064" y="1448741"/>
            <a:chExt cx="9177319" cy="1387498"/>
          </a:xfrm>
        </p:grpSpPr>
        <p:sp>
          <p:nvSpPr>
            <p:cNvPr id="24" name="Rectangle: Rounded Corners 23">
              <a:extLst>
                <a:ext uri="{FF2B5EF4-FFF2-40B4-BE49-F238E27FC236}">
                  <a16:creationId xmlns:a16="http://schemas.microsoft.com/office/drawing/2014/main" id="{729D7B3D-1650-4CAC-96DD-B62E164AB403}"/>
                </a:ext>
              </a:extLst>
            </p:cNvPr>
            <p:cNvSpPr/>
            <p:nvPr userDrawn="1"/>
          </p:nvSpPr>
          <p:spPr>
            <a:xfrm>
              <a:off x="-1483411" y="1448741"/>
              <a:ext cx="8085666" cy="164803"/>
            </a:xfrm>
            <a:prstGeom prst="roundRect">
              <a:avLst>
                <a:gd name="adj" fmla="val 50000"/>
              </a:avLst>
            </a:prstGeom>
            <a:solidFill>
              <a:srgbClr val="5E162A"/>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Rounded Corners 35">
              <a:extLst>
                <a:ext uri="{FF2B5EF4-FFF2-40B4-BE49-F238E27FC236}">
                  <a16:creationId xmlns:a16="http://schemas.microsoft.com/office/drawing/2014/main" id="{7B9DCD9F-0C17-4B8D-A3E0-DEE31B19FF74}"/>
                </a:ext>
              </a:extLst>
            </p:cNvPr>
            <p:cNvSpPr/>
            <p:nvPr userDrawn="1"/>
          </p:nvSpPr>
          <p:spPr>
            <a:xfrm>
              <a:off x="-1671333" y="1651505"/>
              <a:ext cx="8085666" cy="164803"/>
            </a:xfrm>
            <a:prstGeom prst="roundRect">
              <a:avLst>
                <a:gd name="adj" fmla="val 50000"/>
              </a:avLst>
            </a:prstGeom>
            <a:solidFill>
              <a:srgbClr val="5E162A">
                <a:alpha val="8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Rounded Corners 36">
              <a:extLst>
                <a:ext uri="{FF2B5EF4-FFF2-40B4-BE49-F238E27FC236}">
                  <a16:creationId xmlns:a16="http://schemas.microsoft.com/office/drawing/2014/main" id="{5359B2D4-F7E6-43FD-AB3F-F300019E8F3C}"/>
                </a:ext>
              </a:extLst>
            </p:cNvPr>
            <p:cNvSpPr/>
            <p:nvPr userDrawn="1"/>
          </p:nvSpPr>
          <p:spPr>
            <a:xfrm>
              <a:off x="-1891036" y="1853945"/>
              <a:ext cx="8085666" cy="164803"/>
            </a:xfrm>
            <a:prstGeom prst="roundRect">
              <a:avLst>
                <a:gd name="adj" fmla="val 50000"/>
              </a:avLst>
            </a:prstGeom>
            <a:solidFill>
              <a:srgbClr val="5E162A">
                <a:alpha val="7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Rounded Corners 37">
              <a:extLst>
                <a:ext uri="{FF2B5EF4-FFF2-40B4-BE49-F238E27FC236}">
                  <a16:creationId xmlns:a16="http://schemas.microsoft.com/office/drawing/2014/main" id="{03406A96-41AB-453B-BD9A-2E690EE8268F}"/>
                </a:ext>
              </a:extLst>
            </p:cNvPr>
            <p:cNvSpPr/>
            <p:nvPr userDrawn="1"/>
          </p:nvSpPr>
          <p:spPr>
            <a:xfrm>
              <a:off x="-2043739" y="2063265"/>
              <a:ext cx="8085666" cy="164803"/>
            </a:xfrm>
            <a:prstGeom prst="roundRect">
              <a:avLst>
                <a:gd name="adj" fmla="val 50000"/>
              </a:avLst>
            </a:prstGeom>
            <a:solidFill>
              <a:srgbClr val="5E162A">
                <a:alpha val="6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Rounded Corners 38">
              <a:extLst>
                <a:ext uri="{FF2B5EF4-FFF2-40B4-BE49-F238E27FC236}">
                  <a16:creationId xmlns:a16="http://schemas.microsoft.com/office/drawing/2014/main" id="{71E01B30-3CA3-4495-A787-44FA89188AB7}"/>
                </a:ext>
              </a:extLst>
            </p:cNvPr>
            <p:cNvSpPr/>
            <p:nvPr userDrawn="1"/>
          </p:nvSpPr>
          <p:spPr>
            <a:xfrm>
              <a:off x="-2247226" y="2266029"/>
              <a:ext cx="8085666" cy="164803"/>
            </a:xfrm>
            <a:prstGeom prst="roundRect">
              <a:avLst>
                <a:gd name="adj" fmla="val 50000"/>
              </a:avLst>
            </a:prstGeom>
            <a:solidFill>
              <a:srgbClr val="5E162A">
                <a:alpha val="5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Rounded Corners 39">
              <a:extLst>
                <a:ext uri="{FF2B5EF4-FFF2-40B4-BE49-F238E27FC236}">
                  <a16:creationId xmlns:a16="http://schemas.microsoft.com/office/drawing/2014/main" id="{13B8BB88-0263-46D4-92FA-14A4F24B88DA}"/>
                </a:ext>
              </a:extLst>
            </p:cNvPr>
            <p:cNvSpPr/>
            <p:nvPr userDrawn="1"/>
          </p:nvSpPr>
          <p:spPr>
            <a:xfrm>
              <a:off x="-2416146" y="2467201"/>
              <a:ext cx="8085666" cy="164803"/>
            </a:xfrm>
            <a:prstGeom prst="roundRect">
              <a:avLst>
                <a:gd name="adj" fmla="val 50000"/>
              </a:avLst>
            </a:prstGeom>
            <a:solidFill>
              <a:srgbClr val="5E162A">
                <a:alpha val="4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Rounded Corners 40">
              <a:extLst>
                <a:ext uri="{FF2B5EF4-FFF2-40B4-BE49-F238E27FC236}">
                  <a16:creationId xmlns:a16="http://schemas.microsoft.com/office/drawing/2014/main" id="{658CB0D7-903B-4D3F-81DF-9680F8142445}"/>
                </a:ext>
              </a:extLst>
            </p:cNvPr>
            <p:cNvSpPr/>
            <p:nvPr userDrawn="1"/>
          </p:nvSpPr>
          <p:spPr>
            <a:xfrm>
              <a:off x="-2575064" y="2671436"/>
              <a:ext cx="8085666" cy="164803"/>
            </a:xfrm>
            <a:prstGeom prst="roundRect">
              <a:avLst>
                <a:gd name="adj" fmla="val 50000"/>
              </a:avLst>
            </a:prstGeom>
            <a:solidFill>
              <a:srgbClr val="5E162A">
                <a:alpha val="35000"/>
              </a:srgbClr>
            </a:solidFill>
            <a:ln w="38100">
              <a:solidFill>
                <a:srgbClr val="FAB432"/>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1" name="Oval 1">
            <a:extLst>
              <a:ext uri="{FF2B5EF4-FFF2-40B4-BE49-F238E27FC236}">
                <a16:creationId xmlns:a16="http://schemas.microsoft.com/office/drawing/2014/main" id="{C4B4F0A8-0DC0-4AF9-B547-4513CD05FB2D}"/>
              </a:ext>
            </a:extLst>
          </p:cNvPr>
          <p:cNvSpPr/>
          <p:nvPr userDrawn="1"/>
        </p:nvSpPr>
        <p:spPr>
          <a:xfrm>
            <a:off x="5181600" y="4360356"/>
            <a:ext cx="1828800" cy="18288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2" name="Content Placeholder 65">
            <a:extLst>
              <a:ext uri="{FF2B5EF4-FFF2-40B4-BE49-F238E27FC236}">
                <a16:creationId xmlns:a16="http://schemas.microsoft.com/office/drawing/2014/main" id="{6847C5B4-C251-4B43-AE56-44B486633892}"/>
              </a:ext>
            </a:extLst>
          </p:cNvPr>
          <p:cNvSpPr>
            <a:spLocks noGrp="1"/>
          </p:cNvSpPr>
          <p:nvPr>
            <p:ph sz="quarter" idx="10" hasCustomPrompt="1"/>
          </p:nvPr>
        </p:nvSpPr>
        <p:spPr>
          <a:xfrm>
            <a:off x="5560218" y="4832594"/>
            <a:ext cx="1071563" cy="823913"/>
          </a:xfrm>
        </p:spPr>
        <p:txBody>
          <a:bodyPr anchor="ctr"/>
          <a:lstStyle>
            <a:lvl1pPr marL="0" indent="0" algn="ctr">
              <a:buNone/>
              <a:defRPr b="1"/>
            </a:lvl1pPr>
          </a:lstStyle>
          <a:p>
            <a:pPr lvl="0"/>
            <a:r>
              <a:rPr lang="en-US" dirty="0"/>
              <a:t>Section #</a:t>
            </a:r>
          </a:p>
        </p:txBody>
      </p:sp>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508753" y="-2771604"/>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631475" y="1554420"/>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41693003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2876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No Title">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a:xfrm>
            <a:off x="249382" y="135892"/>
            <a:ext cx="11649491" cy="6043236"/>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44590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 Dark Background">
    <p:bg>
      <p:bgPr>
        <a:solidFill>
          <a:srgbClr val="5E162A"/>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 Not Use (LO For Editor)">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 name="Title 1">
            <a:extLst>
              <a:ext uri="{FF2B5EF4-FFF2-40B4-BE49-F238E27FC236}">
                <a16:creationId xmlns:a16="http://schemas.microsoft.com/office/drawing/2014/main" id="{5424B8C2-1513-4BD5-B57D-11ADBEAB3684}"/>
              </a:ext>
            </a:extLst>
          </p:cNvPr>
          <p:cNvSpPr>
            <a:spLocks noGrp="1"/>
          </p:cNvSpPr>
          <p:nvPr>
            <p:ph type="title" hasCustomPrompt="1"/>
          </p:nvPr>
        </p:nvSpPr>
        <p:spPr>
          <a:xfrm>
            <a:off x="8818323" y="192797"/>
            <a:ext cx="3131963" cy="1861472"/>
          </a:xfrm>
        </p:spPr>
        <p:txBody>
          <a:bodyPr/>
          <a:lstStyle>
            <a:lvl1pPr>
              <a:defRPr/>
            </a:lvl1pPr>
          </a:lstStyle>
          <a:p>
            <a:r>
              <a:rPr lang="en-US" dirty="0"/>
              <a:t>Learning Objectives (Must re-type)</a:t>
            </a: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76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Learning Objectives">
    <p:bg>
      <p:bgPr>
        <a:solidFill>
          <a:schemeClr val="bg1"/>
        </a:solidFill>
        <a:effectLst/>
      </p:bgPr>
    </p:bg>
    <p:spTree>
      <p:nvGrpSpPr>
        <p:cNvPr id="1" name=""/>
        <p:cNvGrpSpPr/>
        <p:nvPr/>
      </p:nvGrpSpPr>
      <p:grpSpPr>
        <a:xfrm>
          <a:off x="0" y="0"/>
          <a:ext cx="0" cy="0"/>
          <a:chOff x="0" y="0"/>
          <a:chExt cx="0" cy="0"/>
        </a:xfrm>
      </p:grpSpPr>
      <p:sp>
        <p:nvSpPr>
          <p:cNvPr id="5" name="Partial Circle 4">
            <a:extLst>
              <a:ext uri="{FF2B5EF4-FFF2-40B4-BE49-F238E27FC236}">
                <a16:creationId xmlns:a16="http://schemas.microsoft.com/office/drawing/2014/main" id="{C8A8E1B7-B8B8-45F5-B7E1-211999BE67F8}"/>
              </a:ext>
            </a:extLst>
          </p:cNvPr>
          <p:cNvSpPr/>
          <p:nvPr userDrawn="1"/>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cxnSp>
        <p:nvCxnSpPr>
          <p:cNvPr id="8" name="Straight Connector 7">
            <a:extLst>
              <a:ext uri="{FF2B5EF4-FFF2-40B4-BE49-F238E27FC236}">
                <a16:creationId xmlns:a16="http://schemas.microsoft.com/office/drawing/2014/main" id="{4528C47E-1A57-4713-AA47-E0F3BC824A0D}"/>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9" name="!!Group 1">
            <a:extLst>
              <a:ext uri="{FF2B5EF4-FFF2-40B4-BE49-F238E27FC236}">
                <a16:creationId xmlns:a16="http://schemas.microsoft.com/office/drawing/2014/main" id="{B77BFBC2-E9BE-4789-A11C-7D2AC33E9A1F}"/>
              </a:ext>
            </a:extLst>
          </p:cNvPr>
          <p:cNvGrpSpPr/>
          <p:nvPr userDrawn="1"/>
        </p:nvGrpSpPr>
        <p:grpSpPr>
          <a:xfrm>
            <a:off x="266950" y="1173013"/>
            <a:ext cx="6555220" cy="914400"/>
            <a:chOff x="310101" y="758927"/>
            <a:chExt cx="6555220" cy="914400"/>
          </a:xfrm>
        </p:grpSpPr>
        <p:sp>
          <p:nvSpPr>
            <p:cNvPr id="10" name="Rectangle 1">
              <a:extLst>
                <a:ext uri="{FF2B5EF4-FFF2-40B4-BE49-F238E27FC236}">
                  <a16:creationId xmlns:a16="http://schemas.microsoft.com/office/drawing/2014/main" id="{255FF75D-17D7-4DB6-A2A8-192932090E27}"/>
                </a:ext>
              </a:extLst>
            </p:cNvPr>
            <p:cNvSpPr/>
            <p:nvPr/>
          </p:nvSpPr>
          <p:spPr>
            <a:xfrm>
              <a:off x="767301" y="816455"/>
              <a:ext cx="6098020"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Oval 1">
              <a:extLst>
                <a:ext uri="{FF2B5EF4-FFF2-40B4-BE49-F238E27FC236}">
                  <a16:creationId xmlns:a16="http://schemas.microsoft.com/office/drawing/2014/main" id="{D99D2BE2-5A4C-4D80-83E5-0A3EE4CEA560}"/>
                </a:ext>
              </a:extLst>
            </p:cNvPr>
            <p:cNvSpPr/>
            <p:nvPr userDrawn="1"/>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grpSp>
      <p:sp>
        <p:nvSpPr>
          <p:cNvPr id="3" name="Title 2">
            <a:extLst>
              <a:ext uri="{FF2B5EF4-FFF2-40B4-BE49-F238E27FC236}">
                <a16:creationId xmlns:a16="http://schemas.microsoft.com/office/drawing/2014/main" id="{5AA24879-C394-46A5-8EFE-2D345A448D11}"/>
              </a:ext>
            </a:extLst>
          </p:cNvPr>
          <p:cNvSpPr>
            <a:spLocks noGrp="1"/>
          </p:cNvSpPr>
          <p:nvPr>
            <p:ph type="title" hasCustomPrompt="1"/>
          </p:nvPr>
        </p:nvSpPr>
        <p:spPr>
          <a:xfrm>
            <a:off x="1259070" y="1324505"/>
            <a:ext cx="5454881" cy="611414"/>
          </a:xfrm>
        </p:spPr>
        <p:txBody>
          <a:bodyPr/>
          <a:lstStyle>
            <a:lvl1pPr>
              <a:defRPr sz="2800"/>
            </a:lvl1pPr>
          </a:lstStyle>
          <a:p>
            <a:r>
              <a:rPr lang="en-US" dirty="0"/>
              <a:t>Section Title</a:t>
            </a:r>
          </a:p>
        </p:txBody>
      </p:sp>
      <p:sp>
        <p:nvSpPr>
          <p:cNvPr id="17" name="Content Placeholder 16">
            <a:extLst>
              <a:ext uri="{FF2B5EF4-FFF2-40B4-BE49-F238E27FC236}">
                <a16:creationId xmlns:a16="http://schemas.microsoft.com/office/drawing/2014/main" id="{96ECA042-9303-4AFD-B4AF-B1B92E3CD5B2}"/>
              </a:ext>
            </a:extLst>
          </p:cNvPr>
          <p:cNvSpPr>
            <a:spLocks noGrp="1"/>
          </p:cNvSpPr>
          <p:nvPr>
            <p:ph sz="quarter" idx="12" hasCustomPrompt="1"/>
          </p:nvPr>
        </p:nvSpPr>
        <p:spPr>
          <a:xfrm>
            <a:off x="375781" y="1288071"/>
            <a:ext cx="682668" cy="647848"/>
          </a:xfrm>
        </p:spPr>
        <p:txBody>
          <a:bodyPr anchor="ctr"/>
          <a:lstStyle>
            <a:lvl1pPr marL="0" indent="0" algn="ctr">
              <a:buNone/>
              <a:defRPr b="1"/>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a:t>
            </a:r>
          </a:p>
        </p:txBody>
      </p:sp>
      <p:sp>
        <p:nvSpPr>
          <p:cNvPr id="18" name="TextBox 17">
            <a:extLst>
              <a:ext uri="{FF2B5EF4-FFF2-40B4-BE49-F238E27FC236}">
                <a16:creationId xmlns:a16="http://schemas.microsoft.com/office/drawing/2014/main" id="{F71DBDFA-B98B-4B8C-87EE-188FC515207D}"/>
              </a:ext>
            </a:extLst>
          </p:cNvPr>
          <p:cNvSpPr txBox="1"/>
          <p:nvPr userDrawn="1"/>
        </p:nvSpPr>
        <p:spPr>
          <a:xfrm>
            <a:off x="8711853" y="219853"/>
            <a:ext cx="3563655" cy="1754326"/>
          </a:xfrm>
          <a:prstGeom prst="rect">
            <a:avLst/>
          </a:prstGeom>
          <a:noFill/>
        </p:spPr>
        <p:txBody>
          <a:bodyPr wrap="square" rtlCol="0">
            <a:spAutoFit/>
          </a:bodyPr>
          <a:lstStyle/>
          <a:p>
            <a:pPr algn="ctr"/>
            <a:r>
              <a:rPr lang="en-US" sz="3600" b="0" dirty="0">
                <a:latin typeface="+mj-lt"/>
                <a:ea typeface="Open Sans Extrabold" panose="020B0906030804020204" pitchFamily="34" charset="0"/>
                <a:cs typeface="Open Sans Extrabold" panose="020B0906030804020204" pitchFamily="34" charset="0"/>
              </a:rPr>
              <a:t>Section Learning Objectives</a:t>
            </a:r>
          </a:p>
        </p:txBody>
      </p:sp>
    </p:spTree>
    <p:extLst>
      <p:ext uri="{BB962C8B-B14F-4D97-AF65-F5344CB8AC3E}">
        <p14:creationId xmlns:p14="http://schemas.microsoft.com/office/powerpoint/2010/main" val="1552726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2" r:id="rId4"/>
    <p:sldLayoutId id="2147483658" r:id="rId5"/>
    <p:sldLayoutId id="2147483654" r:id="rId6"/>
    <p:sldLayoutId id="2147483655" r:id="rId7"/>
    <p:sldLayoutId id="2147483656" r:id="rId8"/>
    <p:sldLayoutId id="2147483659" r:id="rId9"/>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7AA1A16-7FD6-4400-B81B-719AB0876EFA}"/>
              </a:ext>
            </a:extLst>
          </p:cNvPr>
          <p:cNvSpPr>
            <a:spLocks noGrp="1"/>
          </p:cNvSpPr>
          <p:nvPr>
            <p:ph sz="quarter" idx="10"/>
          </p:nvPr>
        </p:nvSpPr>
        <p:spPr/>
        <p:txBody>
          <a:bodyPr/>
          <a:lstStyle/>
          <a:p>
            <a:r>
              <a:rPr lang="en-US" dirty="0"/>
              <a:t>5</a:t>
            </a:r>
          </a:p>
        </p:txBody>
      </p:sp>
      <p:sp>
        <p:nvSpPr>
          <p:cNvPr id="4" name="Title 3">
            <a:extLst>
              <a:ext uri="{FF2B5EF4-FFF2-40B4-BE49-F238E27FC236}">
                <a16:creationId xmlns:a16="http://schemas.microsoft.com/office/drawing/2014/main" id="{AFAE34FA-A313-4748-81D1-81F40FC5D8DA}"/>
              </a:ext>
            </a:extLst>
          </p:cNvPr>
          <p:cNvSpPr>
            <a:spLocks noGrp="1"/>
          </p:cNvSpPr>
          <p:nvPr>
            <p:ph type="ctrTitle"/>
          </p:nvPr>
        </p:nvSpPr>
        <p:spPr/>
        <p:txBody>
          <a:bodyPr/>
          <a:lstStyle/>
          <a:p>
            <a:r>
              <a:rPr lang="en-US" dirty="0"/>
              <a:t>Learning Check</a:t>
            </a:r>
            <a:br>
              <a:rPr lang="en-US" dirty="0"/>
            </a:br>
            <a:r>
              <a:rPr lang="en-US" dirty="0"/>
              <a:t>Section 5</a:t>
            </a:r>
          </a:p>
        </p:txBody>
      </p:sp>
      <p:sp>
        <p:nvSpPr>
          <p:cNvPr id="3" name="Next Question Arrow">
            <a:hlinkClick r:id="rId3" action="ppaction://hlinksldjump"/>
            <a:extLst>
              <a:ext uri="{FF2B5EF4-FFF2-40B4-BE49-F238E27FC236}">
                <a16:creationId xmlns:a16="http://schemas.microsoft.com/office/drawing/2014/main" id="{1D5E3DA7-2D6F-3B22-D0E3-2637D2D8CA68}"/>
              </a:ext>
            </a:extLst>
          </p:cNvPr>
          <p:cNvSpPr/>
          <p:nvPr/>
        </p:nvSpPr>
        <p:spPr>
          <a:xfrm>
            <a:off x="10097030" y="6225442"/>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6" name="Question Box">
            <a:extLst>
              <a:ext uri="{FF2B5EF4-FFF2-40B4-BE49-F238E27FC236}">
                <a16:creationId xmlns:a16="http://schemas.microsoft.com/office/drawing/2014/main" id="{C17F7E7C-0206-CF90-B9A6-E5175A9F7199}"/>
              </a:ext>
            </a:extLst>
          </p:cNvPr>
          <p:cNvSpPr/>
          <p:nvPr/>
        </p:nvSpPr>
        <p:spPr>
          <a:xfrm>
            <a:off x="711861" y="1734981"/>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Activity </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3C494D61-9548-8B17-09F3-96B056D95C39}"/>
              </a:ext>
            </a:extLst>
          </p:cNvPr>
          <p:cNvPicPr>
            <a:picLocks noChangeAspect="1"/>
          </p:cNvPicPr>
          <p:nvPr/>
        </p:nvPicPr>
        <p:blipFill>
          <a:blip r:embed="rId4"/>
          <a:stretch>
            <a:fillRect/>
          </a:stretch>
        </p:blipFill>
        <p:spPr>
          <a:xfrm>
            <a:off x="5845979" y="1806497"/>
            <a:ext cx="647700" cy="828675"/>
          </a:xfrm>
          <a:prstGeom prst="rect">
            <a:avLst/>
          </a:prstGeom>
        </p:spPr>
      </p:pic>
    </p:spTree>
    <p:extLst>
      <p:ext uri="{BB962C8B-B14F-4D97-AF65-F5344CB8AC3E}">
        <p14:creationId xmlns:p14="http://schemas.microsoft.com/office/powerpoint/2010/main" val="3808318768"/>
      </p:ext>
    </p:extLst>
  </p:cSld>
  <p:clrMapOvr>
    <a:masterClrMapping/>
  </p:clrMapOvr>
  <mc:AlternateContent xmlns:mc="http://schemas.openxmlformats.org/markup-compatibility/2006" xmlns:p14="http://schemas.microsoft.com/office/powerpoint/2010/main">
    <mc:Choice Requires="p14">
      <p:transition p14:dur="0" advTm="4000"/>
    </mc:Choice>
    <mc:Fallback xmlns="">
      <p:transition advTm="4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E4CFE-7F9D-3DD6-1B02-FBCC3B767E75}"/>
              </a:ext>
            </a:extLst>
          </p:cNvPr>
          <p:cNvSpPr>
            <a:spLocks noGrp="1"/>
          </p:cNvSpPr>
          <p:nvPr>
            <p:ph type="title"/>
          </p:nvPr>
        </p:nvSpPr>
        <p:spPr/>
        <p:txBody>
          <a:bodyPr/>
          <a:lstStyle/>
          <a:p>
            <a:r>
              <a:rPr lang="en-US" dirty="0"/>
              <a:t>Instructions</a:t>
            </a:r>
          </a:p>
        </p:txBody>
      </p:sp>
      <p:sp>
        <p:nvSpPr>
          <p:cNvPr id="3" name="Content Placeholder 2">
            <a:extLst>
              <a:ext uri="{FF2B5EF4-FFF2-40B4-BE49-F238E27FC236}">
                <a16:creationId xmlns:a16="http://schemas.microsoft.com/office/drawing/2014/main" id="{1FE54899-A28B-3A03-9DD6-58F6C1F38C07}"/>
              </a:ext>
            </a:extLst>
          </p:cNvPr>
          <p:cNvSpPr>
            <a:spLocks noGrp="1"/>
          </p:cNvSpPr>
          <p:nvPr>
            <p:ph idx="1"/>
          </p:nvPr>
        </p:nvSpPr>
        <p:spPr>
          <a:xfrm>
            <a:off x="215542" y="1280438"/>
            <a:ext cx="11649491" cy="5073939"/>
          </a:xfrm>
        </p:spPr>
        <p:txBody>
          <a:bodyPr>
            <a:normAutofit/>
          </a:bodyPr>
          <a:lstStyle/>
          <a:p>
            <a:pPr marL="0" indent="0" algn="ctr">
              <a:buNone/>
            </a:pPr>
            <a:r>
              <a:rPr lang="en-US" sz="3600" dirty="0">
                <a:effectLst/>
                <a:latin typeface="+mj-lt"/>
                <a:ea typeface="Calibri" panose="020F0502020204030204" pitchFamily="34" charset="0"/>
                <a:cs typeface="Times New Roman" panose="02020603050405020304" pitchFamily="18" charset="0"/>
              </a:rPr>
              <a:t>Read each question.  </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Then, think through each of the questions. </a:t>
            </a:r>
          </a:p>
          <a:p>
            <a:pPr marL="0" indent="0" algn="ctr">
              <a:buNone/>
            </a:pPr>
            <a:endParaRPr lang="en-US" sz="3600" dirty="0">
              <a:effectLst/>
              <a:latin typeface="+mj-lt"/>
              <a:ea typeface="Calibri" panose="020F0502020204030204" pitchFamily="34" charset="0"/>
              <a:cs typeface="Times New Roman" panose="02020603050405020304" pitchFamily="18" charset="0"/>
            </a:endParaRPr>
          </a:p>
          <a:p>
            <a:pPr marL="0" indent="0" algn="ctr">
              <a:buNone/>
            </a:pPr>
            <a:r>
              <a:rPr lang="en-US" sz="3600" dirty="0">
                <a:effectLst/>
                <a:latin typeface="+mj-lt"/>
                <a:ea typeface="Calibri" panose="020F0502020204030204" pitchFamily="34" charset="0"/>
                <a:cs typeface="Times New Roman" panose="02020603050405020304" pitchFamily="18" charset="0"/>
              </a:rPr>
              <a:t>Click 			to reveal the answers.</a:t>
            </a:r>
          </a:p>
          <a:p>
            <a:pPr marL="0" indent="0" algn="ctr">
              <a:buNone/>
            </a:pPr>
            <a:endParaRPr lang="en-US" sz="3600" dirty="0">
              <a:latin typeface="+mj-lt"/>
              <a:ea typeface="Calibri" panose="020F0502020204030204" pitchFamily="34" charset="0"/>
              <a:cs typeface="Times New Roman" panose="02020603050405020304" pitchFamily="18" charset="0"/>
            </a:endParaRPr>
          </a:p>
          <a:p>
            <a:pPr marL="0" indent="0" algn="ctr">
              <a:buNone/>
            </a:pPr>
            <a:endParaRPr lang="en-US" sz="3600" dirty="0">
              <a:latin typeface="+mj-lt"/>
              <a:ea typeface="Calibri" panose="020F0502020204030204" pitchFamily="34" charset="0"/>
              <a:cs typeface="Times New Roman" panose="02020603050405020304" pitchFamily="18" charset="0"/>
            </a:endParaRPr>
          </a:p>
        </p:txBody>
      </p:sp>
      <p:sp>
        <p:nvSpPr>
          <p:cNvPr id="4" name="Next Question Arrow">
            <a:hlinkClick r:id="rId3" action="ppaction://hlinksldjump"/>
            <a:extLst>
              <a:ext uri="{FF2B5EF4-FFF2-40B4-BE49-F238E27FC236}">
                <a16:creationId xmlns:a16="http://schemas.microsoft.com/office/drawing/2014/main" id="{CEF50067-E72C-315D-021F-9BB23BC3F0C6}"/>
              </a:ext>
            </a:extLst>
          </p:cNvPr>
          <p:cNvSpPr/>
          <p:nvPr/>
        </p:nvSpPr>
        <p:spPr>
          <a:xfrm>
            <a:off x="9839325" y="6373723"/>
            <a:ext cx="2303633"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Click here to Start</a:t>
            </a:r>
          </a:p>
        </p:txBody>
      </p:sp>
      <p:grpSp>
        <p:nvGrpSpPr>
          <p:cNvPr id="6" name="Stop 9">
            <a:extLst>
              <a:ext uri="{FF2B5EF4-FFF2-40B4-BE49-F238E27FC236}">
                <a16:creationId xmlns:a16="http://schemas.microsoft.com/office/drawing/2014/main" id="{BCAC114B-DD95-7860-9C19-B591E6419F52}"/>
              </a:ext>
            </a:extLst>
          </p:cNvPr>
          <p:cNvGrpSpPr/>
          <p:nvPr/>
        </p:nvGrpSpPr>
        <p:grpSpPr>
          <a:xfrm>
            <a:off x="3003663" y="3616129"/>
            <a:ext cx="2413273" cy="742150"/>
            <a:chOff x="4815690" y="1027190"/>
            <a:chExt cx="365760" cy="365760"/>
          </a:xfrm>
          <a:solidFill>
            <a:srgbClr val="FFBC38"/>
          </a:solidFill>
        </p:grpSpPr>
        <p:sp>
          <p:nvSpPr>
            <p:cNvPr id="7" name="Rectangle 6">
              <a:extLst>
                <a:ext uri="{FF2B5EF4-FFF2-40B4-BE49-F238E27FC236}">
                  <a16:creationId xmlns:a16="http://schemas.microsoft.com/office/drawing/2014/main" id="{56294BFE-A083-9C19-E624-C75B3063E00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4AA71F8-251B-AEB3-939B-7D3086F963D3}"/>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5" name="TextBox 4">
            <a:extLst>
              <a:ext uri="{FF2B5EF4-FFF2-40B4-BE49-F238E27FC236}">
                <a16:creationId xmlns:a16="http://schemas.microsoft.com/office/drawing/2014/main" id="{934CFB50-4FF9-989C-79E6-171CEDED9D3A}"/>
              </a:ext>
            </a:extLst>
          </p:cNvPr>
          <p:cNvSpPr txBox="1"/>
          <p:nvPr/>
        </p:nvSpPr>
        <p:spPr>
          <a:xfrm>
            <a:off x="3888550" y="6006346"/>
            <a:ext cx="4414899" cy="923330"/>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Special Note: </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There is no audio fo</a:t>
            </a:r>
            <a:r>
              <a:rPr lang="en-US" dirty="0">
                <a:solidFill>
                  <a:srgbClr val="0C7776"/>
                </a:solidFill>
                <a:latin typeface="+mj-lt"/>
                <a:ea typeface="Times New Roman" panose="02020603050405020304" pitchFamily="18" charset="0"/>
                <a:cs typeface="Times New Roman" panose="02020603050405020304" pitchFamily="18" charset="0"/>
              </a:rPr>
              <a:t>r this learning check. </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1573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1</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565178" y="3599290"/>
            <a:ext cx="4414899" cy="1477328"/>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1</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What characteristics of self-report items makes effort detection much more complicated compared to when using achievement test items?</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483974" y="3776310"/>
            <a:ext cx="4414899" cy="1169551"/>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There are no correct or incorrect answers on self-report items. Therefore, one cannot use information on whether the response was correct as a validity check on various detection methods..</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2967536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Next Question Arrow">
            <a:hlinkClick r:id="rId3" action="ppaction://hlinksldjump"/>
            <a:extLst>
              <a:ext uri="{FF2B5EF4-FFF2-40B4-BE49-F238E27FC236}">
                <a16:creationId xmlns:a16="http://schemas.microsoft.com/office/drawing/2014/main" id="{B93A121A-6F34-EC76-AC34-4560FA6ECF0E}"/>
              </a:ext>
            </a:extLst>
          </p:cNvPr>
          <p:cNvSpPr/>
          <p:nvPr/>
        </p:nvSpPr>
        <p:spPr>
          <a:xfrm flipH="1">
            <a:off x="93609" y="6282430"/>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
        <p:nvSpPr>
          <p:cNvPr id="42" name="Next Question Arrow">
            <a:hlinkClick r:id="rId4" action="ppaction://hlinksldjump"/>
            <a:extLst>
              <a:ext uri="{FF2B5EF4-FFF2-40B4-BE49-F238E27FC236}">
                <a16:creationId xmlns:a16="http://schemas.microsoft.com/office/drawing/2014/main" id="{3DCB02B3-276D-451F-995B-BD24F52B2CAB}"/>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3" name="TextBox 2">
            <a:extLst>
              <a:ext uri="{FF2B5EF4-FFF2-40B4-BE49-F238E27FC236}">
                <a16:creationId xmlns:a16="http://schemas.microsoft.com/office/drawing/2014/main" id="{75F99F31-38E0-FB2D-8048-4BF75D2940AF}"/>
              </a:ext>
            </a:extLst>
          </p:cNvPr>
          <p:cNvSpPr txBox="1"/>
          <p:nvPr/>
        </p:nvSpPr>
        <p:spPr>
          <a:xfrm>
            <a:off x="-1839966" y="102020"/>
            <a:ext cx="11774541" cy="461665"/>
          </a:xfrm>
          <a:prstGeom prst="rect">
            <a:avLst/>
          </a:prstGeom>
          <a:noFill/>
        </p:spPr>
        <p:txBody>
          <a:bodyPr wrap="square">
            <a:spAutoFit/>
          </a:bodyPr>
          <a:lstStyle/>
          <a:p>
            <a:pPr marL="0" marR="0" algn="ctr">
              <a:spcBef>
                <a:spcPts val="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itle 9">
            <a:extLst>
              <a:ext uri="{FF2B5EF4-FFF2-40B4-BE49-F238E27FC236}">
                <a16:creationId xmlns:a16="http://schemas.microsoft.com/office/drawing/2014/main" id="{8A8CCC96-D50D-809B-8F70-319BF606DD08}"/>
              </a:ext>
            </a:extLst>
          </p:cNvPr>
          <p:cNvSpPr>
            <a:spLocks noGrp="1"/>
          </p:cNvSpPr>
          <p:nvPr>
            <p:ph type="title"/>
          </p:nvPr>
        </p:nvSpPr>
        <p:spPr/>
        <p:txBody>
          <a:bodyPr/>
          <a:lstStyle/>
          <a:p>
            <a:r>
              <a:rPr lang="en-US" sz="4000" dirty="0">
                <a:effectLst/>
                <a:latin typeface="+mj-lt"/>
                <a:ea typeface="Times New Roman" panose="02020603050405020304" pitchFamily="18" charset="0"/>
                <a:cs typeface="Times New Roman" panose="02020603050405020304" pitchFamily="18" charset="0"/>
              </a:rPr>
              <a:t>Question 2</a:t>
            </a:r>
            <a:endParaRPr lang="en-US" dirty="0">
              <a:latin typeface="+mj-lt"/>
            </a:endParaRPr>
          </a:p>
        </p:txBody>
      </p:sp>
      <p:sp>
        <p:nvSpPr>
          <p:cNvPr id="4" name="TextBox 3">
            <a:extLst>
              <a:ext uri="{FF2B5EF4-FFF2-40B4-BE49-F238E27FC236}">
                <a16:creationId xmlns:a16="http://schemas.microsoft.com/office/drawing/2014/main" id="{5B4DD281-321D-E185-0FA9-590BCCF8F8CD}"/>
              </a:ext>
            </a:extLst>
          </p:cNvPr>
          <p:cNvSpPr txBox="1"/>
          <p:nvPr/>
        </p:nvSpPr>
        <p:spPr>
          <a:xfrm>
            <a:off x="606469" y="3552481"/>
            <a:ext cx="4414899" cy="2031325"/>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800" b="1" u="sng" dirty="0">
                <a:solidFill>
                  <a:srgbClr val="0C7776"/>
                </a:solidFill>
                <a:effectLst/>
                <a:latin typeface="+mj-lt"/>
                <a:ea typeface="Times New Roman" panose="02020603050405020304" pitchFamily="18" charset="0"/>
                <a:cs typeface="Times New Roman" panose="02020603050405020304" pitchFamily="18" charset="0"/>
              </a:rPr>
              <a:t>Question 2</a:t>
            </a:r>
          </a:p>
          <a:p>
            <a:pPr marR="0" lvl="0" algn="ctr">
              <a:spcBef>
                <a:spcPts val="0"/>
              </a:spcBef>
              <a:spcAft>
                <a:spcPts val="0"/>
              </a:spcAft>
            </a:pPr>
            <a:r>
              <a:rPr lang="en-US" sz="1800" dirty="0">
                <a:solidFill>
                  <a:srgbClr val="0C7776"/>
                </a:solidFill>
                <a:effectLst/>
                <a:latin typeface="+mj-lt"/>
                <a:ea typeface="Times New Roman" panose="02020603050405020304" pitchFamily="18" charset="0"/>
                <a:cs typeface="Times New Roman" panose="02020603050405020304" pitchFamily="18" charset="0"/>
              </a:rPr>
              <a:t>What limitation is shared by most of the options available to detect low effort on surveys or other self-report measures that do not rely on response times? What is a way of still using such detection methods effectively?</a:t>
            </a:r>
            <a:endParaRPr lang="en-US" sz="16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5" name="Reveal Button">
            <a:extLst>
              <a:ext uri="{FF2B5EF4-FFF2-40B4-BE49-F238E27FC236}">
                <a16:creationId xmlns:a16="http://schemas.microsoft.com/office/drawing/2014/main" id="{3B74DA17-FD0B-F111-ECC0-8D231E651FA7}"/>
              </a:ext>
            </a:extLst>
          </p:cNvPr>
          <p:cNvGrpSpPr/>
          <p:nvPr/>
        </p:nvGrpSpPr>
        <p:grpSpPr>
          <a:xfrm>
            <a:off x="5356202" y="4148806"/>
            <a:ext cx="1855724" cy="644397"/>
            <a:chOff x="4815690" y="1027190"/>
            <a:chExt cx="365760" cy="365760"/>
          </a:xfrm>
          <a:solidFill>
            <a:srgbClr val="FFBC38"/>
          </a:solidFill>
        </p:grpSpPr>
        <p:sp>
          <p:nvSpPr>
            <p:cNvPr id="6" name="Rectangle 5">
              <a:extLst>
                <a:ext uri="{FF2B5EF4-FFF2-40B4-BE49-F238E27FC236}">
                  <a16:creationId xmlns:a16="http://schemas.microsoft.com/office/drawing/2014/main" id="{0B7F732A-95BD-88D2-9B71-8AE9A3186B81}"/>
                </a:ext>
              </a:extLst>
            </p:cNvPr>
            <p:cNvSpPr/>
            <p:nvPr/>
          </p:nvSpPr>
          <p:spPr>
            <a:xfrm rot="5400000">
              <a:off x="4815690" y="1027190"/>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D78DA3-D80A-8A6D-1B89-08320AA77779}"/>
                </a:ext>
              </a:extLst>
            </p:cNvPr>
            <p:cNvSpPr/>
            <p:nvPr/>
          </p:nvSpPr>
          <p:spPr>
            <a:xfrm rot="10800000" flipV="1">
              <a:off x="4824833" y="1049451"/>
              <a:ext cx="349959" cy="317647"/>
            </a:xfrm>
            <a:prstGeom prst="rect">
              <a:avLst/>
            </a:prstGeom>
            <a:grp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rgbClr val="118180"/>
                  </a:solidFill>
                </a:rPr>
                <a:t>Reveal</a:t>
              </a:r>
            </a:p>
          </p:txBody>
        </p:sp>
      </p:grpSp>
      <p:sp>
        <p:nvSpPr>
          <p:cNvPr id="8" name="TextBox 7">
            <a:extLst>
              <a:ext uri="{FF2B5EF4-FFF2-40B4-BE49-F238E27FC236}">
                <a16:creationId xmlns:a16="http://schemas.microsoft.com/office/drawing/2014/main" id="{A2112B31-0468-6877-7A1D-2860AF6E7206}"/>
              </a:ext>
            </a:extLst>
          </p:cNvPr>
          <p:cNvSpPr txBox="1"/>
          <p:nvPr/>
        </p:nvSpPr>
        <p:spPr>
          <a:xfrm>
            <a:off x="7372549" y="3664457"/>
            <a:ext cx="4414899" cy="1600438"/>
          </a:xfrm>
          <a:prstGeom prst="rect">
            <a:avLst/>
          </a:prstGeom>
          <a:noFill/>
          <a:ln w="57150">
            <a:solidFill>
              <a:srgbClr val="FAB432"/>
            </a:solidFill>
          </a:ln>
          <a:scene3d>
            <a:camera prst="orthographicFront"/>
            <a:lightRig rig="threePt" dir="t"/>
          </a:scene3d>
          <a:sp3d>
            <a:bevelT/>
          </a:sp3d>
        </p:spPr>
        <p:txBody>
          <a:bodyPr wrap="square">
            <a:spAutoFit/>
          </a:bodyPr>
          <a:lstStyle/>
          <a:p>
            <a:pPr marR="0" lvl="0" algn="ctr">
              <a:spcBef>
                <a:spcPts val="0"/>
              </a:spcBef>
              <a:spcAft>
                <a:spcPts val="0"/>
              </a:spcAft>
            </a:pPr>
            <a:r>
              <a:rPr lang="en-US" sz="1400" b="1" u="sng" dirty="0">
                <a:solidFill>
                  <a:srgbClr val="0C7776"/>
                </a:solidFill>
                <a:latin typeface="+mj-lt"/>
                <a:ea typeface="Times New Roman" panose="02020603050405020304" pitchFamily="18" charset="0"/>
                <a:cs typeface="Times New Roman" panose="02020603050405020304" pitchFamily="18" charset="0"/>
              </a:rPr>
              <a:t>Answer</a:t>
            </a:r>
            <a:endParaRPr lang="en-US" sz="1400" b="1" u="sng" dirty="0">
              <a:solidFill>
                <a:srgbClr val="0C7776"/>
              </a:solidFill>
              <a:effectLst/>
              <a:latin typeface="+mj-lt"/>
              <a:ea typeface="Times New Roman" panose="02020603050405020304" pitchFamily="18" charset="0"/>
              <a:cs typeface="Times New Roman" panose="02020603050405020304" pitchFamily="18" charset="0"/>
            </a:endParaRPr>
          </a:p>
          <a:p>
            <a:pPr marR="0" lvl="0">
              <a:spcBef>
                <a:spcPts val="0"/>
              </a:spcBef>
              <a:spcAft>
                <a:spcPts val="0"/>
              </a:spcAft>
            </a:pPr>
            <a:r>
              <a:rPr lang="en-US" sz="1400" dirty="0">
                <a:solidFill>
                  <a:srgbClr val="0C7776"/>
                </a:solidFill>
                <a:latin typeface="+mj-lt"/>
                <a:ea typeface="Times New Roman" panose="02020603050405020304" pitchFamily="18" charset="0"/>
                <a:cs typeface="Times New Roman" panose="02020603050405020304" pitchFamily="18" charset="0"/>
              </a:rPr>
              <a:t>A major disadvantage is that they generally cannot be used to detect low effort at the item level. They also could occur for reasons unrelated to effort. One way to still use such options effectively is to combine them, including with response times to help set better thresholds.</a:t>
            </a:r>
            <a:endParaRPr lang="en-US" sz="1200" dirty="0">
              <a:solidFill>
                <a:srgbClr val="0C7776"/>
              </a:solidFill>
              <a:effectLst/>
              <a:latin typeface="+mj-lt"/>
              <a:ea typeface="Times New Roman" panose="02020603050405020304" pitchFamily="18" charset="0"/>
              <a:cs typeface="Times New Roman" panose="02020603050405020304" pitchFamily="18" charset="0"/>
            </a:endParaRPr>
          </a:p>
        </p:txBody>
      </p:sp>
      <p:grpSp>
        <p:nvGrpSpPr>
          <p:cNvPr id="9" name="Hide Button">
            <a:extLst>
              <a:ext uri="{FF2B5EF4-FFF2-40B4-BE49-F238E27FC236}">
                <a16:creationId xmlns:a16="http://schemas.microsoft.com/office/drawing/2014/main" id="{4A2836E7-7B40-02DC-EC17-51C8AA2BC29E}"/>
              </a:ext>
            </a:extLst>
          </p:cNvPr>
          <p:cNvGrpSpPr/>
          <p:nvPr/>
        </p:nvGrpSpPr>
        <p:grpSpPr>
          <a:xfrm>
            <a:off x="5356202" y="4145642"/>
            <a:ext cx="1855724" cy="644397"/>
            <a:chOff x="4815691" y="1027191"/>
            <a:chExt cx="365760" cy="365760"/>
          </a:xfrm>
          <a:solidFill>
            <a:srgbClr val="FFBC38"/>
          </a:solidFill>
        </p:grpSpPr>
        <p:sp>
          <p:nvSpPr>
            <p:cNvPr id="11" name="Rectangle 10">
              <a:extLst>
                <a:ext uri="{FF2B5EF4-FFF2-40B4-BE49-F238E27FC236}">
                  <a16:creationId xmlns:a16="http://schemas.microsoft.com/office/drawing/2014/main" id="{B28BD902-79D2-D2D8-F10F-826479486532}"/>
                </a:ext>
              </a:extLst>
            </p:cNvPr>
            <p:cNvSpPr/>
            <p:nvPr/>
          </p:nvSpPr>
          <p:spPr>
            <a:xfrm rot="5400000">
              <a:off x="4815691" y="1027191"/>
              <a:ext cx="365760" cy="365760"/>
            </a:xfrm>
            <a:prstGeom prst="rect">
              <a:avLst/>
            </a:prstGeom>
            <a:solidFill>
              <a:schemeClr val="bg1"/>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98FAEB6-C58D-3551-5748-5D4D3919532B}"/>
                </a:ext>
              </a:extLst>
            </p:cNvPr>
            <p:cNvSpPr/>
            <p:nvPr/>
          </p:nvSpPr>
          <p:spPr>
            <a:xfrm rot="10800000" flipV="1">
              <a:off x="4824833" y="1049451"/>
              <a:ext cx="349959" cy="317647"/>
            </a:xfrm>
            <a:prstGeom prst="rect">
              <a:avLst/>
            </a:prstGeom>
            <a:solidFill>
              <a:srgbClr val="FF0000"/>
            </a:solidFill>
            <a:ln w="19050">
              <a:solidFill>
                <a:schemeClr val="bg2"/>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a:solidFill>
                      <a:schemeClr val="bg2"/>
                    </a:solidFill>
                  </a:ln>
                  <a:solidFill>
                    <a:schemeClr val="bg1"/>
                  </a:solidFill>
                </a:rPr>
                <a:t>Hide</a:t>
              </a:r>
            </a:p>
          </p:txBody>
        </p:sp>
      </p:grpSp>
    </p:spTree>
    <p:extLst>
      <p:ext uri="{BB962C8B-B14F-4D97-AF65-F5344CB8AC3E}">
        <p14:creationId xmlns:p14="http://schemas.microsoft.com/office/powerpoint/2010/main" val="12385053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9"/>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nodeType="clickEffect">
                                  <p:stCondLst>
                                    <p:cond delay="0"/>
                                  </p:stCondLst>
                                  <p:childTnLst>
                                    <p:set>
                                      <p:cBhvr>
                                        <p:cTn id="13" dur="1" fill="hold">
                                          <p:stCondLst>
                                            <p:cond delay="0"/>
                                          </p:stCondLst>
                                        </p:cTn>
                                        <p:tgtEl>
                                          <p:spTgt spid="9"/>
                                        </p:tgtEl>
                                        <p:attrNameLst>
                                          <p:attrName>style.visibility</p:attrName>
                                        </p:attrNameLst>
                                      </p:cBhvr>
                                      <p:to>
                                        <p:strVal val="hidden"/>
                                      </p:to>
                                    </p:set>
                                  </p:childTnLst>
                                </p:cTn>
                              </p:par>
                              <p:par>
                                <p:cTn id="14" presetID="1" presetClass="exit" presetSubtype="0" fill="hold" grpId="1" nodeType="withEffect">
                                  <p:stCondLst>
                                    <p:cond delay="0"/>
                                  </p:stCondLst>
                                  <p:childTnLst>
                                    <p:set>
                                      <p:cBhvr>
                                        <p:cTn id="15"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activity.</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indent="-457200">
              <a:buNone/>
            </a:pPr>
            <a:endParaRPr lang="en-US" dirty="0">
              <a:latin typeface="+mn-lt"/>
            </a:endParaRPr>
          </a:p>
          <a:p>
            <a:pPr marL="0" indent="-457200">
              <a:buNone/>
            </a:pPr>
            <a:r>
              <a:rPr lang="en-US">
                <a:latin typeface="+mn-lt"/>
              </a:rPr>
              <a:t>Soland, J. </a:t>
            </a:r>
            <a:r>
              <a:rPr lang="en-US" sz="2800">
                <a:effectLst/>
                <a:latin typeface="+mn-lt"/>
                <a:ea typeface="Calibri" panose="020F0502020204030204" pitchFamily="34" charset="0"/>
              </a:rPr>
              <a:t>(</a:t>
            </a:r>
            <a:r>
              <a:rPr lang="en-US">
                <a:latin typeface="+mn-lt"/>
                <a:ea typeface="Calibri" panose="020F0502020204030204" pitchFamily="34" charset="0"/>
              </a:rPr>
              <a:t>2023</a:t>
            </a:r>
            <a:r>
              <a:rPr lang="en-US" sz="2800">
                <a:effectLst/>
                <a:latin typeface="+mn-lt"/>
                <a:ea typeface="Calibri" panose="020F0502020204030204" pitchFamily="34" charset="0"/>
              </a:rPr>
              <a:t>). Understanding and mitigating the impact of low </a:t>
            </a:r>
          </a:p>
          <a:p>
            <a:pPr marL="0" indent="-457200">
              <a:buNone/>
            </a:pPr>
            <a:r>
              <a:rPr lang="en-US">
                <a:latin typeface="+mn-lt"/>
                <a:ea typeface="Calibri" panose="020F0502020204030204" pitchFamily="34" charset="0"/>
              </a:rPr>
              <a:t>	e</a:t>
            </a:r>
            <a:r>
              <a:rPr lang="en-US" sz="2800">
                <a:effectLst/>
                <a:latin typeface="+mn-lt"/>
                <a:ea typeface="Calibri" panose="020F0502020204030204" pitchFamily="34" charset="0"/>
              </a:rPr>
              <a:t>ffort on common </a:t>
            </a:r>
            <a:r>
              <a:rPr lang="en-US">
                <a:latin typeface="+mn-lt"/>
                <a:ea typeface="Calibri" panose="020F0502020204030204" pitchFamily="34" charset="0"/>
              </a:rPr>
              <a:t>u</a:t>
            </a:r>
            <a:r>
              <a:rPr lang="en-US" sz="2800">
                <a:effectLst/>
                <a:latin typeface="+mn-lt"/>
                <a:ea typeface="Calibri" panose="020F0502020204030204" pitchFamily="34" charset="0"/>
              </a:rPr>
              <a:t>ses of test and survey </a:t>
            </a:r>
            <a:r>
              <a:rPr lang="en-US">
                <a:latin typeface="+mn-lt"/>
                <a:ea typeface="Calibri" panose="020F0502020204030204" pitchFamily="34" charset="0"/>
              </a:rPr>
              <a:t>s</a:t>
            </a:r>
            <a:r>
              <a:rPr lang="en-US" sz="2800">
                <a:effectLst/>
                <a:latin typeface="+mn-lt"/>
                <a:ea typeface="Calibri" panose="020F0502020204030204" pitchFamily="34" charset="0"/>
              </a:rPr>
              <a:t>cores [Digital ITEMS 	Module </a:t>
            </a:r>
            <a:r>
              <a:rPr lang="en-US">
                <a:latin typeface="+mn-lt"/>
                <a:ea typeface="Calibri" panose="020F0502020204030204" pitchFamily="34" charset="0"/>
              </a:rPr>
              <a:t>32</a:t>
            </a:r>
            <a:r>
              <a:rPr lang="en-US" sz="2800">
                <a:effectLst/>
                <a:latin typeface="+mn-lt"/>
                <a:ea typeface="Calibri" panose="020F0502020204030204" pitchFamily="34" charset="0"/>
              </a:rPr>
              <a:t>]. </a:t>
            </a:r>
            <a:r>
              <a:rPr lang="en-US" sz="2800" i="1">
                <a:effectLst/>
                <a:latin typeface="+mn-lt"/>
                <a:ea typeface="Calibri" panose="020F0502020204030204" pitchFamily="34" charset="0"/>
              </a:rPr>
              <a:t>Educational Measurement: Issues and Practice, 42</a:t>
            </a:r>
            <a:r>
              <a:rPr lang="en-US" sz="2800">
                <a:effectLst/>
                <a:latin typeface="+mn-lt"/>
                <a:ea typeface="Calibri" panose="020F0502020204030204" pitchFamily="34" charset="0"/>
              </a:rPr>
              <a:t>(</a:t>
            </a:r>
            <a:r>
              <a:rPr lang="en-US">
                <a:latin typeface="+mn-lt"/>
                <a:ea typeface="Calibri" panose="020F0502020204030204" pitchFamily="34" charset="0"/>
              </a:rPr>
              <a:t>2</a:t>
            </a:r>
            <a:r>
              <a:rPr lang="en-US" sz="2800">
                <a:effectLst/>
                <a:latin typeface="+mn-lt"/>
                <a:ea typeface="Calibri" panose="020F0502020204030204" pitchFamily="34" charset="0"/>
              </a:rPr>
              <a:t>), 	75-76. </a:t>
            </a:r>
            <a:endParaRPr lang="en-US" dirty="0">
              <a:latin typeface="+mn-lt"/>
            </a:endParaRPr>
          </a:p>
        </p:txBody>
      </p:sp>
      <p:sp>
        <p:nvSpPr>
          <p:cNvPr id="5" name="Next Question Arrow">
            <a:hlinkClick r:id="rId3" action="ppaction://hlinksldjump"/>
            <a:extLst>
              <a:ext uri="{FF2B5EF4-FFF2-40B4-BE49-F238E27FC236}">
                <a16:creationId xmlns:a16="http://schemas.microsoft.com/office/drawing/2014/main" id="{4D3ECB5C-ADF3-BB3D-8419-DFAF8425E38A}"/>
              </a:ext>
            </a:extLst>
          </p:cNvPr>
          <p:cNvSpPr/>
          <p:nvPr/>
        </p:nvSpPr>
        <p:spPr>
          <a:xfrm flipH="1">
            <a:off x="133965" y="6210904"/>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Items 1">
      <a:dk1>
        <a:srgbClr val="FAB432"/>
      </a:dk1>
      <a:lt1>
        <a:srgbClr val="FFFFFF"/>
      </a:lt1>
      <a:dk2>
        <a:srgbClr val="5E162A"/>
      </a:dk2>
      <a:lt2>
        <a:srgbClr val="000000"/>
      </a:lt2>
      <a:accent1>
        <a:srgbClr val="5E162A"/>
      </a:accent1>
      <a:accent2>
        <a:srgbClr val="9F2548"/>
      </a:accent2>
      <a:accent3>
        <a:srgbClr val="D23E68"/>
      </a:accent3>
      <a:accent4>
        <a:srgbClr val="DE708F"/>
      </a:accent4>
      <a:accent5>
        <a:srgbClr val="DE708F"/>
      </a:accent5>
      <a:accent6>
        <a:srgbClr val="E799AF"/>
      </a:accent6>
      <a:hlink>
        <a:srgbClr val="FCD692"/>
      </a:hlink>
      <a:folHlink>
        <a:srgbClr val="7B5003"/>
      </a:folHlink>
    </a:clrScheme>
    <a:fontScheme name="Custom 1">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5867</TotalTime>
  <Words>289</Words>
  <Application>Microsoft Office PowerPoint</Application>
  <PresentationFormat>Widescreen</PresentationFormat>
  <Paragraphs>45</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Open Sans</vt:lpstr>
      <vt:lpstr>Open Sans Semibold</vt:lpstr>
      <vt:lpstr>Times New Roman</vt:lpstr>
      <vt:lpstr>Office Theme</vt:lpstr>
      <vt:lpstr>Learning Check Section 5</vt:lpstr>
      <vt:lpstr>Instructions</vt:lpstr>
      <vt:lpstr>Question 1</vt:lpstr>
      <vt:lpstr>Question 2</vt:lpstr>
      <vt:lpstr>You have reached the end of this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88</cp:revision>
  <dcterms:created xsi:type="dcterms:W3CDTF">2022-01-08T11:29:31Z</dcterms:created>
  <dcterms:modified xsi:type="dcterms:W3CDTF">2023-06-02T15:19:57Z</dcterms:modified>
</cp:coreProperties>
</file>