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391" r:id="rId2"/>
    <p:sldId id="328" r:id="rId3"/>
    <p:sldId id="395" r:id="rId4"/>
    <p:sldId id="396" r:id="rId5"/>
    <p:sldId id="338"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480F2BA-5E58-DAD0-E6FB-5B8D243CC284}" name="Jennifer Lewis" initials="JL" userId="S::jlewi0@umass.edu::268a10a2-8e33-456c-ae1f-c9aabbadd743" providerId="AD"/>
  <p188:author id="{0803C3BC-A351-3C69-C860-8652FC13E1C6}" name="Stephen Sireci" initials="SS" userId="S::sireci@umass.edu::7bbd6e68-7fde-40f4-a1ce-9b5b72d2ac00" providerId="AD"/>
  <p188:author id="{47C67DD7-307E-91A2-B8EA-0E0A7F45183A}" name="Leventhal, Brian C - leventbc" initials="LBCl" userId="S::leventbc@jmu.edu::3adb2060-2beb-4a7d-9680-0848e8f14df8"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AB432"/>
    <a:srgbClr val="0C7776"/>
    <a:srgbClr val="118180"/>
    <a:srgbClr val="FFBC38"/>
    <a:srgbClr val="095352"/>
    <a:srgbClr val="FFFFFF"/>
    <a:srgbClr val="009193"/>
    <a:srgbClr val="5E162A"/>
    <a:srgbClr val="6E2E40"/>
    <a:srgbClr val="7F7F7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3196" autoAdjust="0"/>
    <p:restoredTop sz="79950" autoAdjust="0"/>
  </p:normalViewPr>
  <p:slideViewPr>
    <p:cSldViewPr snapToGrid="0" showGuides="1">
      <p:cViewPr varScale="1">
        <p:scale>
          <a:sx n="98" d="100"/>
          <a:sy n="98" d="100"/>
        </p:scale>
        <p:origin x="102" y="738"/>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8/10/relationships/authors" Target="authors.xml"/><Relationship Id="rId3" Type="http://schemas.openxmlformats.org/officeDocument/2006/relationships/slide" Target="slides/slide2.xml"/><Relationship Id="rId7" Type="http://schemas.openxmlformats.org/officeDocument/2006/relationships/notesMaster" Target="notesMasters/notesMaster1.xml"/><Relationship Id="rId12"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eventhal, Brian C - leventbc" userId="3adb2060-2beb-4a7d-9680-0848e8f14df8" providerId="ADAL" clId="{CE67DAB4-0E90-4BBF-BD79-75E3E00AAD22}"/>
    <pc:docChg chg="modSld">
      <pc:chgData name="Leventhal, Brian C - leventbc" userId="3adb2060-2beb-4a7d-9680-0848e8f14df8" providerId="ADAL" clId="{CE67DAB4-0E90-4BBF-BD79-75E3E00AAD22}" dt="2023-06-02T15:19:42.705" v="1"/>
      <pc:docMkLst>
        <pc:docMk/>
      </pc:docMkLst>
      <pc:sldChg chg="modSp mod">
        <pc:chgData name="Leventhal, Brian C - leventbc" userId="3adb2060-2beb-4a7d-9680-0848e8f14df8" providerId="ADAL" clId="{CE67DAB4-0E90-4BBF-BD79-75E3E00AAD22}" dt="2023-06-02T15:19:42.705" v="1"/>
        <pc:sldMkLst>
          <pc:docMk/>
          <pc:sldMk cId="1967798868" sldId="338"/>
        </pc:sldMkLst>
        <pc:spChg chg="mod">
          <ac:chgData name="Leventhal, Brian C - leventbc" userId="3adb2060-2beb-4a7d-9680-0848e8f14df8" providerId="ADAL" clId="{CE67DAB4-0E90-4BBF-BD79-75E3E00AAD22}" dt="2023-06-02T15:19:42.705" v="1"/>
          <ac:spMkLst>
            <pc:docMk/>
            <pc:sldMk cId="1967798868" sldId="338"/>
            <ac:spMk id="3" creationId="{07149D18-8AAB-CEBE-1B50-BAC385E67F0A}"/>
          </ac:spMkLst>
        </pc:spChg>
      </pc:sldChg>
    </pc:docChg>
  </pc:docChgLst>
  <pc:docChgLst>
    <pc:chgData name="Leventhal, Brian C - leventbc" userId="3adb2060-2beb-4a7d-9680-0848e8f14df8" providerId="ADAL" clId="{6651484F-31BB-4263-8150-D0D168F33381}"/>
    <pc:docChg chg="undo custSel addSld delSld modSld">
      <pc:chgData name="Leventhal, Brian C - leventbc" userId="3adb2060-2beb-4a7d-9680-0848e8f14df8" providerId="ADAL" clId="{6651484F-31BB-4263-8150-D0D168F33381}" dt="2022-11-20T15:03:22.486" v="744" actId="313"/>
      <pc:docMkLst>
        <pc:docMk/>
      </pc:docMkLst>
      <pc:sldChg chg="addSp delSp modSp mod delAnim">
        <pc:chgData name="Leventhal, Brian C - leventbc" userId="3adb2060-2beb-4a7d-9680-0848e8f14df8" providerId="ADAL" clId="{6651484F-31BB-4263-8150-D0D168F33381}" dt="2022-11-20T14:33:16.506" v="698"/>
        <pc:sldMkLst>
          <pc:docMk/>
          <pc:sldMk cId="1961157331" sldId="328"/>
        </pc:sldMkLst>
        <pc:spChg chg="mod">
          <ac:chgData name="Leventhal, Brian C - leventbc" userId="3adb2060-2beb-4a7d-9680-0848e8f14df8" providerId="ADAL" clId="{6651484F-31BB-4263-8150-D0D168F33381}" dt="2022-11-20T14:32:55.080" v="694"/>
          <ac:spMkLst>
            <pc:docMk/>
            <pc:sldMk cId="1961157331" sldId="328"/>
            <ac:spMk id="3" creationId="{1FE54899-A28B-3A03-9DD6-58F6C1F38C07}"/>
          </ac:spMkLst>
        </pc:spChg>
        <pc:spChg chg="mod">
          <ac:chgData name="Leventhal, Brian C - leventbc" userId="3adb2060-2beb-4a7d-9680-0848e8f14df8" providerId="ADAL" clId="{6651484F-31BB-4263-8150-D0D168F33381}" dt="2022-11-20T14:33:16.506" v="698"/>
          <ac:spMkLst>
            <pc:docMk/>
            <pc:sldMk cId="1961157331" sldId="328"/>
            <ac:spMk id="4" creationId="{CEF50067-E72C-315D-021F-9BB23BC3F0C6}"/>
          </ac:spMkLst>
        </pc:spChg>
        <pc:spChg chg="add mod">
          <ac:chgData name="Leventhal, Brian C - leventbc" userId="3adb2060-2beb-4a7d-9680-0848e8f14df8" providerId="ADAL" clId="{6651484F-31BB-4263-8150-D0D168F33381}" dt="2022-11-20T14:33:00.555" v="696" actId="1076"/>
          <ac:spMkLst>
            <pc:docMk/>
            <pc:sldMk cId="1961157331" sldId="328"/>
            <ac:spMk id="5" creationId="{934CFB50-4FF9-989C-79E6-171CEDED9D3A}"/>
          </ac:spMkLst>
        </pc:spChg>
        <pc:spChg chg="mod">
          <ac:chgData name="Leventhal, Brian C - leventbc" userId="3adb2060-2beb-4a7d-9680-0848e8f14df8" providerId="ADAL" clId="{6651484F-31BB-4263-8150-D0D168F33381}" dt="2022-11-20T14:17:32.095" v="191" actId="207"/>
          <ac:spMkLst>
            <pc:docMk/>
            <pc:sldMk cId="1961157331" sldId="328"/>
            <ac:spMk id="7" creationId="{56294BFE-A083-9C19-E624-C75B3063E001}"/>
          </ac:spMkLst>
        </pc:spChg>
        <pc:spChg chg="mod">
          <ac:chgData name="Leventhal, Brian C - leventbc" userId="3adb2060-2beb-4a7d-9680-0848e8f14df8" providerId="ADAL" clId="{6651484F-31BB-4263-8150-D0D168F33381}" dt="2022-11-20T14:19:24.290" v="253" actId="14100"/>
          <ac:spMkLst>
            <pc:docMk/>
            <pc:sldMk cId="1961157331" sldId="328"/>
            <ac:spMk id="8" creationId="{04AA71F8-251B-AEB3-939B-7D3086F963D3}"/>
          </ac:spMkLst>
        </pc:spChg>
        <pc:spChg chg="add del">
          <ac:chgData name="Leventhal, Brian C - leventbc" userId="3adb2060-2beb-4a7d-9680-0848e8f14df8" providerId="ADAL" clId="{6651484F-31BB-4263-8150-D0D168F33381}" dt="2022-11-20T14:17:09.341" v="185" actId="478"/>
          <ac:spMkLst>
            <pc:docMk/>
            <pc:sldMk cId="1961157331" sldId="328"/>
            <ac:spMk id="15" creationId="{C6B6F8E8-7F48-AE8C-9D16-6D6787418581}"/>
          </ac:spMkLst>
        </pc:spChg>
        <pc:grpChg chg="mod">
          <ac:chgData name="Leventhal, Brian C - leventbc" userId="3adb2060-2beb-4a7d-9680-0848e8f14df8" providerId="ADAL" clId="{6651484F-31BB-4263-8150-D0D168F33381}" dt="2022-11-20T14:33:03.114" v="697" actId="1076"/>
          <ac:grpSpMkLst>
            <pc:docMk/>
            <pc:sldMk cId="1961157331" sldId="328"/>
            <ac:grpSpMk id="6" creationId="{BCAC114B-DD95-7860-9C19-B591E6419F52}"/>
          </ac:grpSpMkLst>
        </pc:grpChg>
        <pc:grpChg chg="del">
          <ac:chgData name="Leventhal, Brian C - leventbc" userId="3adb2060-2beb-4a7d-9680-0848e8f14df8" providerId="ADAL" clId="{6651484F-31BB-4263-8150-D0D168F33381}" dt="2022-11-20T14:15:58.198" v="15" actId="478"/>
          <ac:grpSpMkLst>
            <pc:docMk/>
            <pc:sldMk cId="1961157331" sldId="328"/>
            <ac:grpSpMk id="9" creationId="{5A16317E-BE59-2714-B100-843FC02DFD92}"/>
          </ac:grpSpMkLst>
        </pc:grpChg>
        <pc:grpChg chg="add del mod">
          <ac:chgData name="Leventhal, Brian C - leventbc" userId="3adb2060-2beb-4a7d-9680-0848e8f14df8" providerId="ADAL" clId="{6651484F-31BB-4263-8150-D0D168F33381}" dt="2022-11-20T14:17:20.238" v="187" actId="478"/>
          <ac:grpSpMkLst>
            <pc:docMk/>
            <pc:sldMk cId="1961157331" sldId="328"/>
            <ac:grpSpMk id="12" creationId="{5FCD4EB7-82BD-5A40-2FA1-11032FBA96BC}"/>
          </ac:grpSpMkLst>
        </pc:grpChg>
        <pc:picChg chg="del">
          <ac:chgData name="Leventhal, Brian C - leventbc" userId="3adb2060-2beb-4a7d-9680-0848e8f14df8" providerId="ADAL" clId="{6651484F-31BB-4263-8150-D0D168F33381}" dt="2022-11-20T14:16:11.949" v="16" actId="478"/>
          <ac:picMkLst>
            <pc:docMk/>
            <pc:sldMk cId="1961157331" sldId="328"/>
            <ac:picMk id="5" creationId="{93F292EC-99AB-BE9A-E3C4-5D167A331227}"/>
          </ac:picMkLst>
        </pc:picChg>
      </pc:sldChg>
      <pc:sldChg chg="modSp mod">
        <pc:chgData name="Leventhal, Brian C - leventbc" userId="3adb2060-2beb-4a7d-9680-0848e8f14df8" providerId="ADAL" clId="{6651484F-31BB-4263-8150-D0D168F33381}" dt="2022-11-20T14:38:47.099" v="743" actId="1076"/>
        <pc:sldMkLst>
          <pc:docMk/>
          <pc:sldMk cId="1967798868" sldId="338"/>
        </pc:sldMkLst>
        <pc:spChg chg="mod">
          <ac:chgData name="Leventhal, Brian C - leventbc" userId="3adb2060-2beb-4a7d-9680-0848e8f14df8" providerId="ADAL" clId="{6651484F-31BB-4263-8150-D0D168F33381}" dt="2022-11-20T14:38:15.557" v="741" actId="6549"/>
          <ac:spMkLst>
            <pc:docMk/>
            <pc:sldMk cId="1967798868" sldId="338"/>
            <ac:spMk id="3" creationId="{07149D18-8AAB-CEBE-1B50-BAC385E67F0A}"/>
          </ac:spMkLst>
        </pc:spChg>
        <pc:spChg chg="mod">
          <ac:chgData name="Leventhal, Brian C - leventbc" userId="3adb2060-2beb-4a7d-9680-0848e8f14df8" providerId="ADAL" clId="{6651484F-31BB-4263-8150-D0D168F33381}" dt="2022-11-20T14:38:47.099" v="743" actId="1076"/>
          <ac:spMkLst>
            <pc:docMk/>
            <pc:sldMk cId="1967798868" sldId="338"/>
            <ac:spMk id="5" creationId="{4D3ECB5C-ADF3-BB3D-8419-DFAF8425E38A}"/>
          </ac:spMkLst>
        </pc:spChg>
      </pc:sldChg>
      <pc:sldChg chg="modSp">
        <pc:chgData name="Leventhal, Brian C - leventbc" userId="3adb2060-2beb-4a7d-9680-0848e8f14df8" providerId="ADAL" clId="{6651484F-31BB-4263-8150-D0D168F33381}" dt="2022-11-20T15:03:22.486" v="744" actId="313"/>
        <pc:sldMkLst>
          <pc:docMk/>
          <pc:sldMk cId="3808318768" sldId="391"/>
        </pc:sldMkLst>
        <pc:spChg chg="mod">
          <ac:chgData name="Leventhal, Brian C - leventbc" userId="3adb2060-2beb-4a7d-9680-0848e8f14df8" providerId="ADAL" clId="{6651484F-31BB-4263-8150-D0D168F33381}" dt="2022-11-20T15:03:22.486" v="744" actId="313"/>
          <ac:spMkLst>
            <pc:docMk/>
            <pc:sldMk cId="3808318768" sldId="391"/>
            <ac:spMk id="6" creationId="{C17F7E7C-0206-CF90-B9A6-E5175A9F7199}"/>
          </ac:spMkLst>
        </pc:spChg>
      </pc:sldChg>
      <pc:sldChg chg="addSp delSp modSp mod modClrScheme delAnim modAnim chgLayout">
        <pc:chgData name="Leventhal, Brian C - leventbc" userId="3adb2060-2beb-4a7d-9680-0848e8f14df8" providerId="ADAL" clId="{6651484F-31BB-4263-8150-D0D168F33381}" dt="2022-11-20T14:34:07.720" v="719"/>
        <pc:sldMkLst>
          <pc:docMk/>
          <pc:sldMk cId="296753615" sldId="395"/>
        </pc:sldMkLst>
        <pc:spChg chg="add mod">
          <ac:chgData name="Leventhal, Brian C - leventbc" userId="3adb2060-2beb-4a7d-9680-0848e8f14df8" providerId="ADAL" clId="{6651484F-31BB-4263-8150-D0D168F33381}" dt="2022-11-20T14:20:32.968" v="269" actId="21"/>
          <ac:spMkLst>
            <pc:docMk/>
            <pc:sldMk cId="296753615" sldId="395"/>
            <ac:spMk id="3" creationId="{75F99F31-38E0-FB2D-8048-4BF75D2940AF}"/>
          </ac:spMkLst>
        </pc:spChg>
        <pc:spChg chg="add mod">
          <ac:chgData name="Leventhal, Brian C - leventbc" userId="3adb2060-2beb-4a7d-9680-0848e8f14df8" providerId="ADAL" clId="{6651484F-31BB-4263-8150-D0D168F33381}" dt="2022-11-20T14:22:34.375" v="315" actId="1076"/>
          <ac:spMkLst>
            <pc:docMk/>
            <pc:sldMk cId="296753615" sldId="395"/>
            <ac:spMk id="4" creationId="{5B4DD281-321D-E185-0FA9-590BCCF8F8CD}"/>
          </ac:spMkLst>
        </pc:spChg>
        <pc:spChg chg="del">
          <ac:chgData name="Leventhal, Brian C - leventbc" userId="3adb2060-2beb-4a7d-9680-0848e8f14df8" providerId="ADAL" clId="{6651484F-31BB-4263-8150-D0D168F33381}" dt="2022-11-20T14:19:45.415" v="255" actId="478"/>
          <ac:spMkLst>
            <pc:docMk/>
            <pc:sldMk cId="296753615" sldId="395"/>
            <ac:spMk id="5" creationId="{BF2AA45E-3AAC-1B74-7317-3BF7CEAF4E2C}"/>
          </ac:spMkLst>
        </pc:spChg>
        <pc:spChg chg="mod">
          <ac:chgData name="Leventhal, Brian C - leventbc" userId="3adb2060-2beb-4a7d-9680-0848e8f14df8" providerId="ADAL" clId="{6651484F-31BB-4263-8150-D0D168F33381}" dt="2022-11-20T14:22:38.390" v="316"/>
          <ac:spMkLst>
            <pc:docMk/>
            <pc:sldMk cId="296753615" sldId="395"/>
            <ac:spMk id="6" creationId="{0B7F732A-95BD-88D2-9B71-8AE9A3186B81}"/>
          </ac:spMkLst>
        </pc:spChg>
        <pc:spChg chg="del">
          <ac:chgData name="Leventhal, Brian C - leventbc" userId="3adb2060-2beb-4a7d-9680-0848e8f14df8" providerId="ADAL" clId="{6651484F-31BB-4263-8150-D0D168F33381}" dt="2022-11-20T14:19:45.415" v="255" actId="478"/>
          <ac:spMkLst>
            <pc:docMk/>
            <pc:sldMk cId="296753615" sldId="395"/>
            <ac:spMk id="6" creationId="{D9838406-DAE8-8373-4553-2B003232AA3E}"/>
          </ac:spMkLst>
        </pc:spChg>
        <pc:spChg chg="mod">
          <ac:chgData name="Leventhal, Brian C - leventbc" userId="3adb2060-2beb-4a7d-9680-0848e8f14df8" providerId="ADAL" clId="{6651484F-31BB-4263-8150-D0D168F33381}" dt="2022-11-20T14:22:38.390" v="316"/>
          <ac:spMkLst>
            <pc:docMk/>
            <pc:sldMk cId="296753615" sldId="395"/>
            <ac:spMk id="7" creationId="{5FD78DA3-D80A-8A6D-1B89-08320AA77779}"/>
          </ac:spMkLst>
        </pc:spChg>
        <pc:spChg chg="del">
          <ac:chgData name="Leventhal, Brian C - leventbc" userId="3adb2060-2beb-4a7d-9680-0848e8f14df8" providerId="ADAL" clId="{6651484F-31BB-4263-8150-D0D168F33381}" dt="2022-11-20T14:19:45.415" v="255" actId="478"/>
          <ac:spMkLst>
            <pc:docMk/>
            <pc:sldMk cId="296753615" sldId="395"/>
            <ac:spMk id="7" creationId="{DC1C62CF-9E3A-7516-DE8F-A964B92BD3DD}"/>
          </ac:spMkLst>
        </pc:spChg>
        <pc:spChg chg="del">
          <ac:chgData name="Leventhal, Brian C - leventbc" userId="3adb2060-2beb-4a7d-9680-0848e8f14df8" providerId="ADAL" clId="{6651484F-31BB-4263-8150-D0D168F33381}" dt="2022-11-20T14:19:45.415" v="255" actId="478"/>
          <ac:spMkLst>
            <pc:docMk/>
            <pc:sldMk cId="296753615" sldId="395"/>
            <ac:spMk id="8" creationId="{275B149F-CCE8-16FE-0955-43C73C18295E}"/>
          </ac:spMkLst>
        </pc:spChg>
        <pc:spChg chg="add mod">
          <ac:chgData name="Leventhal, Brian C - leventbc" userId="3adb2060-2beb-4a7d-9680-0848e8f14df8" providerId="ADAL" clId="{6651484F-31BB-4263-8150-D0D168F33381}" dt="2022-11-20T14:23:30.941" v="353" actId="20577"/>
          <ac:spMkLst>
            <pc:docMk/>
            <pc:sldMk cId="296753615" sldId="395"/>
            <ac:spMk id="8" creationId="{A2112B31-0468-6877-7A1D-2860AF6E7206}"/>
          </ac:spMkLst>
        </pc:spChg>
        <pc:spChg chg="del">
          <ac:chgData name="Leventhal, Brian C - leventbc" userId="3adb2060-2beb-4a7d-9680-0848e8f14df8" providerId="ADAL" clId="{6651484F-31BB-4263-8150-D0D168F33381}" dt="2022-11-20T14:19:45.415" v="255" actId="478"/>
          <ac:spMkLst>
            <pc:docMk/>
            <pc:sldMk cId="296753615" sldId="395"/>
            <ac:spMk id="9" creationId="{0B8144C0-92E4-EF8D-88F0-956BD84619DD}"/>
          </ac:spMkLst>
        </pc:spChg>
        <pc:spChg chg="add mod ord">
          <ac:chgData name="Leventhal, Brian C - leventbc" userId="3adb2060-2beb-4a7d-9680-0848e8f14df8" providerId="ADAL" clId="{6651484F-31BB-4263-8150-D0D168F33381}" dt="2022-11-20T14:20:49.492" v="275" actId="6549"/>
          <ac:spMkLst>
            <pc:docMk/>
            <pc:sldMk cId="296753615" sldId="395"/>
            <ac:spMk id="10" creationId="{8A8CCC96-D50D-809B-8F70-319BF606DD08}"/>
          </ac:spMkLst>
        </pc:spChg>
        <pc:spChg chg="del">
          <ac:chgData name="Leventhal, Brian C - leventbc" userId="3adb2060-2beb-4a7d-9680-0848e8f14df8" providerId="ADAL" clId="{6651484F-31BB-4263-8150-D0D168F33381}" dt="2022-11-20T14:19:45.415" v="255" actId="478"/>
          <ac:spMkLst>
            <pc:docMk/>
            <pc:sldMk cId="296753615" sldId="395"/>
            <ac:spMk id="11" creationId="{ABF15483-6750-5231-FE45-7D0E5CE4FAD7}"/>
          </ac:spMkLst>
        </pc:spChg>
        <pc:spChg chg="mod">
          <ac:chgData name="Leventhal, Brian C - leventbc" userId="3adb2060-2beb-4a7d-9680-0848e8f14df8" providerId="ADAL" clId="{6651484F-31BB-4263-8150-D0D168F33381}" dt="2022-11-20T14:25:00.845" v="371" actId="1076"/>
          <ac:spMkLst>
            <pc:docMk/>
            <pc:sldMk cId="296753615" sldId="395"/>
            <ac:spMk id="11" creationId="{B28BD902-79D2-D2D8-F10F-826479486532}"/>
          </ac:spMkLst>
        </pc:spChg>
        <pc:spChg chg="add mod ord">
          <ac:chgData name="Leventhal, Brian C - leventbc" userId="3adb2060-2beb-4a7d-9680-0848e8f14df8" providerId="ADAL" clId="{6651484F-31BB-4263-8150-D0D168F33381}" dt="2022-11-20T14:21:18.202" v="296" actId="404"/>
          <ac:spMkLst>
            <pc:docMk/>
            <pc:sldMk cId="296753615" sldId="395"/>
            <ac:spMk id="12" creationId="{19642F54-BAC7-4E5F-45F5-D004FFF2EBBD}"/>
          </ac:spMkLst>
        </pc:spChg>
        <pc:spChg chg="mod">
          <ac:chgData name="Leventhal, Brian C - leventbc" userId="3adb2060-2beb-4a7d-9680-0848e8f14df8" providerId="ADAL" clId="{6651484F-31BB-4263-8150-D0D168F33381}" dt="2022-11-20T14:24:39.566" v="364" actId="207"/>
          <ac:spMkLst>
            <pc:docMk/>
            <pc:sldMk cId="296753615" sldId="395"/>
            <ac:spMk id="13" creationId="{498FAEB6-C58D-3551-5748-5D4D3919532B}"/>
          </ac:spMkLst>
        </pc:spChg>
        <pc:spChg chg="del">
          <ac:chgData name="Leventhal, Brian C - leventbc" userId="3adb2060-2beb-4a7d-9680-0848e8f14df8" providerId="ADAL" clId="{6651484F-31BB-4263-8150-D0D168F33381}" dt="2022-11-20T14:19:45.415" v="255" actId="478"/>
          <ac:spMkLst>
            <pc:docMk/>
            <pc:sldMk cId="296753615" sldId="395"/>
            <ac:spMk id="18" creationId="{3829D101-E860-F835-4842-31B16C6EA805}"/>
          </ac:spMkLst>
        </pc:spChg>
        <pc:spChg chg="del">
          <ac:chgData name="Leventhal, Brian C - leventbc" userId="3adb2060-2beb-4a7d-9680-0848e8f14df8" providerId="ADAL" clId="{6651484F-31BB-4263-8150-D0D168F33381}" dt="2022-11-20T14:19:45.415" v="255" actId="478"/>
          <ac:spMkLst>
            <pc:docMk/>
            <pc:sldMk cId="296753615" sldId="395"/>
            <ac:spMk id="19" creationId="{2049A3B2-4DBF-5892-9C56-C67C4A97ED48}"/>
          </ac:spMkLst>
        </pc:spChg>
        <pc:spChg chg="del">
          <ac:chgData name="Leventhal, Brian C - leventbc" userId="3adb2060-2beb-4a7d-9680-0848e8f14df8" providerId="ADAL" clId="{6651484F-31BB-4263-8150-D0D168F33381}" dt="2022-11-20T14:19:45.415" v="255" actId="478"/>
          <ac:spMkLst>
            <pc:docMk/>
            <pc:sldMk cId="296753615" sldId="395"/>
            <ac:spMk id="20" creationId="{B9E76250-9F2D-69C9-5F8D-186424D7F816}"/>
          </ac:spMkLst>
        </pc:spChg>
        <pc:spChg chg="mod">
          <ac:chgData name="Leventhal, Brian C - leventbc" userId="3adb2060-2beb-4a7d-9680-0848e8f14df8" providerId="ADAL" clId="{6651484F-31BB-4263-8150-D0D168F33381}" dt="2022-11-20T14:33:24.894" v="699"/>
          <ac:spMkLst>
            <pc:docMk/>
            <pc:sldMk cId="296753615" sldId="395"/>
            <ac:spMk id="38" creationId="{B93A121A-6F34-EC76-AC34-4560FA6ECF0E}"/>
          </ac:spMkLst>
        </pc:spChg>
        <pc:spChg chg="mod">
          <ac:chgData name="Leventhal, Brian C - leventbc" userId="3adb2060-2beb-4a7d-9680-0848e8f14df8" providerId="ADAL" clId="{6651484F-31BB-4263-8150-D0D168F33381}" dt="2022-11-20T14:34:07.720" v="719"/>
          <ac:spMkLst>
            <pc:docMk/>
            <pc:sldMk cId="296753615" sldId="395"/>
            <ac:spMk id="42" creationId="{3DCB02B3-276D-451F-995B-BD24F52B2CAB}"/>
          </ac:spMkLst>
        </pc:spChg>
        <pc:grpChg chg="add mod">
          <ac:chgData name="Leventhal, Brian C - leventbc" userId="3adb2060-2beb-4a7d-9680-0848e8f14df8" providerId="ADAL" clId="{6651484F-31BB-4263-8150-D0D168F33381}" dt="2022-11-20T14:24:08.174" v="355" actId="962"/>
          <ac:grpSpMkLst>
            <pc:docMk/>
            <pc:sldMk cId="296753615" sldId="395"/>
            <ac:grpSpMk id="5" creationId="{3B74DA17-FD0B-F111-ECC0-8D231E651FA7}"/>
          </ac:grpSpMkLst>
        </pc:grpChg>
        <pc:grpChg chg="add mod">
          <ac:chgData name="Leventhal, Brian C - leventbc" userId="3adb2060-2beb-4a7d-9680-0848e8f14df8" providerId="ADAL" clId="{6651484F-31BB-4263-8150-D0D168F33381}" dt="2022-11-20T14:25:22.123" v="373" actId="962"/>
          <ac:grpSpMkLst>
            <pc:docMk/>
            <pc:sldMk cId="296753615" sldId="395"/>
            <ac:grpSpMk id="9" creationId="{4A2836E7-7B40-02DC-EC17-51C8AA2BC29E}"/>
          </ac:grpSpMkLst>
        </pc:grpChg>
        <pc:grpChg chg="del">
          <ac:chgData name="Leventhal, Brian C - leventbc" userId="3adb2060-2beb-4a7d-9680-0848e8f14df8" providerId="ADAL" clId="{6651484F-31BB-4263-8150-D0D168F33381}" dt="2022-11-20T14:19:45.415" v="255" actId="478"/>
          <ac:grpSpMkLst>
            <pc:docMk/>
            <pc:sldMk cId="296753615" sldId="395"/>
            <ac:grpSpMk id="26" creationId="{B9469428-B243-A211-F715-8C8CF4E67FF1}"/>
          </ac:grpSpMkLst>
        </pc:grpChg>
        <pc:grpChg chg="del">
          <ac:chgData name="Leventhal, Brian C - leventbc" userId="3adb2060-2beb-4a7d-9680-0848e8f14df8" providerId="ADAL" clId="{6651484F-31BB-4263-8150-D0D168F33381}" dt="2022-11-20T14:19:45.415" v="255" actId="478"/>
          <ac:grpSpMkLst>
            <pc:docMk/>
            <pc:sldMk cId="296753615" sldId="395"/>
            <ac:grpSpMk id="27" creationId="{D0101182-062B-B809-5E65-7E582F111F3E}"/>
          </ac:grpSpMkLst>
        </pc:grpChg>
        <pc:grpChg chg="del">
          <ac:chgData name="Leventhal, Brian C - leventbc" userId="3adb2060-2beb-4a7d-9680-0848e8f14df8" providerId="ADAL" clId="{6651484F-31BB-4263-8150-D0D168F33381}" dt="2022-11-20T14:19:45.415" v="255" actId="478"/>
          <ac:grpSpMkLst>
            <pc:docMk/>
            <pc:sldMk cId="296753615" sldId="395"/>
            <ac:grpSpMk id="48" creationId="{D3697AA9-AF32-2D65-609D-4D45F3BB5F32}"/>
          </ac:grpSpMkLst>
        </pc:grpChg>
        <pc:grpChg chg="del">
          <ac:chgData name="Leventhal, Brian C - leventbc" userId="3adb2060-2beb-4a7d-9680-0848e8f14df8" providerId="ADAL" clId="{6651484F-31BB-4263-8150-D0D168F33381}" dt="2022-11-20T14:19:45.415" v="255" actId="478"/>
          <ac:grpSpMkLst>
            <pc:docMk/>
            <pc:sldMk cId="296753615" sldId="395"/>
            <ac:grpSpMk id="51" creationId="{DA8F0121-E20F-F5BB-975C-E896C37107BA}"/>
          </ac:grpSpMkLst>
        </pc:grpChg>
        <pc:grpChg chg="del">
          <ac:chgData name="Leventhal, Brian C - leventbc" userId="3adb2060-2beb-4a7d-9680-0848e8f14df8" providerId="ADAL" clId="{6651484F-31BB-4263-8150-D0D168F33381}" dt="2022-11-20T14:19:45.415" v="255" actId="478"/>
          <ac:grpSpMkLst>
            <pc:docMk/>
            <pc:sldMk cId="296753615" sldId="395"/>
            <ac:grpSpMk id="54" creationId="{C257BB74-F89D-F726-101C-7467898EE88C}"/>
          </ac:grpSpMkLst>
        </pc:grpChg>
        <pc:grpChg chg="del">
          <ac:chgData name="Leventhal, Brian C - leventbc" userId="3adb2060-2beb-4a7d-9680-0848e8f14df8" providerId="ADAL" clId="{6651484F-31BB-4263-8150-D0D168F33381}" dt="2022-11-20T14:19:45.415" v="255" actId="478"/>
          <ac:grpSpMkLst>
            <pc:docMk/>
            <pc:sldMk cId="296753615" sldId="395"/>
            <ac:grpSpMk id="57" creationId="{ACC0D938-BC0E-B5E6-D9A4-A72B7184C8ED}"/>
          </ac:grpSpMkLst>
        </pc:grpChg>
        <pc:grpChg chg="del">
          <ac:chgData name="Leventhal, Brian C - leventbc" userId="3adb2060-2beb-4a7d-9680-0848e8f14df8" providerId="ADAL" clId="{6651484F-31BB-4263-8150-D0D168F33381}" dt="2022-11-20T14:19:45.415" v="255" actId="478"/>
          <ac:grpSpMkLst>
            <pc:docMk/>
            <pc:sldMk cId="296753615" sldId="395"/>
            <ac:grpSpMk id="60" creationId="{10D08D88-02BE-CD8E-E3AA-7695B87F1576}"/>
          </ac:grpSpMkLst>
        </pc:grpChg>
        <pc:grpChg chg="del">
          <ac:chgData name="Leventhal, Brian C - leventbc" userId="3adb2060-2beb-4a7d-9680-0848e8f14df8" providerId="ADAL" clId="{6651484F-31BB-4263-8150-D0D168F33381}" dt="2022-11-20T14:19:45.415" v="255" actId="478"/>
          <ac:grpSpMkLst>
            <pc:docMk/>
            <pc:sldMk cId="296753615" sldId="395"/>
            <ac:grpSpMk id="63" creationId="{950BF82D-E7BE-DF08-7F2D-08C77DA3ED6B}"/>
          </ac:grpSpMkLst>
        </pc:grpChg>
        <pc:picChg chg="del">
          <ac:chgData name="Leventhal, Brian C - leventbc" userId="3adb2060-2beb-4a7d-9680-0848e8f14df8" providerId="ADAL" clId="{6651484F-31BB-4263-8150-D0D168F33381}" dt="2022-11-20T14:19:45.415" v="255" actId="478"/>
          <ac:picMkLst>
            <pc:docMk/>
            <pc:sldMk cId="296753615" sldId="395"/>
            <ac:picMk id="4" creationId="{D46C8B0F-2261-0E83-8AC7-5EB501119E27}"/>
          </ac:picMkLst>
        </pc:picChg>
        <pc:picChg chg="del">
          <ac:chgData name="Leventhal, Brian C - leventbc" userId="3adb2060-2beb-4a7d-9680-0848e8f14df8" providerId="ADAL" clId="{6651484F-31BB-4263-8150-D0D168F33381}" dt="2022-11-20T14:19:45.415" v="255" actId="478"/>
          <ac:picMkLst>
            <pc:docMk/>
            <pc:sldMk cId="296753615" sldId="395"/>
            <ac:picMk id="22" creationId="{51CA7CE7-65EF-BC8B-0C39-131C917A284C}"/>
          </ac:picMkLst>
        </pc:picChg>
        <pc:picChg chg="del">
          <ac:chgData name="Leventhal, Brian C - leventbc" userId="3adb2060-2beb-4a7d-9680-0848e8f14df8" providerId="ADAL" clId="{6651484F-31BB-4263-8150-D0D168F33381}" dt="2022-11-20T14:19:45.415" v="255" actId="478"/>
          <ac:picMkLst>
            <pc:docMk/>
            <pc:sldMk cId="296753615" sldId="395"/>
            <ac:picMk id="23" creationId="{7FA51C17-77F8-B300-3D6D-A15D3E200E2E}"/>
          </ac:picMkLst>
        </pc:picChg>
        <pc:picChg chg="del">
          <ac:chgData name="Leventhal, Brian C - leventbc" userId="3adb2060-2beb-4a7d-9680-0848e8f14df8" providerId="ADAL" clId="{6651484F-31BB-4263-8150-D0D168F33381}" dt="2022-11-20T14:19:45.415" v="255" actId="478"/>
          <ac:picMkLst>
            <pc:docMk/>
            <pc:sldMk cId="296753615" sldId="395"/>
            <ac:picMk id="66" creationId="{0EE614DA-CA61-E4EB-5FDC-A2563434E667}"/>
          </ac:picMkLst>
        </pc:picChg>
        <pc:cxnChg chg="del mod">
          <ac:chgData name="Leventhal, Brian C - leventbc" userId="3adb2060-2beb-4a7d-9680-0848e8f14df8" providerId="ADAL" clId="{6651484F-31BB-4263-8150-D0D168F33381}" dt="2022-11-20T14:19:45.415" v="255" actId="478"/>
          <ac:cxnSpMkLst>
            <pc:docMk/>
            <pc:sldMk cId="296753615" sldId="395"/>
            <ac:cxnSpMk id="14" creationId="{E6F5893B-350A-A433-BC16-FAF814351761}"/>
          </ac:cxnSpMkLst>
        </pc:cxnChg>
        <pc:cxnChg chg="del mod">
          <ac:chgData name="Leventhal, Brian C - leventbc" userId="3adb2060-2beb-4a7d-9680-0848e8f14df8" providerId="ADAL" clId="{6651484F-31BB-4263-8150-D0D168F33381}" dt="2022-11-20T14:19:45.415" v="255" actId="478"/>
          <ac:cxnSpMkLst>
            <pc:docMk/>
            <pc:sldMk cId="296753615" sldId="395"/>
            <ac:cxnSpMk id="25" creationId="{DE0E3EFF-6F5E-DA6E-B851-98DA7A3922D6}"/>
          </ac:cxnSpMkLst>
        </pc:cxnChg>
        <pc:cxnChg chg="del mod">
          <ac:chgData name="Leventhal, Brian C - leventbc" userId="3adb2060-2beb-4a7d-9680-0848e8f14df8" providerId="ADAL" clId="{6651484F-31BB-4263-8150-D0D168F33381}" dt="2022-11-20T14:19:45.415" v="255" actId="478"/>
          <ac:cxnSpMkLst>
            <pc:docMk/>
            <pc:sldMk cId="296753615" sldId="395"/>
            <ac:cxnSpMk id="29" creationId="{4B5E0913-E555-1A2D-7E59-27EAD6619A96}"/>
          </ac:cxnSpMkLst>
        </pc:cxnChg>
        <pc:cxnChg chg="del mod">
          <ac:chgData name="Leventhal, Brian C - leventbc" userId="3adb2060-2beb-4a7d-9680-0848e8f14df8" providerId="ADAL" clId="{6651484F-31BB-4263-8150-D0D168F33381}" dt="2022-11-20T14:19:45.415" v="255" actId="478"/>
          <ac:cxnSpMkLst>
            <pc:docMk/>
            <pc:sldMk cId="296753615" sldId="395"/>
            <ac:cxnSpMk id="32" creationId="{FF2A9EC6-5210-5B31-37C7-F3477823B1EF}"/>
          </ac:cxnSpMkLst>
        </pc:cxnChg>
      </pc:sldChg>
      <pc:sldChg chg="modSp add mod">
        <pc:chgData name="Leventhal, Brian C - leventbc" userId="3adb2060-2beb-4a7d-9680-0848e8f14df8" providerId="ADAL" clId="{6651484F-31BB-4263-8150-D0D168F33381}" dt="2022-11-20T14:34:19.483" v="721"/>
        <pc:sldMkLst>
          <pc:docMk/>
          <pc:sldMk cId="1238505330" sldId="396"/>
        </pc:sldMkLst>
        <pc:spChg chg="mod">
          <ac:chgData name="Leventhal, Brian C - leventbc" userId="3adb2060-2beb-4a7d-9680-0848e8f14df8" providerId="ADAL" clId="{6651484F-31BB-4263-8150-D0D168F33381}" dt="2022-11-20T14:27:00.113" v="392" actId="1076"/>
          <ac:spMkLst>
            <pc:docMk/>
            <pc:sldMk cId="1238505330" sldId="396"/>
            <ac:spMk id="4" creationId="{5B4DD281-321D-E185-0FA9-590BCCF8F8CD}"/>
          </ac:spMkLst>
        </pc:spChg>
        <pc:spChg chg="mod">
          <ac:chgData name="Leventhal, Brian C - leventbc" userId="3adb2060-2beb-4a7d-9680-0848e8f14df8" providerId="ADAL" clId="{6651484F-31BB-4263-8150-D0D168F33381}" dt="2022-11-20T14:27:02.450" v="393" actId="1076"/>
          <ac:spMkLst>
            <pc:docMk/>
            <pc:sldMk cId="1238505330" sldId="396"/>
            <ac:spMk id="8" creationId="{A2112B31-0468-6877-7A1D-2860AF6E7206}"/>
          </ac:spMkLst>
        </pc:spChg>
        <pc:spChg chg="mod">
          <ac:chgData name="Leventhal, Brian C - leventbc" userId="3adb2060-2beb-4a7d-9680-0848e8f14df8" providerId="ADAL" clId="{6651484F-31BB-4263-8150-D0D168F33381}" dt="2022-11-20T14:34:14.488" v="720"/>
          <ac:spMkLst>
            <pc:docMk/>
            <pc:sldMk cId="1238505330" sldId="396"/>
            <ac:spMk id="38" creationId="{B93A121A-6F34-EC76-AC34-4560FA6ECF0E}"/>
          </ac:spMkLst>
        </pc:spChg>
        <pc:spChg chg="mod">
          <ac:chgData name="Leventhal, Brian C - leventbc" userId="3adb2060-2beb-4a7d-9680-0848e8f14df8" providerId="ADAL" clId="{6651484F-31BB-4263-8150-D0D168F33381}" dt="2022-11-20T14:34:19.483" v="721"/>
          <ac:spMkLst>
            <pc:docMk/>
            <pc:sldMk cId="1238505330" sldId="396"/>
            <ac:spMk id="42" creationId="{3DCB02B3-276D-451F-995B-BD24F52B2CAB}"/>
          </ac:spMkLst>
        </pc:spChg>
      </pc:sldChg>
      <pc:sldChg chg="addSp delSp modSp add mod">
        <pc:chgData name="Leventhal, Brian C - leventbc" userId="3adb2060-2beb-4a7d-9680-0848e8f14df8" providerId="ADAL" clId="{6651484F-31BB-4263-8150-D0D168F33381}" dt="2022-11-20T14:34:31.994" v="723"/>
        <pc:sldMkLst>
          <pc:docMk/>
          <pc:sldMk cId="4231718957" sldId="397"/>
        </pc:sldMkLst>
        <pc:spChg chg="add del mod">
          <ac:chgData name="Leventhal, Brian C - leventbc" userId="3adb2060-2beb-4a7d-9680-0848e8f14df8" providerId="ADAL" clId="{6651484F-31BB-4263-8150-D0D168F33381}" dt="2022-11-20T14:27:22.763" v="405" actId="1076"/>
          <ac:spMkLst>
            <pc:docMk/>
            <pc:sldMk cId="4231718957" sldId="397"/>
            <ac:spMk id="4" creationId="{5B4DD281-321D-E185-0FA9-590BCCF8F8CD}"/>
          </ac:spMkLst>
        </pc:spChg>
        <pc:spChg chg="mod">
          <ac:chgData name="Leventhal, Brian C - leventbc" userId="3adb2060-2beb-4a7d-9680-0848e8f14df8" providerId="ADAL" clId="{6651484F-31BB-4263-8150-D0D168F33381}" dt="2022-11-20T14:28:04.060" v="417" actId="1076"/>
          <ac:spMkLst>
            <pc:docMk/>
            <pc:sldMk cId="4231718957" sldId="397"/>
            <ac:spMk id="8" creationId="{A2112B31-0468-6877-7A1D-2860AF6E7206}"/>
          </ac:spMkLst>
        </pc:spChg>
        <pc:spChg chg="mod">
          <ac:chgData name="Leventhal, Brian C - leventbc" userId="3adb2060-2beb-4a7d-9680-0848e8f14df8" providerId="ADAL" clId="{6651484F-31BB-4263-8150-D0D168F33381}" dt="2022-11-20T14:34:26.044" v="722"/>
          <ac:spMkLst>
            <pc:docMk/>
            <pc:sldMk cId="4231718957" sldId="397"/>
            <ac:spMk id="38" creationId="{B93A121A-6F34-EC76-AC34-4560FA6ECF0E}"/>
          </ac:spMkLst>
        </pc:spChg>
        <pc:spChg chg="mod">
          <ac:chgData name="Leventhal, Brian C - leventbc" userId="3adb2060-2beb-4a7d-9680-0848e8f14df8" providerId="ADAL" clId="{6651484F-31BB-4263-8150-D0D168F33381}" dt="2022-11-20T14:34:31.994" v="723"/>
          <ac:spMkLst>
            <pc:docMk/>
            <pc:sldMk cId="4231718957" sldId="397"/>
            <ac:spMk id="42" creationId="{3DCB02B3-276D-451F-995B-BD24F52B2CAB}"/>
          </ac:spMkLst>
        </pc:spChg>
      </pc:sldChg>
      <pc:sldChg chg="addSp modSp add mod modAnim">
        <pc:chgData name="Leventhal, Brian C - leventbc" userId="3adb2060-2beb-4a7d-9680-0848e8f14df8" providerId="ADAL" clId="{6651484F-31BB-4263-8150-D0D168F33381}" dt="2022-11-20T14:34:45.818" v="725"/>
        <pc:sldMkLst>
          <pc:docMk/>
          <pc:sldMk cId="2428032784" sldId="398"/>
        </pc:sldMkLst>
        <pc:spChg chg="add mod">
          <ac:chgData name="Leventhal, Brian C - leventbc" userId="3adb2060-2beb-4a7d-9680-0848e8f14df8" providerId="ADAL" clId="{6651484F-31BB-4263-8150-D0D168F33381}" dt="2022-11-20T14:28:38.827" v="430" actId="571"/>
          <ac:spMkLst>
            <pc:docMk/>
            <pc:sldMk cId="2428032784" sldId="398"/>
            <ac:spMk id="2" creationId="{314383C2-1F92-CE96-C7B3-0BF1BFE6F928}"/>
          </ac:spMkLst>
        </pc:spChg>
        <pc:spChg chg="mod">
          <ac:chgData name="Leventhal, Brian C - leventbc" userId="3adb2060-2beb-4a7d-9680-0848e8f14df8" providerId="ADAL" clId="{6651484F-31BB-4263-8150-D0D168F33381}" dt="2022-11-20T14:28:22.274" v="424" actId="20577"/>
          <ac:spMkLst>
            <pc:docMk/>
            <pc:sldMk cId="2428032784" sldId="398"/>
            <ac:spMk id="4" creationId="{5B4DD281-321D-E185-0FA9-590BCCF8F8CD}"/>
          </ac:spMkLst>
        </pc:spChg>
        <pc:spChg chg="mod">
          <ac:chgData name="Leventhal, Brian C - leventbc" userId="3adb2060-2beb-4a7d-9680-0848e8f14df8" providerId="ADAL" clId="{6651484F-31BB-4263-8150-D0D168F33381}" dt="2022-11-20T14:28:40.869" v="431" actId="1076"/>
          <ac:spMkLst>
            <pc:docMk/>
            <pc:sldMk cId="2428032784" sldId="398"/>
            <ac:spMk id="8" creationId="{A2112B31-0468-6877-7A1D-2860AF6E7206}"/>
          </ac:spMkLst>
        </pc:spChg>
        <pc:spChg chg="mod">
          <ac:chgData name="Leventhal, Brian C - leventbc" userId="3adb2060-2beb-4a7d-9680-0848e8f14df8" providerId="ADAL" clId="{6651484F-31BB-4263-8150-D0D168F33381}" dt="2022-11-20T14:34:39.519" v="724"/>
          <ac:spMkLst>
            <pc:docMk/>
            <pc:sldMk cId="2428032784" sldId="398"/>
            <ac:spMk id="38" creationId="{B93A121A-6F34-EC76-AC34-4560FA6ECF0E}"/>
          </ac:spMkLst>
        </pc:spChg>
        <pc:spChg chg="mod">
          <ac:chgData name="Leventhal, Brian C - leventbc" userId="3adb2060-2beb-4a7d-9680-0848e8f14df8" providerId="ADAL" clId="{6651484F-31BB-4263-8150-D0D168F33381}" dt="2022-11-20T14:34:45.818" v="725"/>
          <ac:spMkLst>
            <pc:docMk/>
            <pc:sldMk cId="2428032784" sldId="398"/>
            <ac:spMk id="42" creationId="{3DCB02B3-276D-451F-995B-BD24F52B2CAB}"/>
          </ac:spMkLst>
        </pc:spChg>
      </pc:sldChg>
      <pc:sldChg chg="modSp add mod">
        <pc:chgData name="Leventhal, Brian C - leventbc" userId="3adb2060-2beb-4a7d-9680-0848e8f14df8" providerId="ADAL" clId="{6651484F-31BB-4263-8150-D0D168F33381}" dt="2022-11-20T14:35:00.567" v="727"/>
        <pc:sldMkLst>
          <pc:docMk/>
          <pc:sldMk cId="360388983" sldId="399"/>
        </pc:sldMkLst>
        <pc:spChg chg="mod">
          <ac:chgData name="Leventhal, Brian C - leventbc" userId="3adb2060-2beb-4a7d-9680-0848e8f14df8" providerId="ADAL" clId="{6651484F-31BB-4263-8150-D0D168F33381}" dt="2022-11-20T14:29:04.085" v="440" actId="20577"/>
          <ac:spMkLst>
            <pc:docMk/>
            <pc:sldMk cId="360388983" sldId="399"/>
            <ac:spMk id="4" creationId="{5B4DD281-321D-E185-0FA9-590BCCF8F8CD}"/>
          </ac:spMkLst>
        </pc:spChg>
        <pc:spChg chg="mod">
          <ac:chgData name="Leventhal, Brian C - leventbc" userId="3adb2060-2beb-4a7d-9680-0848e8f14df8" providerId="ADAL" clId="{6651484F-31BB-4263-8150-D0D168F33381}" dt="2022-11-20T14:29:23.210" v="448" actId="1076"/>
          <ac:spMkLst>
            <pc:docMk/>
            <pc:sldMk cId="360388983" sldId="399"/>
            <ac:spMk id="8" creationId="{A2112B31-0468-6877-7A1D-2860AF6E7206}"/>
          </ac:spMkLst>
        </pc:spChg>
        <pc:spChg chg="mod">
          <ac:chgData name="Leventhal, Brian C - leventbc" userId="3adb2060-2beb-4a7d-9680-0848e8f14df8" providerId="ADAL" clId="{6651484F-31BB-4263-8150-D0D168F33381}" dt="2022-11-20T14:34:53.573" v="726"/>
          <ac:spMkLst>
            <pc:docMk/>
            <pc:sldMk cId="360388983" sldId="399"/>
            <ac:spMk id="38" creationId="{B93A121A-6F34-EC76-AC34-4560FA6ECF0E}"/>
          </ac:spMkLst>
        </pc:spChg>
        <pc:spChg chg="mod">
          <ac:chgData name="Leventhal, Brian C - leventbc" userId="3adb2060-2beb-4a7d-9680-0848e8f14df8" providerId="ADAL" clId="{6651484F-31BB-4263-8150-D0D168F33381}" dt="2022-11-20T14:35:00.567" v="727"/>
          <ac:spMkLst>
            <pc:docMk/>
            <pc:sldMk cId="360388983" sldId="399"/>
            <ac:spMk id="42" creationId="{3DCB02B3-276D-451F-995B-BD24F52B2CAB}"/>
          </ac:spMkLst>
        </pc:spChg>
      </pc:sldChg>
      <pc:sldChg chg="modSp add mod">
        <pc:chgData name="Leventhal, Brian C - leventbc" userId="3adb2060-2beb-4a7d-9680-0848e8f14df8" providerId="ADAL" clId="{6651484F-31BB-4263-8150-D0D168F33381}" dt="2022-11-20T14:35:16.588" v="729"/>
        <pc:sldMkLst>
          <pc:docMk/>
          <pc:sldMk cId="3212279076" sldId="400"/>
        </pc:sldMkLst>
        <pc:spChg chg="mod">
          <ac:chgData name="Leventhal, Brian C - leventbc" userId="3adb2060-2beb-4a7d-9680-0848e8f14df8" providerId="ADAL" clId="{6651484F-31BB-4263-8150-D0D168F33381}" dt="2022-11-20T14:29:49.768" v="459" actId="20577"/>
          <ac:spMkLst>
            <pc:docMk/>
            <pc:sldMk cId="3212279076" sldId="400"/>
            <ac:spMk id="4" creationId="{5B4DD281-321D-E185-0FA9-590BCCF8F8CD}"/>
          </ac:spMkLst>
        </pc:spChg>
        <pc:spChg chg="mod">
          <ac:chgData name="Leventhal, Brian C - leventbc" userId="3adb2060-2beb-4a7d-9680-0848e8f14df8" providerId="ADAL" clId="{6651484F-31BB-4263-8150-D0D168F33381}" dt="2022-11-20T14:30:09.560" v="464" actId="1076"/>
          <ac:spMkLst>
            <pc:docMk/>
            <pc:sldMk cId="3212279076" sldId="400"/>
            <ac:spMk id="8" creationId="{A2112B31-0468-6877-7A1D-2860AF6E7206}"/>
          </ac:spMkLst>
        </pc:spChg>
        <pc:spChg chg="mod">
          <ac:chgData name="Leventhal, Brian C - leventbc" userId="3adb2060-2beb-4a7d-9680-0848e8f14df8" providerId="ADAL" clId="{6651484F-31BB-4263-8150-D0D168F33381}" dt="2022-11-20T14:29:31.394" v="451" actId="20577"/>
          <ac:spMkLst>
            <pc:docMk/>
            <pc:sldMk cId="3212279076" sldId="400"/>
            <ac:spMk id="10" creationId="{8A8CCC96-D50D-809B-8F70-319BF606DD08}"/>
          </ac:spMkLst>
        </pc:spChg>
        <pc:spChg chg="mod">
          <ac:chgData name="Leventhal, Brian C - leventbc" userId="3adb2060-2beb-4a7d-9680-0848e8f14df8" providerId="ADAL" clId="{6651484F-31BB-4263-8150-D0D168F33381}" dt="2022-11-20T14:29:37.958" v="452"/>
          <ac:spMkLst>
            <pc:docMk/>
            <pc:sldMk cId="3212279076" sldId="400"/>
            <ac:spMk id="12" creationId="{19642F54-BAC7-4E5F-45F5-D004FFF2EBBD}"/>
          </ac:spMkLst>
        </pc:spChg>
        <pc:spChg chg="mod">
          <ac:chgData name="Leventhal, Brian C - leventbc" userId="3adb2060-2beb-4a7d-9680-0848e8f14df8" providerId="ADAL" clId="{6651484F-31BB-4263-8150-D0D168F33381}" dt="2022-11-20T14:35:08.307" v="728"/>
          <ac:spMkLst>
            <pc:docMk/>
            <pc:sldMk cId="3212279076" sldId="400"/>
            <ac:spMk id="38" creationId="{B93A121A-6F34-EC76-AC34-4560FA6ECF0E}"/>
          </ac:spMkLst>
        </pc:spChg>
        <pc:spChg chg="mod">
          <ac:chgData name="Leventhal, Brian C - leventbc" userId="3adb2060-2beb-4a7d-9680-0848e8f14df8" providerId="ADAL" clId="{6651484F-31BB-4263-8150-D0D168F33381}" dt="2022-11-20T14:35:16.588" v="729"/>
          <ac:spMkLst>
            <pc:docMk/>
            <pc:sldMk cId="3212279076" sldId="400"/>
            <ac:spMk id="42" creationId="{3DCB02B3-276D-451F-995B-BD24F52B2CAB}"/>
          </ac:spMkLst>
        </pc:spChg>
      </pc:sldChg>
      <pc:sldChg chg="modSp add mod">
        <pc:chgData name="Leventhal, Brian C - leventbc" userId="3adb2060-2beb-4a7d-9680-0848e8f14df8" providerId="ADAL" clId="{6651484F-31BB-4263-8150-D0D168F33381}" dt="2022-11-20T14:37:57.774" v="737" actId="1076"/>
        <pc:sldMkLst>
          <pc:docMk/>
          <pc:sldMk cId="3622029364" sldId="401"/>
        </pc:sldMkLst>
        <pc:spChg chg="mod">
          <ac:chgData name="Leventhal, Brian C - leventbc" userId="3adb2060-2beb-4a7d-9680-0848e8f14df8" providerId="ADAL" clId="{6651484F-31BB-4263-8150-D0D168F33381}" dt="2022-11-20T14:37:57.774" v="737" actId="1076"/>
          <ac:spMkLst>
            <pc:docMk/>
            <pc:sldMk cId="3622029364" sldId="401"/>
            <ac:spMk id="4" creationId="{5B4DD281-321D-E185-0FA9-590BCCF8F8CD}"/>
          </ac:spMkLst>
        </pc:spChg>
        <pc:spChg chg="mod">
          <ac:chgData name="Leventhal, Brian C - leventbc" userId="3adb2060-2beb-4a7d-9680-0848e8f14df8" providerId="ADAL" clId="{6651484F-31BB-4263-8150-D0D168F33381}" dt="2022-11-20T14:30:36.672" v="474" actId="1076"/>
          <ac:spMkLst>
            <pc:docMk/>
            <pc:sldMk cId="3622029364" sldId="401"/>
            <ac:spMk id="8" creationId="{A2112B31-0468-6877-7A1D-2860AF6E7206}"/>
          </ac:spMkLst>
        </pc:spChg>
        <pc:spChg chg="mod">
          <ac:chgData name="Leventhal, Brian C - leventbc" userId="3adb2060-2beb-4a7d-9680-0848e8f14df8" providerId="ADAL" clId="{6651484F-31BB-4263-8150-D0D168F33381}" dt="2022-11-20T14:35:26.703" v="730"/>
          <ac:spMkLst>
            <pc:docMk/>
            <pc:sldMk cId="3622029364" sldId="401"/>
            <ac:spMk id="38" creationId="{B93A121A-6F34-EC76-AC34-4560FA6ECF0E}"/>
          </ac:spMkLst>
        </pc:spChg>
        <pc:spChg chg="mod">
          <ac:chgData name="Leventhal, Brian C - leventbc" userId="3adb2060-2beb-4a7d-9680-0848e8f14df8" providerId="ADAL" clId="{6651484F-31BB-4263-8150-D0D168F33381}" dt="2022-11-20T14:35:32.825" v="731"/>
          <ac:spMkLst>
            <pc:docMk/>
            <pc:sldMk cId="3622029364" sldId="401"/>
            <ac:spMk id="42" creationId="{3DCB02B3-276D-451F-995B-BD24F52B2CAB}"/>
          </ac:spMkLst>
        </pc:spChg>
      </pc:sldChg>
      <pc:sldChg chg="modSp add mod">
        <pc:chgData name="Leventhal, Brian C - leventbc" userId="3adb2060-2beb-4a7d-9680-0848e8f14df8" providerId="ADAL" clId="{6651484F-31BB-4263-8150-D0D168F33381}" dt="2022-11-20T14:35:48.136" v="733"/>
        <pc:sldMkLst>
          <pc:docMk/>
          <pc:sldMk cId="3676747951" sldId="402"/>
        </pc:sldMkLst>
        <pc:spChg chg="mod">
          <ac:chgData name="Leventhal, Brian C - leventbc" userId="3adb2060-2beb-4a7d-9680-0848e8f14df8" providerId="ADAL" clId="{6651484F-31BB-4263-8150-D0D168F33381}" dt="2022-11-20T14:30:50.372" v="481" actId="20577"/>
          <ac:spMkLst>
            <pc:docMk/>
            <pc:sldMk cId="3676747951" sldId="402"/>
            <ac:spMk id="4" creationId="{5B4DD281-321D-E185-0FA9-590BCCF8F8CD}"/>
          </ac:spMkLst>
        </pc:spChg>
        <pc:spChg chg="mod">
          <ac:chgData name="Leventhal, Brian C - leventbc" userId="3adb2060-2beb-4a7d-9680-0848e8f14df8" providerId="ADAL" clId="{6651484F-31BB-4263-8150-D0D168F33381}" dt="2022-11-20T14:31:04.853" v="486" actId="20577"/>
          <ac:spMkLst>
            <pc:docMk/>
            <pc:sldMk cId="3676747951" sldId="402"/>
            <ac:spMk id="8" creationId="{A2112B31-0468-6877-7A1D-2860AF6E7206}"/>
          </ac:spMkLst>
        </pc:spChg>
        <pc:spChg chg="mod">
          <ac:chgData name="Leventhal, Brian C - leventbc" userId="3adb2060-2beb-4a7d-9680-0848e8f14df8" providerId="ADAL" clId="{6651484F-31BB-4263-8150-D0D168F33381}" dt="2022-11-20T14:35:40.289" v="732"/>
          <ac:spMkLst>
            <pc:docMk/>
            <pc:sldMk cId="3676747951" sldId="402"/>
            <ac:spMk id="38" creationId="{B93A121A-6F34-EC76-AC34-4560FA6ECF0E}"/>
          </ac:spMkLst>
        </pc:spChg>
        <pc:spChg chg="mod">
          <ac:chgData name="Leventhal, Brian C - leventbc" userId="3adb2060-2beb-4a7d-9680-0848e8f14df8" providerId="ADAL" clId="{6651484F-31BB-4263-8150-D0D168F33381}" dt="2022-11-20T14:35:48.136" v="733"/>
          <ac:spMkLst>
            <pc:docMk/>
            <pc:sldMk cId="3676747951" sldId="402"/>
            <ac:spMk id="42" creationId="{3DCB02B3-276D-451F-995B-BD24F52B2CAB}"/>
          </ac:spMkLst>
        </pc:spChg>
      </pc:sldChg>
      <pc:sldChg chg="modSp add mod">
        <pc:chgData name="Leventhal, Brian C - leventbc" userId="3adb2060-2beb-4a7d-9680-0848e8f14df8" providerId="ADAL" clId="{6651484F-31BB-4263-8150-D0D168F33381}" dt="2022-11-20T14:36:12.179" v="736"/>
        <pc:sldMkLst>
          <pc:docMk/>
          <pc:sldMk cId="3020467529" sldId="403"/>
        </pc:sldMkLst>
        <pc:spChg chg="mod">
          <ac:chgData name="Leventhal, Brian C - leventbc" userId="3adb2060-2beb-4a7d-9680-0848e8f14df8" providerId="ADAL" clId="{6651484F-31BB-4263-8150-D0D168F33381}" dt="2022-11-20T14:31:22.378" v="493" actId="20577"/>
          <ac:spMkLst>
            <pc:docMk/>
            <pc:sldMk cId="3020467529" sldId="403"/>
            <ac:spMk id="4" creationId="{5B4DD281-321D-E185-0FA9-590BCCF8F8CD}"/>
          </ac:spMkLst>
        </pc:spChg>
        <pc:spChg chg="mod">
          <ac:chgData name="Leventhal, Brian C - leventbc" userId="3adb2060-2beb-4a7d-9680-0848e8f14df8" providerId="ADAL" clId="{6651484F-31BB-4263-8150-D0D168F33381}" dt="2022-11-20T14:31:57.379" v="505" actId="1076"/>
          <ac:spMkLst>
            <pc:docMk/>
            <pc:sldMk cId="3020467529" sldId="403"/>
            <ac:spMk id="8" creationId="{A2112B31-0468-6877-7A1D-2860AF6E7206}"/>
          </ac:spMkLst>
        </pc:spChg>
        <pc:spChg chg="mod">
          <ac:chgData name="Leventhal, Brian C - leventbc" userId="3adb2060-2beb-4a7d-9680-0848e8f14df8" providerId="ADAL" clId="{6651484F-31BB-4263-8150-D0D168F33381}" dt="2022-11-20T14:36:05.001" v="735"/>
          <ac:spMkLst>
            <pc:docMk/>
            <pc:sldMk cId="3020467529" sldId="403"/>
            <ac:spMk id="38" creationId="{B93A121A-6F34-EC76-AC34-4560FA6ECF0E}"/>
          </ac:spMkLst>
        </pc:spChg>
        <pc:spChg chg="mod">
          <ac:chgData name="Leventhal, Brian C - leventbc" userId="3adb2060-2beb-4a7d-9680-0848e8f14df8" providerId="ADAL" clId="{6651484F-31BB-4263-8150-D0D168F33381}" dt="2022-11-20T14:36:12.179" v="736"/>
          <ac:spMkLst>
            <pc:docMk/>
            <pc:sldMk cId="3020467529" sldId="403"/>
            <ac:spMk id="42" creationId="{3DCB02B3-276D-451F-995B-BD24F52B2CAB}"/>
          </ac:spMkLst>
        </pc:spChg>
      </pc:sldChg>
      <pc:sldChg chg="delSp modSp del mod delAnim">
        <pc:chgData name="Leventhal, Brian C - leventbc" userId="3adb2060-2beb-4a7d-9680-0848e8f14df8" providerId="ADAL" clId="{6651484F-31BB-4263-8150-D0D168F33381}" dt="2022-11-20T14:20:03.869" v="264" actId="47"/>
        <pc:sldMkLst>
          <pc:docMk/>
          <pc:sldMk cId="2684192" sldId="407"/>
        </pc:sldMkLst>
        <pc:spChg chg="del">
          <ac:chgData name="Leventhal, Brian C - leventbc" userId="3adb2060-2beb-4a7d-9680-0848e8f14df8" providerId="ADAL" clId="{6651484F-31BB-4263-8150-D0D168F33381}" dt="2022-11-20T14:19:40.546" v="254" actId="478"/>
          <ac:spMkLst>
            <pc:docMk/>
            <pc:sldMk cId="2684192" sldId="407"/>
            <ac:spMk id="5" creationId="{BF2AA45E-3AAC-1B74-7317-3BF7CEAF4E2C}"/>
          </ac:spMkLst>
        </pc:spChg>
        <pc:spChg chg="del">
          <ac:chgData name="Leventhal, Brian C - leventbc" userId="3adb2060-2beb-4a7d-9680-0848e8f14df8" providerId="ADAL" clId="{6651484F-31BB-4263-8150-D0D168F33381}" dt="2022-11-20T14:19:40.546" v="254" actId="478"/>
          <ac:spMkLst>
            <pc:docMk/>
            <pc:sldMk cId="2684192" sldId="407"/>
            <ac:spMk id="6" creationId="{D9838406-DAE8-8373-4553-2B003232AA3E}"/>
          </ac:spMkLst>
        </pc:spChg>
        <pc:spChg chg="del">
          <ac:chgData name="Leventhal, Brian C - leventbc" userId="3adb2060-2beb-4a7d-9680-0848e8f14df8" providerId="ADAL" clId="{6651484F-31BB-4263-8150-D0D168F33381}" dt="2022-11-20T14:19:40.546" v="254" actId="478"/>
          <ac:spMkLst>
            <pc:docMk/>
            <pc:sldMk cId="2684192" sldId="407"/>
            <ac:spMk id="7" creationId="{DC1C62CF-9E3A-7516-DE8F-A964B92BD3DD}"/>
          </ac:spMkLst>
        </pc:spChg>
        <pc:spChg chg="del">
          <ac:chgData name="Leventhal, Brian C - leventbc" userId="3adb2060-2beb-4a7d-9680-0848e8f14df8" providerId="ADAL" clId="{6651484F-31BB-4263-8150-D0D168F33381}" dt="2022-11-20T14:19:40.546" v="254" actId="478"/>
          <ac:spMkLst>
            <pc:docMk/>
            <pc:sldMk cId="2684192" sldId="407"/>
            <ac:spMk id="8" creationId="{275B149F-CCE8-16FE-0955-43C73C18295E}"/>
          </ac:spMkLst>
        </pc:spChg>
        <pc:spChg chg="del">
          <ac:chgData name="Leventhal, Brian C - leventbc" userId="3adb2060-2beb-4a7d-9680-0848e8f14df8" providerId="ADAL" clId="{6651484F-31BB-4263-8150-D0D168F33381}" dt="2022-11-20T14:19:40.546" v="254" actId="478"/>
          <ac:spMkLst>
            <pc:docMk/>
            <pc:sldMk cId="2684192" sldId="407"/>
            <ac:spMk id="9" creationId="{0B8144C0-92E4-EF8D-88F0-956BD84619DD}"/>
          </ac:spMkLst>
        </pc:spChg>
        <pc:spChg chg="del">
          <ac:chgData name="Leventhal, Brian C - leventbc" userId="3adb2060-2beb-4a7d-9680-0848e8f14df8" providerId="ADAL" clId="{6651484F-31BB-4263-8150-D0D168F33381}" dt="2022-11-20T14:19:40.546" v="254" actId="478"/>
          <ac:spMkLst>
            <pc:docMk/>
            <pc:sldMk cId="2684192" sldId="407"/>
            <ac:spMk id="17" creationId="{94D73DD8-73C3-DAA7-7475-45AFE1714E96}"/>
          </ac:spMkLst>
        </pc:spChg>
        <pc:spChg chg="del">
          <ac:chgData name="Leventhal, Brian C - leventbc" userId="3adb2060-2beb-4a7d-9680-0848e8f14df8" providerId="ADAL" clId="{6651484F-31BB-4263-8150-D0D168F33381}" dt="2022-11-20T14:19:40.546" v="254" actId="478"/>
          <ac:spMkLst>
            <pc:docMk/>
            <pc:sldMk cId="2684192" sldId="407"/>
            <ac:spMk id="20" creationId="{B9E76250-9F2D-69C9-5F8D-186424D7F816}"/>
          </ac:spMkLst>
        </pc:spChg>
        <pc:spChg chg="del">
          <ac:chgData name="Leventhal, Brian C - leventbc" userId="3adb2060-2beb-4a7d-9680-0848e8f14df8" providerId="ADAL" clId="{6651484F-31BB-4263-8150-D0D168F33381}" dt="2022-11-20T14:19:40.546" v="254" actId="478"/>
          <ac:spMkLst>
            <pc:docMk/>
            <pc:sldMk cId="2684192" sldId="407"/>
            <ac:spMk id="35" creationId="{8E5B0A2C-3279-AA08-860A-B69B7F38ADF6}"/>
          </ac:spMkLst>
        </pc:spChg>
        <pc:spChg chg="del">
          <ac:chgData name="Leventhal, Brian C - leventbc" userId="3adb2060-2beb-4a7d-9680-0848e8f14df8" providerId="ADAL" clId="{6651484F-31BB-4263-8150-D0D168F33381}" dt="2022-11-20T14:19:40.546" v="254" actId="478"/>
          <ac:spMkLst>
            <pc:docMk/>
            <pc:sldMk cId="2684192" sldId="407"/>
            <ac:spMk id="36" creationId="{5A92F7CD-E8D4-170F-97F7-CE6AB09C6452}"/>
          </ac:spMkLst>
        </pc:spChg>
        <pc:grpChg chg="del">
          <ac:chgData name="Leventhal, Brian C - leventbc" userId="3adb2060-2beb-4a7d-9680-0848e8f14df8" providerId="ADAL" clId="{6651484F-31BB-4263-8150-D0D168F33381}" dt="2022-11-20T14:19:40.546" v="254" actId="478"/>
          <ac:grpSpMkLst>
            <pc:docMk/>
            <pc:sldMk cId="2684192" sldId="407"/>
            <ac:grpSpMk id="23" creationId="{4F40D267-59D5-9D7B-FD2A-420E83DFF21E}"/>
          </ac:grpSpMkLst>
        </pc:grpChg>
        <pc:grpChg chg="del">
          <ac:chgData name="Leventhal, Brian C - leventbc" userId="3adb2060-2beb-4a7d-9680-0848e8f14df8" providerId="ADAL" clId="{6651484F-31BB-4263-8150-D0D168F33381}" dt="2022-11-20T14:19:40.546" v="254" actId="478"/>
          <ac:grpSpMkLst>
            <pc:docMk/>
            <pc:sldMk cId="2684192" sldId="407"/>
            <ac:grpSpMk id="27" creationId="{21104722-E029-5648-4914-67D569D244E7}"/>
          </ac:grpSpMkLst>
        </pc:grpChg>
        <pc:grpChg chg="del">
          <ac:chgData name="Leventhal, Brian C - leventbc" userId="3adb2060-2beb-4a7d-9680-0848e8f14df8" providerId="ADAL" clId="{6651484F-31BB-4263-8150-D0D168F33381}" dt="2022-11-20T14:19:40.546" v="254" actId="478"/>
          <ac:grpSpMkLst>
            <pc:docMk/>
            <pc:sldMk cId="2684192" sldId="407"/>
            <ac:grpSpMk id="34" creationId="{5D262E8A-6966-A30D-2BAF-7743739A8F4A}"/>
          </ac:grpSpMkLst>
        </pc:grpChg>
        <pc:grpChg chg="del">
          <ac:chgData name="Leventhal, Brian C - leventbc" userId="3adb2060-2beb-4a7d-9680-0848e8f14df8" providerId="ADAL" clId="{6651484F-31BB-4263-8150-D0D168F33381}" dt="2022-11-20T14:19:40.546" v="254" actId="478"/>
          <ac:grpSpMkLst>
            <pc:docMk/>
            <pc:sldMk cId="2684192" sldId="407"/>
            <ac:grpSpMk id="40" creationId="{69A7C6C4-ED05-F2B7-BF60-EC304D258E6E}"/>
          </ac:grpSpMkLst>
        </pc:grpChg>
        <pc:grpChg chg="del">
          <ac:chgData name="Leventhal, Brian C - leventbc" userId="3adb2060-2beb-4a7d-9680-0848e8f14df8" providerId="ADAL" clId="{6651484F-31BB-4263-8150-D0D168F33381}" dt="2022-11-20T14:19:40.546" v="254" actId="478"/>
          <ac:grpSpMkLst>
            <pc:docMk/>
            <pc:sldMk cId="2684192" sldId="407"/>
            <ac:grpSpMk id="43" creationId="{9DA468F0-941C-B891-59A9-B6785FA9F20B}"/>
          </ac:grpSpMkLst>
        </pc:grpChg>
        <pc:grpChg chg="del">
          <ac:chgData name="Leventhal, Brian C - leventbc" userId="3adb2060-2beb-4a7d-9680-0848e8f14df8" providerId="ADAL" clId="{6651484F-31BB-4263-8150-D0D168F33381}" dt="2022-11-20T14:19:40.546" v="254" actId="478"/>
          <ac:grpSpMkLst>
            <pc:docMk/>
            <pc:sldMk cId="2684192" sldId="407"/>
            <ac:grpSpMk id="46" creationId="{276B7AC2-5322-398B-1535-4A7ABC62BC58}"/>
          </ac:grpSpMkLst>
        </pc:grpChg>
        <pc:grpChg chg="del">
          <ac:chgData name="Leventhal, Brian C - leventbc" userId="3adb2060-2beb-4a7d-9680-0848e8f14df8" providerId="ADAL" clId="{6651484F-31BB-4263-8150-D0D168F33381}" dt="2022-11-20T14:19:40.546" v="254" actId="478"/>
          <ac:grpSpMkLst>
            <pc:docMk/>
            <pc:sldMk cId="2684192" sldId="407"/>
            <ac:grpSpMk id="49" creationId="{61B50F8E-9E18-3E63-FDE9-7421F3D8D66B}"/>
          </ac:grpSpMkLst>
        </pc:grpChg>
        <pc:grpChg chg="del">
          <ac:chgData name="Leventhal, Brian C - leventbc" userId="3adb2060-2beb-4a7d-9680-0848e8f14df8" providerId="ADAL" clId="{6651484F-31BB-4263-8150-D0D168F33381}" dt="2022-11-20T14:19:40.546" v="254" actId="478"/>
          <ac:grpSpMkLst>
            <pc:docMk/>
            <pc:sldMk cId="2684192" sldId="407"/>
            <ac:grpSpMk id="52" creationId="{0927E943-DE66-8B9D-8C14-EF9B0CE33D22}"/>
          </ac:grpSpMkLst>
        </pc:grpChg>
        <pc:picChg chg="del">
          <ac:chgData name="Leventhal, Brian C - leventbc" userId="3adb2060-2beb-4a7d-9680-0848e8f14df8" providerId="ADAL" clId="{6651484F-31BB-4263-8150-D0D168F33381}" dt="2022-11-20T14:19:40.546" v="254" actId="478"/>
          <ac:picMkLst>
            <pc:docMk/>
            <pc:sldMk cId="2684192" sldId="407"/>
            <ac:picMk id="2" creationId="{0D4EC2E0-8848-92A8-F171-A603EF40953D}"/>
          </ac:picMkLst>
        </pc:picChg>
        <pc:picChg chg="del">
          <ac:chgData name="Leventhal, Brian C - leventbc" userId="3adb2060-2beb-4a7d-9680-0848e8f14df8" providerId="ADAL" clId="{6651484F-31BB-4263-8150-D0D168F33381}" dt="2022-11-20T14:19:40.546" v="254" actId="478"/>
          <ac:picMkLst>
            <pc:docMk/>
            <pc:sldMk cId="2684192" sldId="407"/>
            <ac:picMk id="3" creationId="{11919A61-9AC0-845F-6B28-4E8CCF3A58E4}"/>
          </ac:picMkLst>
        </pc:picChg>
        <pc:picChg chg="del">
          <ac:chgData name="Leventhal, Brian C - leventbc" userId="3adb2060-2beb-4a7d-9680-0848e8f14df8" providerId="ADAL" clId="{6651484F-31BB-4263-8150-D0D168F33381}" dt="2022-11-20T14:19:40.546" v="254" actId="478"/>
          <ac:picMkLst>
            <pc:docMk/>
            <pc:sldMk cId="2684192" sldId="407"/>
            <ac:picMk id="10" creationId="{4AFC9D96-2DB8-27B7-5FE5-89CF5760B6A1}"/>
          </ac:picMkLst>
        </pc:picChg>
        <pc:picChg chg="del">
          <ac:chgData name="Leventhal, Brian C - leventbc" userId="3adb2060-2beb-4a7d-9680-0848e8f14df8" providerId="ADAL" clId="{6651484F-31BB-4263-8150-D0D168F33381}" dt="2022-11-20T14:19:40.546" v="254" actId="478"/>
          <ac:picMkLst>
            <pc:docMk/>
            <pc:sldMk cId="2684192" sldId="407"/>
            <ac:picMk id="12" creationId="{3FB0D80F-1A71-220A-ABEE-6F7122CAC65F}"/>
          </ac:picMkLst>
        </pc:picChg>
        <pc:cxnChg chg="del mod">
          <ac:chgData name="Leventhal, Brian C - leventbc" userId="3adb2060-2beb-4a7d-9680-0848e8f14df8" providerId="ADAL" clId="{6651484F-31BB-4263-8150-D0D168F33381}" dt="2022-11-20T14:19:40.546" v="254" actId="478"/>
          <ac:cxnSpMkLst>
            <pc:docMk/>
            <pc:sldMk cId="2684192" sldId="407"/>
            <ac:cxnSpMk id="14" creationId="{E6F5893B-350A-A433-BC16-FAF814351761}"/>
          </ac:cxnSpMkLst>
        </pc:cxnChg>
        <pc:cxnChg chg="del mod">
          <ac:chgData name="Leventhal, Brian C - leventbc" userId="3adb2060-2beb-4a7d-9680-0848e8f14df8" providerId="ADAL" clId="{6651484F-31BB-4263-8150-D0D168F33381}" dt="2022-11-20T14:19:40.546" v="254" actId="478"/>
          <ac:cxnSpMkLst>
            <pc:docMk/>
            <pc:sldMk cId="2684192" sldId="407"/>
            <ac:cxnSpMk id="25" creationId="{DE0E3EFF-6F5E-DA6E-B851-98DA7A3922D6}"/>
          </ac:cxnSpMkLst>
        </pc:cxnChg>
        <pc:cxnChg chg="del mod">
          <ac:chgData name="Leventhal, Brian C - leventbc" userId="3adb2060-2beb-4a7d-9680-0848e8f14df8" providerId="ADAL" clId="{6651484F-31BB-4263-8150-D0D168F33381}" dt="2022-11-20T14:19:40.546" v="254" actId="478"/>
          <ac:cxnSpMkLst>
            <pc:docMk/>
            <pc:sldMk cId="2684192" sldId="407"/>
            <ac:cxnSpMk id="29" creationId="{4B5E0913-E555-1A2D-7E59-27EAD6619A96}"/>
          </ac:cxnSpMkLst>
        </pc:cxnChg>
        <pc:cxnChg chg="del mod">
          <ac:chgData name="Leventhal, Brian C - leventbc" userId="3adb2060-2beb-4a7d-9680-0848e8f14df8" providerId="ADAL" clId="{6651484F-31BB-4263-8150-D0D168F33381}" dt="2022-11-20T14:19:40.546" v="254" actId="478"/>
          <ac:cxnSpMkLst>
            <pc:docMk/>
            <pc:sldMk cId="2684192" sldId="407"/>
            <ac:cxnSpMk id="32" creationId="{FF2A9EC6-5210-5B31-37C7-F3477823B1EF}"/>
          </ac:cxnSpMkLst>
        </pc:cxnChg>
      </pc:sldChg>
      <pc:sldChg chg="del">
        <pc:chgData name="Leventhal, Brian C - leventbc" userId="3adb2060-2beb-4a7d-9680-0848e8f14df8" providerId="ADAL" clId="{6651484F-31BB-4263-8150-D0D168F33381}" dt="2022-11-20T14:20:05.557" v="265" actId="47"/>
        <pc:sldMkLst>
          <pc:docMk/>
          <pc:sldMk cId="959627339" sldId="408"/>
        </pc:sldMkLst>
      </pc:sldChg>
    </pc:docChg>
  </pc:docChgLst>
  <pc:docChgLst>
    <pc:chgData name="Leventhal, Brian C - leventbc" userId="3adb2060-2beb-4a7d-9680-0848e8f14df8" providerId="ADAL" clId="{574F5506-FE3D-4A83-BC96-C5A841488340}"/>
    <pc:docChg chg="undo custSel modSld modShowInfo">
      <pc:chgData name="Leventhal, Brian C - leventbc" userId="3adb2060-2beb-4a7d-9680-0848e8f14df8" providerId="ADAL" clId="{574F5506-FE3D-4A83-BC96-C5A841488340}" dt="2022-10-25T10:56:22.630" v="545" actId="571"/>
      <pc:docMkLst>
        <pc:docMk/>
      </pc:docMkLst>
      <pc:sldChg chg="addSp modSp mod modTransition modNotesTx">
        <pc:chgData name="Leventhal, Brian C - leventbc" userId="3adb2060-2beb-4a7d-9680-0848e8f14df8" providerId="ADAL" clId="{574F5506-FE3D-4A83-BC96-C5A841488340}" dt="2022-10-25T10:56:22.630" v="545" actId="571"/>
        <pc:sldMkLst>
          <pc:docMk/>
          <pc:sldMk cId="1961157331" sldId="328"/>
        </pc:sldMkLst>
        <pc:spChg chg="mod">
          <ac:chgData name="Leventhal, Brian C - leventbc" userId="3adb2060-2beb-4a7d-9680-0848e8f14df8" providerId="ADAL" clId="{574F5506-FE3D-4A83-BC96-C5A841488340}" dt="2022-10-25T10:56:16.581" v="543" actId="20577"/>
          <ac:spMkLst>
            <pc:docMk/>
            <pc:sldMk cId="1961157331" sldId="328"/>
            <ac:spMk id="3" creationId="{1FE54899-A28B-3A03-9DD6-58F6C1F38C07}"/>
          </ac:spMkLst>
        </pc:spChg>
        <pc:spChg chg="mod">
          <ac:chgData name="Leventhal, Brian C - leventbc" userId="3adb2060-2beb-4a7d-9680-0848e8f14df8" providerId="ADAL" clId="{574F5506-FE3D-4A83-BC96-C5A841488340}" dt="2022-10-25T10:52:26.374" v="477" actId="14100"/>
          <ac:spMkLst>
            <pc:docMk/>
            <pc:sldMk cId="1961157331" sldId="328"/>
            <ac:spMk id="4" creationId="{CEF50067-E72C-315D-021F-9BB23BC3F0C6}"/>
          </ac:spMkLst>
        </pc:spChg>
        <pc:spChg chg="mod">
          <ac:chgData name="Leventhal, Brian C - leventbc" userId="3adb2060-2beb-4a7d-9680-0848e8f14df8" providerId="ADAL" clId="{574F5506-FE3D-4A83-BC96-C5A841488340}" dt="2022-10-25T10:50:35.999" v="369"/>
          <ac:spMkLst>
            <pc:docMk/>
            <pc:sldMk cId="1961157331" sldId="328"/>
            <ac:spMk id="7" creationId="{56294BFE-A083-9C19-E624-C75B3063E001}"/>
          </ac:spMkLst>
        </pc:spChg>
        <pc:spChg chg="mod">
          <ac:chgData name="Leventhal, Brian C - leventbc" userId="3adb2060-2beb-4a7d-9680-0848e8f14df8" providerId="ADAL" clId="{574F5506-FE3D-4A83-BC96-C5A841488340}" dt="2022-10-25T10:50:35.999" v="369"/>
          <ac:spMkLst>
            <pc:docMk/>
            <pc:sldMk cId="1961157331" sldId="328"/>
            <ac:spMk id="8" creationId="{04AA71F8-251B-AEB3-939B-7D3086F963D3}"/>
          </ac:spMkLst>
        </pc:spChg>
        <pc:spChg chg="mod">
          <ac:chgData name="Leventhal, Brian C - leventbc" userId="3adb2060-2beb-4a7d-9680-0848e8f14df8" providerId="ADAL" clId="{574F5506-FE3D-4A83-BC96-C5A841488340}" dt="2022-10-25T10:50:35.999" v="369"/>
          <ac:spMkLst>
            <pc:docMk/>
            <pc:sldMk cId="1961157331" sldId="328"/>
            <ac:spMk id="10" creationId="{69BA8A58-9461-3F2E-2CF0-A3899F63CCF6}"/>
          </ac:spMkLst>
        </pc:spChg>
        <pc:spChg chg="mod">
          <ac:chgData name="Leventhal, Brian C - leventbc" userId="3adb2060-2beb-4a7d-9680-0848e8f14df8" providerId="ADAL" clId="{574F5506-FE3D-4A83-BC96-C5A841488340}" dt="2022-10-25T10:50:35.999" v="369"/>
          <ac:spMkLst>
            <pc:docMk/>
            <pc:sldMk cId="1961157331" sldId="328"/>
            <ac:spMk id="11" creationId="{9272E820-3DCE-E5E7-7276-9028D4C284B8}"/>
          </ac:spMkLst>
        </pc:spChg>
        <pc:spChg chg="mod">
          <ac:chgData name="Leventhal, Brian C - leventbc" userId="3adb2060-2beb-4a7d-9680-0848e8f14df8" providerId="ADAL" clId="{574F5506-FE3D-4A83-BC96-C5A841488340}" dt="2022-10-25T10:56:22.630" v="545" actId="571"/>
          <ac:spMkLst>
            <pc:docMk/>
            <pc:sldMk cId="1961157331" sldId="328"/>
            <ac:spMk id="13" creationId="{89B734FF-8A68-EF56-19E0-3A08D54D8DB8}"/>
          </ac:spMkLst>
        </pc:spChg>
        <pc:spChg chg="mod">
          <ac:chgData name="Leventhal, Brian C - leventbc" userId="3adb2060-2beb-4a7d-9680-0848e8f14df8" providerId="ADAL" clId="{574F5506-FE3D-4A83-BC96-C5A841488340}" dt="2022-10-25T10:56:22.630" v="545" actId="571"/>
          <ac:spMkLst>
            <pc:docMk/>
            <pc:sldMk cId="1961157331" sldId="328"/>
            <ac:spMk id="14" creationId="{5992BC8D-9FC9-2FC5-F80D-E13D8ECDD063}"/>
          </ac:spMkLst>
        </pc:spChg>
        <pc:grpChg chg="add mod">
          <ac:chgData name="Leventhal, Brian C - leventbc" userId="3adb2060-2beb-4a7d-9680-0848e8f14df8" providerId="ADAL" clId="{574F5506-FE3D-4A83-BC96-C5A841488340}" dt="2022-10-25T10:56:21.084" v="544" actId="1076"/>
          <ac:grpSpMkLst>
            <pc:docMk/>
            <pc:sldMk cId="1961157331" sldId="328"/>
            <ac:grpSpMk id="6" creationId="{BCAC114B-DD95-7860-9C19-B591E6419F52}"/>
          </ac:grpSpMkLst>
        </pc:grpChg>
        <pc:grpChg chg="add mod">
          <ac:chgData name="Leventhal, Brian C - leventbc" userId="3adb2060-2beb-4a7d-9680-0848e8f14df8" providerId="ADAL" clId="{574F5506-FE3D-4A83-BC96-C5A841488340}" dt="2022-10-25T10:56:15.900" v="542" actId="1076"/>
          <ac:grpSpMkLst>
            <pc:docMk/>
            <pc:sldMk cId="1961157331" sldId="328"/>
            <ac:grpSpMk id="9" creationId="{5A16317E-BE59-2714-B100-843FC02DFD92}"/>
          </ac:grpSpMkLst>
        </pc:grpChg>
        <pc:grpChg chg="add mod">
          <ac:chgData name="Leventhal, Brian C - leventbc" userId="3adb2060-2beb-4a7d-9680-0848e8f14df8" providerId="ADAL" clId="{574F5506-FE3D-4A83-BC96-C5A841488340}" dt="2022-10-25T10:56:22.630" v="545" actId="571"/>
          <ac:grpSpMkLst>
            <pc:docMk/>
            <pc:sldMk cId="1961157331" sldId="328"/>
            <ac:grpSpMk id="12" creationId="{5FCD4EB7-82BD-5A40-2FA1-11032FBA96BC}"/>
          </ac:grpSpMkLst>
        </pc:grpChg>
      </pc:sldChg>
      <pc:sldChg chg="addSp delSp modSp mod modTransition delAnim modAnim modNotesTx">
        <pc:chgData name="Leventhal, Brian C - leventbc" userId="3adb2060-2beb-4a7d-9680-0848e8f14df8" providerId="ADAL" clId="{574F5506-FE3D-4A83-BC96-C5A841488340}" dt="2022-10-25T10:55:10.930" v="498" actId="20577"/>
        <pc:sldMkLst>
          <pc:docMk/>
          <pc:sldMk cId="3808318768" sldId="391"/>
        </pc:sldMkLst>
        <pc:spChg chg="mod">
          <ac:chgData name="Leventhal, Brian C - leventbc" userId="3adb2060-2beb-4a7d-9680-0848e8f14df8" providerId="ADAL" clId="{574F5506-FE3D-4A83-BC96-C5A841488340}" dt="2022-10-25T10:55:10.930" v="498" actId="20577"/>
          <ac:spMkLst>
            <pc:docMk/>
            <pc:sldMk cId="3808318768" sldId="391"/>
            <ac:spMk id="3" creationId="{1D5E3DA7-2D6F-3B22-D0E3-2637D2D8CA68}"/>
          </ac:spMkLst>
        </pc:spChg>
        <pc:spChg chg="add mod">
          <ac:chgData name="Leventhal, Brian C - leventbc" userId="3adb2060-2beb-4a7d-9680-0848e8f14df8" providerId="ADAL" clId="{574F5506-FE3D-4A83-BC96-C5A841488340}" dt="2022-10-25T10:51:42.544" v="449" actId="1076"/>
          <ac:spMkLst>
            <pc:docMk/>
            <pc:sldMk cId="3808318768" sldId="391"/>
            <ac:spMk id="6" creationId="{C17F7E7C-0206-CF90-B9A6-E5175A9F7199}"/>
          </ac:spMkLst>
        </pc:spChg>
        <pc:picChg chg="del">
          <ac:chgData name="Leventhal, Brian C - leventbc" userId="3adb2060-2beb-4a7d-9680-0848e8f14df8" providerId="ADAL" clId="{574F5506-FE3D-4A83-BC96-C5A841488340}" dt="2022-10-25T10:54:11.837" v="483" actId="478"/>
          <ac:picMkLst>
            <pc:docMk/>
            <pc:sldMk cId="3808318768" sldId="391"/>
            <ac:picMk id="2" creationId="{DCA2EBD5-2C0A-20C6-EBA7-809937B8F1EC}"/>
          </ac:picMkLst>
        </pc:picChg>
        <pc:picChg chg="add mod">
          <ac:chgData name="Leventhal, Brian C - leventbc" userId="3adb2060-2beb-4a7d-9680-0848e8f14df8" providerId="ADAL" clId="{574F5506-FE3D-4A83-BC96-C5A841488340}" dt="2022-10-25T10:51:42.544" v="449" actId="1076"/>
          <ac:picMkLst>
            <pc:docMk/>
            <pc:sldMk cId="3808318768" sldId="391"/>
            <ac:picMk id="7" creationId="{3C494D61-9548-8B17-09F3-96B056D95C39}"/>
          </ac:picMkLst>
        </pc:picChg>
        <pc:picChg chg="add mod">
          <ac:chgData name="Leventhal, Brian C - leventbc" userId="3adb2060-2beb-4a7d-9680-0848e8f14df8" providerId="ADAL" clId="{574F5506-FE3D-4A83-BC96-C5A841488340}" dt="2022-10-25T10:54:37.562" v="484"/>
          <ac:picMkLst>
            <pc:docMk/>
            <pc:sldMk cId="3808318768" sldId="391"/>
            <ac:picMk id="8" creationId="{FD8EC5B3-4BD7-8574-D6C3-84D57D2D206A}"/>
          </ac:picMkLst>
        </pc:picChg>
      </pc:sldChg>
      <pc:sldChg chg="addSp delSp modSp mod delAnim modAnim modNotesTx">
        <pc:chgData name="Leventhal, Brian C - leventbc" userId="3adb2060-2beb-4a7d-9680-0848e8f14df8" providerId="ADAL" clId="{574F5506-FE3D-4A83-BC96-C5A841488340}" dt="2022-10-25T10:41:17.840" v="235"/>
        <pc:sldMkLst>
          <pc:docMk/>
          <pc:sldMk cId="296753615" sldId="395"/>
        </pc:sldMkLst>
        <pc:spChg chg="mod ord">
          <ac:chgData name="Leventhal, Brian C - leventbc" userId="3adb2060-2beb-4a7d-9680-0848e8f14df8" providerId="ADAL" clId="{574F5506-FE3D-4A83-BC96-C5A841488340}" dt="2022-10-25T10:34:25.507" v="161" actId="1076"/>
          <ac:spMkLst>
            <pc:docMk/>
            <pc:sldMk cId="296753615" sldId="395"/>
            <ac:spMk id="11" creationId="{ABF15483-6750-5231-FE45-7D0E5CE4FAD7}"/>
          </ac:spMkLst>
        </pc:spChg>
        <pc:spChg chg="add mod ord">
          <ac:chgData name="Leventhal, Brian C - leventbc" userId="3adb2060-2beb-4a7d-9680-0848e8f14df8" providerId="ADAL" clId="{574F5506-FE3D-4A83-BC96-C5A841488340}" dt="2022-10-25T10:32:23.353" v="139" actId="164"/>
          <ac:spMkLst>
            <pc:docMk/>
            <pc:sldMk cId="296753615" sldId="395"/>
            <ac:spMk id="13" creationId="{751D7321-C664-F6C4-B25F-C1418BBC7B48}"/>
          </ac:spMkLst>
        </pc:spChg>
        <pc:spChg chg="add mod">
          <ac:chgData name="Leventhal, Brian C - leventbc" userId="3adb2060-2beb-4a7d-9680-0848e8f14df8" providerId="ADAL" clId="{574F5506-FE3D-4A83-BC96-C5A841488340}" dt="2022-10-25T10:32:27.946" v="140" actId="164"/>
          <ac:spMkLst>
            <pc:docMk/>
            <pc:sldMk cId="296753615" sldId="395"/>
            <ac:spMk id="15" creationId="{3628DF3C-A379-50EC-0146-FC02B8BF2DB1}"/>
          </ac:spMkLst>
        </pc:spChg>
        <pc:spChg chg="add mod ord">
          <ac:chgData name="Leventhal, Brian C - leventbc" userId="3adb2060-2beb-4a7d-9680-0848e8f14df8" providerId="ADAL" clId="{574F5506-FE3D-4A83-BC96-C5A841488340}" dt="2022-10-25T10:32:27.946" v="140" actId="164"/>
          <ac:spMkLst>
            <pc:docMk/>
            <pc:sldMk cId="296753615" sldId="395"/>
            <ac:spMk id="16" creationId="{1710B2BF-1C47-6DA1-B93E-BEEA26A16A44}"/>
          </ac:spMkLst>
        </pc:spChg>
        <pc:spChg chg="del mod ord">
          <ac:chgData name="Leventhal, Brian C - leventbc" userId="3adb2060-2beb-4a7d-9680-0848e8f14df8" providerId="ADAL" clId="{574F5506-FE3D-4A83-BC96-C5A841488340}" dt="2022-10-25T10:29:21.111" v="96" actId="478"/>
          <ac:spMkLst>
            <pc:docMk/>
            <pc:sldMk cId="296753615" sldId="395"/>
            <ac:spMk id="17" creationId="{94D73DD8-73C3-DAA7-7475-45AFE1714E96}"/>
          </ac:spMkLst>
        </pc:spChg>
        <pc:spChg chg="mod">
          <ac:chgData name="Leventhal, Brian C - leventbc" userId="3adb2060-2beb-4a7d-9680-0848e8f14df8" providerId="ADAL" clId="{574F5506-FE3D-4A83-BC96-C5A841488340}" dt="2022-10-25T10:34:44.370" v="167" actId="1076"/>
          <ac:spMkLst>
            <pc:docMk/>
            <pc:sldMk cId="296753615" sldId="395"/>
            <ac:spMk id="18" creationId="{3829D101-E860-F835-4842-31B16C6EA805}"/>
          </ac:spMkLst>
        </pc:spChg>
        <pc:spChg chg="mod">
          <ac:chgData name="Leventhal, Brian C - leventbc" userId="3adb2060-2beb-4a7d-9680-0848e8f14df8" providerId="ADAL" clId="{574F5506-FE3D-4A83-BC96-C5A841488340}" dt="2022-10-25T10:34:59.275" v="171" actId="1076"/>
          <ac:spMkLst>
            <pc:docMk/>
            <pc:sldMk cId="296753615" sldId="395"/>
            <ac:spMk id="19" creationId="{2049A3B2-4DBF-5892-9C56-C67C4A97ED48}"/>
          </ac:spMkLst>
        </pc:spChg>
        <pc:spChg chg="mod">
          <ac:chgData name="Leventhal, Brian C - leventbc" userId="3adb2060-2beb-4a7d-9680-0848e8f14df8" providerId="ADAL" clId="{574F5506-FE3D-4A83-BC96-C5A841488340}" dt="2022-10-25T10:35:12.077" v="172" actId="1076"/>
          <ac:spMkLst>
            <pc:docMk/>
            <pc:sldMk cId="296753615" sldId="395"/>
            <ac:spMk id="20" creationId="{B9E76250-9F2D-69C9-5F8D-186424D7F816}"/>
          </ac:spMkLst>
        </pc:spChg>
        <pc:spChg chg="add mod">
          <ac:chgData name="Leventhal, Brian C - leventbc" userId="3adb2060-2beb-4a7d-9680-0848e8f14df8" providerId="ADAL" clId="{574F5506-FE3D-4A83-BC96-C5A841488340}" dt="2022-10-25T10:32:23.353" v="139" actId="164"/>
          <ac:spMkLst>
            <pc:docMk/>
            <pc:sldMk cId="296753615" sldId="395"/>
            <ac:spMk id="21" creationId="{48423335-CF7B-F93B-03B9-4D35F2A5BA83}"/>
          </ac:spMkLst>
        </pc:spChg>
        <pc:spChg chg="del mod ord">
          <ac:chgData name="Leventhal, Brian C - leventbc" userId="3adb2060-2beb-4a7d-9680-0848e8f14df8" providerId="ADAL" clId="{574F5506-FE3D-4A83-BC96-C5A841488340}" dt="2022-10-25T10:34:22.812" v="159" actId="478"/>
          <ac:spMkLst>
            <pc:docMk/>
            <pc:sldMk cId="296753615" sldId="395"/>
            <ac:spMk id="35" creationId="{8E5B0A2C-3279-AA08-860A-B69B7F38ADF6}"/>
          </ac:spMkLst>
        </pc:spChg>
        <pc:spChg chg="del mod ord">
          <ac:chgData name="Leventhal, Brian C - leventbc" userId="3adb2060-2beb-4a7d-9680-0848e8f14df8" providerId="ADAL" clId="{574F5506-FE3D-4A83-BC96-C5A841488340}" dt="2022-10-25T10:34:28.307" v="163" actId="478"/>
          <ac:spMkLst>
            <pc:docMk/>
            <pc:sldMk cId="296753615" sldId="395"/>
            <ac:spMk id="36" creationId="{5A92F7CD-E8D4-170F-97F7-CE6AB09C6452}"/>
          </ac:spMkLst>
        </pc:spChg>
        <pc:spChg chg="del mod ord">
          <ac:chgData name="Leventhal, Brian C - leventbc" userId="3adb2060-2beb-4a7d-9680-0848e8f14df8" providerId="ADAL" clId="{574F5506-FE3D-4A83-BC96-C5A841488340}" dt="2022-10-25T10:34:30.431" v="165" actId="478"/>
          <ac:spMkLst>
            <pc:docMk/>
            <pc:sldMk cId="296753615" sldId="395"/>
            <ac:spMk id="37" creationId="{F9341B88-6254-A283-058B-6C7E32989F50}"/>
          </ac:spMkLst>
        </pc:spChg>
        <pc:spChg chg="mod">
          <ac:chgData name="Leventhal, Brian C - leventbc" userId="3adb2060-2beb-4a7d-9680-0848e8f14df8" providerId="ADAL" clId="{574F5506-FE3D-4A83-BC96-C5A841488340}" dt="2022-10-25T10:36:18.175" v="173"/>
          <ac:spMkLst>
            <pc:docMk/>
            <pc:sldMk cId="296753615" sldId="395"/>
            <ac:spMk id="49" creationId="{2203BF5D-DF92-D992-A13D-538BCB7B724B}"/>
          </ac:spMkLst>
        </pc:spChg>
        <pc:spChg chg="mod">
          <ac:chgData name="Leventhal, Brian C - leventbc" userId="3adb2060-2beb-4a7d-9680-0848e8f14df8" providerId="ADAL" clId="{574F5506-FE3D-4A83-BC96-C5A841488340}" dt="2022-10-25T10:36:18.175" v="173"/>
          <ac:spMkLst>
            <pc:docMk/>
            <pc:sldMk cId="296753615" sldId="395"/>
            <ac:spMk id="50" creationId="{18D18074-400D-3FA2-D72D-5262A5E281F0}"/>
          </ac:spMkLst>
        </pc:spChg>
        <pc:spChg chg="mod">
          <ac:chgData name="Leventhal, Brian C - leventbc" userId="3adb2060-2beb-4a7d-9680-0848e8f14df8" providerId="ADAL" clId="{574F5506-FE3D-4A83-BC96-C5A841488340}" dt="2022-10-25T10:36:18.175" v="173"/>
          <ac:spMkLst>
            <pc:docMk/>
            <pc:sldMk cId="296753615" sldId="395"/>
            <ac:spMk id="52" creationId="{8DE16423-6046-2493-CFA1-F7C53DAD7982}"/>
          </ac:spMkLst>
        </pc:spChg>
        <pc:spChg chg="mod">
          <ac:chgData name="Leventhal, Brian C - leventbc" userId="3adb2060-2beb-4a7d-9680-0848e8f14df8" providerId="ADAL" clId="{574F5506-FE3D-4A83-BC96-C5A841488340}" dt="2022-10-25T10:36:18.175" v="173"/>
          <ac:spMkLst>
            <pc:docMk/>
            <pc:sldMk cId="296753615" sldId="395"/>
            <ac:spMk id="53" creationId="{B3614592-5973-348C-29E9-97BFAAA85A01}"/>
          </ac:spMkLst>
        </pc:spChg>
        <pc:spChg chg="mod">
          <ac:chgData name="Leventhal, Brian C - leventbc" userId="3adb2060-2beb-4a7d-9680-0848e8f14df8" providerId="ADAL" clId="{574F5506-FE3D-4A83-BC96-C5A841488340}" dt="2022-10-25T10:36:44.368" v="181"/>
          <ac:spMkLst>
            <pc:docMk/>
            <pc:sldMk cId="296753615" sldId="395"/>
            <ac:spMk id="55" creationId="{CA95E0AB-E034-3157-8A05-36BAD84D9320}"/>
          </ac:spMkLst>
        </pc:spChg>
        <pc:spChg chg="mod">
          <ac:chgData name="Leventhal, Brian C - leventbc" userId="3adb2060-2beb-4a7d-9680-0848e8f14df8" providerId="ADAL" clId="{574F5506-FE3D-4A83-BC96-C5A841488340}" dt="2022-10-25T10:36:44.368" v="181"/>
          <ac:spMkLst>
            <pc:docMk/>
            <pc:sldMk cId="296753615" sldId="395"/>
            <ac:spMk id="56" creationId="{A5B45552-4714-B743-F20D-886BB8607871}"/>
          </ac:spMkLst>
        </pc:spChg>
        <pc:spChg chg="mod">
          <ac:chgData name="Leventhal, Brian C - leventbc" userId="3adb2060-2beb-4a7d-9680-0848e8f14df8" providerId="ADAL" clId="{574F5506-FE3D-4A83-BC96-C5A841488340}" dt="2022-10-25T10:36:44.368" v="181"/>
          <ac:spMkLst>
            <pc:docMk/>
            <pc:sldMk cId="296753615" sldId="395"/>
            <ac:spMk id="58" creationId="{E1EE64A7-1A91-F762-341B-B97E20E30A70}"/>
          </ac:spMkLst>
        </pc:spChg>
        <pc:spChg chg="mod">
          <ac:chgData name="Leventhal, Brian C - leventbc" userId="3adb2060-2beb-4a7d-9680-0848e8f14df8" providerId="ADAL" clId="{574F5506-FE3D-4A83-BC96-C5A841488340}" dt="2022-10-25T10:36:44.368" v="181"/>
          <ac:spMkLst>
            <pc:docMk/>
            <pc:sldMk cId="296753615" sldId="395"/>
            <ac:spMk id="59" creationId="{B3BD5F62-0470-177F-9BC0-72CD5EA15B1D}"/>
          </ac:spMkLst>
        </pc:spChg>
        <pc:spChg chg="mod">
          <ac:chgData name="Leventhal, Brian C - leventbc" userId="3adb2060-2beb-4a7d-9680-0848e8f14df8" providerId="ADAL" clId="{574F5506-FE3D-4A83-BC96-C5A841488340}" dt="2022-10-25T10:36:47.961" v="183"/>
          <ac:spMkLst>
            <pc:docMk/>
            <pc:sldMk cId="296753615" sldId="395"/>
            <ac:spMk id="61" creationId="{8E985340-99CB-0C66-C9BE-FBAD23E08261}"/>
          </ac:spMkLst>
        </pc:spChg>
        <pc:spChg chg="mod">
          <ac:chgData name="Leventhal, Brian C - leventbc" userId="3adb2060-2beb-4a7d-9680-0848e8f14df8" providerId="ADAL" clId="{574F5506-FE3D-4A83-BC96-C5A841488340}" dt="2022-10-25T10:36:47.961" v="183"/>
          <ac:spMkLst>
            <pc:docMk/>
            <pc:sldMk cId="296753615" sldId="395"/>
            <ac:spMk id="62" creationId="{F9826893-61A9-9F28-067A-FCC27756D62B}"/>
          </ac:spMkLst>
        </pc:spChg>
        <pc:spChg chg="mod">
          <ac:chgData name="Leventhal, Brian C - leventbc" userId="3adb2060-2beb-4a7d-9680-0848e8f14df8" providerId="ADAL" clId="{574F5506-FE3D-4A83-BC96-C5A841488340}" dt="2022-10-25T10:36:47.961" v="183"/>
          <ac:spMkLst>
            <pc:docMk/>
            <pc:sldMk cId="296753615" sldId="395"/>
            <ac:spMk id="64" creationId="{21D16836-1B26-ED3C-87F0-D215B6A45718}"/>
          </ac:spMkLst>
        </pc:spChg>
        <pc:spChg chg="mod">
          <ac:chgData name="Leventhal, Brian C - leventbc" userId="3adb2060-2beb-4a7d-9680-0848e8f14df8" providerId="ADAL" clId="{574F5506-FE3D-4A83-BC96-C5A841488340}" dt="2022-10-25T10:36:47.961" v="183"/>
          <ac:spMkLst>
            <pc:docMk/>
            <pc:sldMk cId="296753615" sldId="395"/>
            <ac:spMk id="65" creationId="{8A632931-69CB-6654-85B1-3DCD865B0976}"/>
          </ac:spMkLst>
        </pc:spChg>
        <pc:grpChg chg="add mod">
          <ac:chgData name="Leventhal, Brian C - leventbc" userId="3adb2060-2beb-4a7d-9680-0848e8f14df8" providerId="ADAL" clId="{574F5506-FE3D-4A83-BC96-C5A841488340}" dt="2022-10-25T10:36:55.418" v="186" actId="1076"/>
          <ac:grpSpMkLst>
            <pc:docMk/>
            <pc:sldMk cId="296753615" sldId="395"/>
            <ac:grpSpMk id="26" creationId="{B9469428-B243-A211-F715-8C8CF4E67FF1}"/>
          </ac:grpSpMkLst>
        </pc:grpChg>
        <pc:grpChg chg="add mod">
          <ac:chgData name="Leventhal, Brian C - leventbc" userId="3adb2060-2beb-4a7d-9680-0848e8f14df8" providerId="ADAL" clId="{574F5506-FE3D-4A83-BC96-C5A841488340}" dt="2022-10-25T10:36:53.762" v="185" actId="1076"/>
          <ac:grpSpMkLst>
            <pc:docMk/>
            <pc:sldMk cId="296753615" sldId="395"/>
            <ac:grpSpMk id="27" creationId="{D0101182-062B-B809-5E65-7E582F111F3E}"/>
          </ac:grpSpMkLst>
        </pc:grpChg>
        <pc:grpChg chg="add mod">
          <ac:chgData name="Leventhal, Brian C - leventbc" userId="3adb2060-2beb-4a7d-9680-0848e8f14df8" providerId="ADAL" clId="{574F5506-FE3D-4A83-BC96-C5A841488340}" dt="2022-10-25T10:37:39.229" v="190" actId="962"/>
          <ac:grpSpMkLst>
            <pc:docMk/>
            <pc:sldMk cId="296753615" sldId="395"/>
            <ac:grpSpMk id="48" creationId="{D3697AA9-AF32-2D65-609D-4D45F3BB5F32}"/>
          </ac:grpSpMkLst>
        </pc:grpChg>
        <pc:grpChg chg="add mod">
          <ac:chgData name="Leventhal, Brian C - leventbc" userId="3adb2060-2beb-4a7d-9680-0848e8f14df8" providerId="ADAL" clId="{574F5506-FE3D-4A83-BC96-C5A841488340}" dt="2022-10-25T10:37:34.843" v="189" actId="962"/>
          <ac:grpSpMkLst>
            <pc:docMk/>
            <pc:sldMk cId="296753615" sldId="395"/>
            <ac:grpSpMk id="51" creationId="{DA8F0121-E20F-F5BB-975C-E896C37107BA}"/>
          </ac:grpSpMkLst>
        </pc:grpChg>
        <pc:grpChg chg="add mod">
          <ac:chgData name="Leventhal, Brian C - leventbc" userId="3adb2060-2beb-4a7d-9680-0848e8f14df8" providerId="ADAL" clId="{574F5506-FE3D-4A83-BC96-C5A841488340}" dt="2022-10-25T10:37:47.018" v="192" actId="962"/>
          <ac:grpSpMkLst>
            <pc:docMk/>
            <pc:sldMk cId="296753615" sldId="395"/>
            <ac:grpSpMk id="54" creationId="{C257BB74-F89D-F726-101C-7467898EE88C}"/>
          </ac:grpSpMkLst>
        </pc:grpChg>
        <pc:grpChg chg="add mod">
          <ac:chgData name="Leventhal, Brian C - leventbc" userId="3adb2060-2beb-4a7d-9680-0848e8f14df8" providerId="ADAL" clId="{574F5506-FE3D-4A83-BC96-C5A841488340}" dt="2022-10-25T10:37:43.017" v="191" actId="962"/>
          <ac:grpSpMkLst>
            <pc:docMk/>
            <pc:sldMk cId="296753615" sldId="395"/>
            <ac:grpSpMk id="57" creationId="{ACC0D938-BC0E-B5E6-D9A4-A72B7184C8ED}"/>
          </ac:grpSpMkLst>
        </pc:grpChg>
        <pc:grpChg chg="add mod">
          <ac:chgData name="Leventhal, Brian C - leventbc" userId="3adb2060-2beb-4a7d-9680-0848e8f14df8" providerId="ADAL" clId="{574F5506-FE3D-4A83-BC96-C5A841488340}" dt="2022-10-25T10:37:55.177" v="194" actId="962"/>
          <ac:grpSpMkLst>
            <pc:docMk/>
            <pc:sldMk cId="296753615" sldId="395"/>
            <ac:grpSpMk id="60" creationId="{10D08D88-02BE-CD8E-E3AA-7695B87F1576}"/>
          </ac:grpSpMkLst>
        </pc:grpChg>
        <pc:grpChg chg="add mod">
          <ac:chgData name="Leventhal, Brian C - leventbc" userId="3adb2060-2beb-4a7d-9680-0848e8f14df8" providerId="ADAL" clId="{574F5506-FE3D-4A83-BC96-C5A841488340}" dt="2022-10-25T10:37:50.794" v="193" actId="962"/>
          <ac:grpSpMkLst>
            <pc:docMk/>
            <pc:sldMk cId="296753615" sldId="395"/>
            <ac:grpSpMk id="63" creationId="{950BF82D-E7BE-DF08-7F2D-08C77DA3ED6B}"/>
          </ac:grpSpMkLst>
        </pc:grpChg>
        <pc:picChg chg="mod">
          <ac:chgData name="Leventhal, Brian C - leventbc" userId="3adb2060-2beb-4a7d-9680-0848e8f14df8" providerId="ADAL" clId="{574F5506-FE3D-4A83-BC96-C5A841488340}" dt="2022-10-25T10:38:41.396" v="203" actId="1076"/>
          <ac:picMkLst>
            <pc:docMk/>
            <pc:sldMk cId="296753615" sldId="395"/>
            <ac:picMk id="23" creationId="{7FA51C17-77F8-B300-3D6D-A15D3E200E2E}"/>
          </ac:picMkLst>
        </pc:picChg>
        <pc:picChg chg="del mod">
          <ac:chgData name="Leventhal, Brian C - leventbc" userId="3adb2060-2beb-4a7d-9680-0848e8f14df8" providerId="ADAL" clId="{574F5506-FE3D-4A83-BC96-C5A841488340}" dt="2022-10-25T10:40:38.703" v="228" actId="478"/>
          <ac:picMkLst>
            <pc:docMk/>
            <pc:sldMk cId="296753615" sldId="395"/>
            <ac:picMk id="24" creationId="{8CEF3BEC-2745-16ED-3BA2-4DAFA1CB5928}"/>
          </ac:picMkLst>
        </pc:picChg>
        <pc:picChg chg="add mod">
          <ac:chgData name="Leventhal, Brian C - leventbc" userId="3adb2060-2beb-4a7d-9680-0848e8f14df8" providerId="ADAL" clId="{574F5506-FE3D-4A83-BC96-C5A841488340}" dt="2022-10-25T10:40:41.237" v="230" actId="1076"/>
          <ac:picMkLst>
            <pc:docMk/>
            <pc:sldMk cId="296753615" sldId="395"/>
            <ac:picMk id="66" creationId="{0EE614DA-CA61-E4EB-5FDC-A2563434E667}"/>
          </ac:picMkLst>
        </pc:picChg>
        <pc:cxnChg chg="mod">
          <ac:chgData name="Leventhal, Brian C - leventbc" userId="3adb2060-2beb-4a7d-9680-0848e8f14df8" providerId="ADAL" clId="{574F5506-FE3D-4A83-BC96-C5A841488340}" dt="2022-10-25T10:34:25.507" v="161" actId="1076"/>
          <ac:cxnSpMkLst>
            <pc:docMk/>
            <pc:sldMk cId="296753615" sldId="395"/>
            <ac:cxnSpMk id="14" creationId="{E6F5893B-350A-A433-BC16-FAF814351761}"/>
          </ac:cxnSpMkLst>
        </pc:cxnChg>
        <pc:cxnChg chg="mod">
          <ac:chgData name="Leventhal, Brian C - leventbc" userId="3adb2060-2beb-4a7d-9680-0848e8f14df8" providerId="ADAL" clId="{574F5506-FE3D-4A83-BC96-C5A841488340}" dt="2022-10-25T10:34:44.370" v="167" actId="1076"/>
          <ac:cxnSpMkLst>
            <pc:docMk/>
            <pc:sldMk cId="296753615" sldId="395"/>
            <ac:cxnSpMk id="25" creationId="{DE0E3EFF-6F5E-DA6E-B851-98DA7A3922D6}"/>
          </ac:cxnSpMkLst>
        </pc:cxnChg>
        <pc:cxnChg chg="mod">
          <ac:chgData name="Leventhal, Brian C - leventbc" userId="3adb2060-2beb-4a7d-9680-0848e8f14df8" providerId="ADAL" clId="{574F5506-FE3D-4A83-BC96-C5A841488340}" dt="2022-10-25T10:34:59.275" v="171" actId="1076"/>
          <ac:cxnSpMkLst>
            <pc:docMk/>
            <pc:sldMk cId="296753615" sldId="395"/>
            <ac:cxnSpMk id="29" creationId="{4B5E0913-E555-1A2D-7E59-27EAD6619A96}"/>
          </ac:cxnSpMkLst>
        </pc:cxnChg>
        <pc:cxnChg chg="mod">
          <ac:chgData name="Leventhal, Brian C - leventbc" userId="3adb2060-2beb-4a7d-9680-0848e8f14df8" providerId="ADAL" clId="{574F5506-FE3D-4A83-BC96-C5A841488340}" dt="2022-10-25T10:35:12.077" v="172" actId="1076"/>
          <ac:cxnSpMkLst>
            <pc:docMk/>
            <pc:sldMk cId="296753615" sldId="395"/>
            <ac:cxnSpMk id="32" creationId="{FF2A9EC6-5210-5B31-37C7-F3477823B1EF}"/>
          </ac:cxnSpMkLst>
        </pc:cxnChg>
      </pc:sldChg>
      <pc:sldChg chg="addSp delSp modSp mod modAnim modNotesTx">
        <pc:chgData name="Leventhal, Brian C - leventbc" userId="3adb2060-2beb-4a7d-9680-0848e8f14df8" providerId="ADAL" clId="{574F5506-FE3D-4A83-BC96-C5A841488340}" dt="2022-10-25T10:51:49.592" v="452" actId="6549"/>
        <pc:sldMkLst>
          <pc:docMk/>
          <pc:sldMk cId="2684192" sldId="407"/>
        </pc:sldMkLst>
        <pc:spChg chg="del">
          <ac:chgData name="Leventhal, Brian C - leventbc" userId="3adb2060-2beb-4a7d-9680-0848e8f14df8" providerId="ADAL" clId="{574F5506-FE3D-4A83-BC96-C5A841488340}" dt="2022-10-25T10:42:00.880" v="238" actId="478"/>
          <ac:spMkLst>
            <pc:docMk/>
            <pc:sldMk cId="2684192" sldId="407"/>
            <ac:spMk id="11" creationId="{ABF15483-6750-5231-FE45-7D0E5CE4FAD7}"/>
          </ac:spMkLst>
        </pc:spChg>
        <pc:spChg chg="mod">
          <ac:chgData name="Leventhal, Brian C - leventbc" userId="3adb2060-2beb-4a7d-9680-0848e8f14df8" providerId="ADAL" clId="{574F5506-FE3D-4A83-BC96-C5A841488340}" dt="2022-10-25T10:42:27.702" v="249" actId="1076"/>
          <ac:spMkLst>
            <pc:docMk/>
            <pc:sldMk cId="2684192" sldId="407"/>
            <ac:spMk id="17" creationId="{94D73DD8-73C3-DAA7-7475-45AFE1714E96}"/>
          </ac:spMkLst>
        </pc:spChg>
        <pc:spChg chg="del">
          <ac:chgData name="Leventhal, Brian C - leventbc" userId="3adb2060-2beb-4a7d-9680-0848e8f14df8" providerId="ADAL" clId="{574F5506-FE3D-4A83-BC96-C5A841488340}" dt="2022-10-25T10:42:03.992" v="240" actId="478"/>
          <ac:spMkLst>
            <pc:docMk/>
            <pc:sldMk cId="2684192" sldId="407"/>
            <ac:spMk id="18" creationId="{3829D101-E860-F835-4842-31B16C6EA805}"/>
          </ac:spMkLst>
        </pc:spChg>
        <pc:spChg chg="del">
          <ac:chgData name="Leventhal, Brian C - leventbc" userId="3adb2060-2beb-4a7d-9680-0848e8f14df8" providerId="ADAL" clId="{574F5506-FE3D-4A83-BC96-C5A841488340}" dt="2022-10-25T10:42:06.863" v="242" actId="478"/>
          <ac:spMkLst>
            <pc:docMk/>
            <pc:sldMk cId="2684192" sldId="407"/>
            <ac:spMk id="19" creationId="{2049A3B2-4DBF-5892-9C56-C67C4A97ED48}"/>
          </ac:spMkLst>
        </pc:spChg>
        <pc:spChg chg="mod">
          <ac:chgData name="Leventhal, Brian C - leventbc" userId="3adb2060-2beb-4a7d-9680-0848e8f14df8" providerId="ADAL" clId="{574F5506-FE3D-4A83-BC96-C5A841488340}" dt="2022-10-25T10:42:38.840" v="251" actId="1076"/>
          <ac:spMkLst>
            <pc:docMk/>
            <pc:sldMk cId="2684192" sldId="407"/>
            <ac:spMk id="20" creationId="{B9E76250-9F2D-69C9-5F8D-186424D7F816}"/>
          </ac:spMkLst>
        </pc:spChg>
        <pc:spChg chg="mod">
          <ac:chgData name="Leventhal, Brian C - leventbc" userId="3adb2060-2beb-4a7d-9680-0848e8f14df8" providerId="ADAL" clId="{574F5506-FE3D-4A83-BC96-C5A841488340}" dt="2022-10-25T10:42:53.669" v="255"/>
          <ac:spMkLst>
            <pc:docMk/>
            <pc:sldMk cId="2684192" sldId="407"/>
            <ac:spMk id="24" creationId="{740D3134-DE9A-5F24-544B-0CA83C45612B}"/>
          </ac:spMkLst>
        </pc:spChg>
        <pc:spChg chg="mod">
          <ac:chgData name="Leventhal, Brian C - leventbc" userId="3adb2060-2beb-4a7d-9680-0848e8f14df8" providerId="ADAL" clId="{574F5506-FE3D-4A83-BC96-C5A841488340}" dt="2022-10-25T10:42:53.669" v="255"/>
          <ac:spMkLst>
            <pc:docMk/>
            <pc:sldMk cId="2684192" sldId="407"/>
            <ac:spMk id="26" creationId="{480017C3-00CA-9523-8E33-49DBFE2A01BD}"/>
          </ac:spMkLst>
        </pc:spChg>
        <pc:spChg chg="mod">
          <ac:chgData name="Leventhal, Brian C - leventbc" userId="3adb2060-2beb-4a7d-9680-0848e8f14df8" providerId="ADAL" clId="{574F5506-FE3D-4A83-BC96-C5A841488340}" dt="2022-10-25T10:42:53.669" v="255"/>
          <ac:spMkLst>
            <pc:docMk/>
            <pc:sldMk cId="2684192" sldId="407"/>
            <ac:spMk id="28" creationId="{5C6DF955-0891-6E42-A7B5-C0903C4980FB}"/>
          </ac:spMkLst>
        </pc:spChg>
        <pc:spChg chg="mod">
          <ac:chgData name="Leventhal, Brian C - leventbc" userId="3adb2060-2beb-4a7d-9680-0848e8f14df8" providerId="ADAL" clId="{574F5506-FE3D-4A83-BC96-C5A841488340}" dt="2022-10-25T10:42:53.669" v="255"/>
          <ac:spMkLst>
            <pc:docMk/>
            <pc:sldMk cId="2684192" sldId="407"/>
            <ac:spMk id="33" creationId="{AC08C7BA-C14B-4D69-D33F-1FE4E6112BBF}"/>
          </ac:spMkLst>
        </pc:spChg>
        <pc:spChg chg="mod">
          <ac:chgData name="Leventhal, Brian C - leventbc" userId="3adb2060-2beb-4a7d-9680-0848e8f14df8" providerId="ADAL" clId="{574F5506-FE3D-4A83-BC96-C5A841488340}" dt="2022-10-25T10:42:29.952" v="250" actId="1076"/>
          <ac:spMkLst>
            <pc:docMk/>
            <pc:sldMk cId="2684192" sldId="407"/>
            <ac:spMk id="35" creationId="{8E5B0A2C-3279-AA08-860A-B69B7F38ADF6}"/>
          </ac:spMkLst>
        </pc:spChg>
        <pc:spChg chg="mod">
          <ac:chgData name="Leventhal, Brian C - leventbc" userId="3adb2060-2beb-4a7d-9680-0848e8f14df8" providerId="ADAL" clId="{574F5506-FE3D-4A83-BC96-C5A841488340}" dt="2022-10-25T10:42:15.309" v="246" actId="1076"/>
          <ac:spMkLst>
            <pc:docMk/>
            <pc:sldMk cId="2684192" sldId="407"/>
            <ac:spMk id="36" creationId="{5A92F7CD-E8D4-170F-97F7-CE6AB09C6452}"/>
          </ac:spMkLst>
        </pc:spChg>
        <pc:spChg chg="del mod">
          <ac:chgData name="Leventhal, Brian C - leventbc" userId="3adb2060-2beb-4a7d-9680-0848e8f14df8" providerId="ADAL" clId="{574F5506-FE3D-4A83-BC96-C5A841488340}" dt="2022-10-25T10:42:08.991" v="244" actId="478"/>
          <ac:spMkLst>
            <pc:docMk/>
            <pc:sldMk cId="2684192" sldId="407"/>
            <ac:spMk id="37" creationId="{F9341B88-6254-A283-058B-6C7E32989F50}"/>
          </ac:spMkLst>
        </pc:spChg>
        <pc:spChg chg="mod">
          <ac:chgData name="Leventhal, Brian C - leventbc" userId="3adb2060-2beb-4a7d-9680-0848e8f14df8" providerId="ADAL" clId="{574F5506-FE3D-4A83-BC96-C5A841488340}" dt="2022-10-25T10:42:53.669" v="255"/>
          <ac:spMkLst>
            <pc:docMk/>
            <pc:sldMk cId="2684192" sldId="407"/>
            <ac:spMk id="38" creationId="{5CC58D05-193B-ACC3-0222-29247E01259B}"/>
          </ac:spMkLst>
        </pc:spChg>
        <pc:spChg chg="mod">
          <ac:chgData name="Leventhal, Brian C - leventbc" userId="3adb2060-2beb-4a7d-9680-0848e8f14df8" providerId="ADAL" clId="{574F5506-FE3D-4A83-BC96-C5A841488340}" dt="2022-10-25T10:42:53.669" v="255"/>
          <ac:spMkLst>
            <pc:docMk/>
            <pc:sldMk cId="2684192" sldId="407"/>
            <ac:spMk id="39" creationId="{2D0A62C1-7765-91E8-DA58-0C7CB6B3172E}"/>
          </ac:spMkLst>
        </pc:spChg>
        <pc:spChg chg="mod">
          <ac:chgData name="Leventhal, Brian C - leventbc" userId="3adb2060-2beb-4a7d-9680-0848e8f14df8" providerId="ADAL" clId="{574F5506-FE3D-4A83-BC96-C5A841488340}" dt="2022-10-25T10:42:53.669" v="255"/>
          <ac:spMkLst>
            <pc:docMk/>
            <pc:sldMk cId="2684192" sldId="407"/>
            <ac:spMk id="41" creationId="{4640031C-F9FF-E240-2C85-BB29645815A3}"/>
          </ac:spMkLst>
        </pc:spChg>
        <pc:spChg chg="mod">
          <ac:chgData name="Leventhal, Brian C - leventbc" userId="3adb2060-2beb-4a7d-9680-0848e8f14df8" providerId="ADAL" clId="{574F5506-FE3D-4A83-BC96-C5A841488340}" dt="2022-10-25T10:42:53.669" v="255"/>
          <ac:spMkLst>
            <pc:docMk/>
            <pc:sldMk cId="2684192" sldId="407"/>
            <ac:spMk id="42" creationId="{F693420B-4539-4D1B-7C4F-67AC44B63BB6}"/>
          </ac:spMkLst>
        </pc:spChg>
        <pc:spChg chg="mod">
          <ac:chgData name="Leventhal, Brian C - leventbc" userId="3adb2060-2beb-4a7d-9680-0848e8f14df8" providerId="ADAL" clId="{574F5506-FE3D-4A83-BC96-C5A841488340}" dt="2022-10-25T10:42:53.669" v="255"/>
          <ac:spMkLst>
            <pc:docMk/>
            <pc:sldMk cId="2684192" sldId="407"/>
            <ac:spMk id="44" creationId="{90094403-40E7-905A-2363-9B6CAEF31176}"/>
          </ac:spMkLst>
        </pc:spChg>
        <pc:spChg chg="mod">
          <ac:chgData name="Leventhal, Brian C - leventbc" userId="3adb2060-2beb-4a7d-9680-0848e8f14df8" providerId="ADAL" clId="{574F5506-FE3D-4A83-BC96-C5A841488340}" dt="2022-10-25T10:42:53.669" v="255"/>
          <ac:spMkLst>
            <pc:docMk/>
            <pc:sldMk cId="2684192" sldId="407"/>
            <ac:spMk id="45" creationId="{567B31A6-BC2A-B96B-D1EB-03629B246E38}"/>
          </ac:spMkLst>
        </pc:spChg>
        <pc:spChg chg="mod">
          <ac:chgData name="Leventhal, Brian C - leventbc" userId="3adb2060-2beb-4a7d-9680-0848e8f14df8" providerId="ADAL" clId="{574F5506-FE3D-4A83-BC96-C5A841488340}" dt="2022-10-25T10:42:53.669" v="255"/>
          <ac:spMkLst>
            <pc:docMk/>
            <pc:sldMk cId="2684192" sldId="407"/>
            <ac:spMk id="47" creationId="{405992A7-A3E3-DE58-DCE8-0A345C901AE1}"/>
          </ac:spMkLst>
        </pc:spChg>
        <pc:spChg chg="mod">
          <ac:chgData name="Leventhal, Brian C - leventbc" userId="3adb2060-2beb-4a7d-9680-0848e8f14df8" providerId="ADAL" clId="{574F5506-FE3D-4A83-BC96-C5A841488340}" dt="2022-10-25T10:42:53.669" v="255"/>
          <ac:spMkLst>
            <pc:docMk/>
            <pc:sldMk cId="2684192" sldId="407"/>
            <ac:spMk id="48" creationId="{462A6C35-55B5-EE0D-E889-C2438559B2A7}"/>
          </ac:spMkLst>
        </pc:spChg>
        <pc:spChg chg="mod">
          <ac:chgData name="Leventhal, Brian C - leventbc" userId="3adb2060-2beb-4a7d-9680-0848e8f14df8" providerId="ADAL" clId="{574F5506-FE3D-4A83-BC96-C5A841488340}" dt="2022-10-25T10:42:53.669" v="255"/>
          <ac:spMkLst>
            <pc:docMk/>
            <pc:sldMk cId="2684192" sldId="407"/>
            <ac:spMk id="50" creationId="{E5A487D2-47DB-679E-25E0-3DB28CF0C1E5}"/>
          </ac:spMkLst>
        </pc:spChg>
        <pc:spChg chg="mod">
          <ac:chgData name="Leventhal, Brian C - leventbc" userId="3adb2060-2beb-4a7d-9680-0848e8f14df8" providerId="ADAL" clId="{574F5506-FE3D-4A83-BC96-C5A841488340}" dt="2022-10-25T10:42:53.669" v="255"/>
          <ac:spMkLst>
            <pc:docMk/>
            <pc:sldMk cId="2684192" sldId="407"/>
            <ac:spMk id="51" creationId="{2F292E1B-7D41-BC6E-4584-0C14853CF84A}"/>
          </ac:spMkLst>
        </pc:spChg>
        <pc:spChg chg="mod">
          <ac:chgData name="Leventhal, Brian C - leventbc" userId="3adb2060-2beb-4a7d-9680-0848e8f14df8" providerId="ADAL" clId="{574F5506-FE3D-4A83-BC96-C5A841488340}" dt="2022-10-25T10:42:53.669" v="255"/>
          <ac:spMkLst>
            <pc:docMk/>
            <pc:sldMk cId="2684192" sldId="407"/>
            <ac:spMk id="53" creationId="{60BF8960-B197-EC8F-46F9-0DC21513D86E}"/>
          </ac:spMkLst>
        </pc:spChg>
        <pc:spChg chg="mod">
          <ac:chgData name="Leventhal, Brian C - leventbc" userId="3adb2060-2beb-4a7d-9680-0848e8f14df8" providerId="ADAL" clId="{574F5506-FE3D-4A83-BC96-C5A841488340}" dt="2022-10-25T10:42:53.669" v="255"/>
          <ac:spMkLst>
            <pc:docMk/>
            <pc:sldMk cId="2684192" sldId="407"/>
            <ac:spMk id="54" creationId="{845150FA-74CE-984D-4C5E-3D5BBF7003DB}"/>
          </ac:spMkLst>
        </pc:spChg>
        <pc:grpChg chg="add mod">
          <ac:chgData name="Leventhal, Brian C - leventbc" userId="3adb2060-2beb-4a7d-9680-0848e8f14df8" providerId="ADAL" clId="{574F5506-FE3D-4A83-BC96-C5A841488340}" dt="2022-10-25T10:43:08.943" v="258" actId="962"/>
          <ac:grpSpMkLst>
            <pc:docMk/>
            <pc:sldMk cId="2684192" sldId="407"/>
            <ac:grpSpMk id="23" creationId="{4F40D267-59D5-9D7B-FD2A-420E83DFF21E}"/>
          </ac:grpSpMkLst>
        </pc:grpChg>
        <pc:grpChg chg="add mod">
          <ac:chgData name="Leventhal, Brian C - leventbc" userId="3adb2060-2beb-4a7d-9680-0848e8f14df8" providerId="ADAL" clId="{574F5506-FE3D-4A83-BC96-C5A841488340}" dt="2022-10-25T10:43:05.887" v="257" actId="962"/>
          <ac:grpSpMkLst>
            <pc:docMk/>
            <pc:sldMk cId="2684192" sldId="407"/>
            <ac:grpSpMk id="27" creationId="{21104722-E029-5648-4914-67D569D244E7}"/>
          </ac:grpSpMkLst>
        </pc:grpChg>
        <pc:grpChg chg="add mod">
          <ac:chgData name="Leventhal, Brian C - leventbc" userId="3adb2060-2beb-4a7d-9680-0848e8f14df8" providerId="ADAL" clId="{574F5506-FE3D-4A83-BC96-C5A841488340}" dt="2022-10-25T10:43:12.719" v="259" actId="962"/>
          <ac:grpSpMkLst>
            <pc:docMk/>
            <pc:sldMk cId="2684192" sldId="407"/>
            <ac:grpSpMk id="34" creationId="{5D262E8A-6966-A30D-2BAF-7743739A8F4A}"/>
          </ac:grpSpMkLst>
        </pc:grpChg>
        <pc:grpChg chg="add mod">
          <ac:chgData name="Leventhal, Brian C - leventbc" userId="3adb2060-2beb-4a7d-9680-0848e8f14df8" providerId="ADAL" clId="{574F5506-FE3D-4A83-BC96-C5A841488340}" dt="2022-10-25T10:43:15.815" v="260" actId="962"/>
          <ac:grpSpMkLst>
            <pc:docMk/>
            <pc:sldMk cId="2684192" sldId="407"/>
            <ac:grpSpMk id="40" creationId="{69A7C6C4-ED05-F2B7-BF60-EC304D258E6E}"/>
          </ac:grpSpMkLst>
        </pc:grpChg>
        <pc:grpChg chg="add mod">
          <ac:chgData name="Leventhal, Brian C - leventbc" userId="3adb2060-2beb-4a7d-9680-0848e8f14df8" providerId="ADAL" clId="{574F5506-FE3D-4A83-BC96-C5A841488340}" dt="2022-10-25T10:43:23.586" v="261" actId="962"/>
          <ac:grpSpMkLst>
            <pc:docMk/>
            <pc:sldMk cId="2684192" sldId="407"/>
            <ac:grpSpMk id="43" creationId="{9DA468F0-941C-B891-59A9-B6785FA9F20B}"/>
          </ac:grpSpMkLst>
        </pc:grpChg>
        <pc:grpChg chg="add mod">
          <ac:chgData name="Leventhal, Brian C - leventbc" userId="3adb2060-2beb-4a7d-9680-0848e8f14df8" providerId="ADAL" clId="{574F5506-FE3D-4A83-BC96-C5A841488340}" dt="2022-10-25T10:43:27.315" v="262" actId="962"/>
          <ac:grpSpMkLst>
            <pc:docMk/>
            <pc:sldMk cId="2684192" sldId="407"/>
            <ac:grpSpMk id="46" creationId="{276B7AC2-5322-398B-1535-4A7ABC62BC58}"/>
          </ac:grpSpMkLst>
        </pc:grpChg>
        <pc:grpChg chg="add mod">
          <ac:chgData name="Leventhal, Brian C - leventbc" userId="3adb2060-2beb-4a7d-9680-0848e8f14df8" providerId="ADAL" clId="{574F5506-FE3D-4A83-BC96-C5A841488340}" dt="2022-10-25T10:43:30.835" v="263" actId="962"/>
          <ac:grpSpMkLst>
            <pc:docMk/>
            <pc:sldMk cId="2684192" sldId="407"/>
            <ac:grpSpMk id="49" creationId="{61B50F8E-9E18-3E63-FDE9-7421F3D8D66B}"/>
          </ac:grpSpMkLst>
        </pc:grpChg>
        <pc:grpChg chg="add mod">
          <ac:chgData name="Leventhal, Brian C - leventbc" userId="3adb2060-2beb-4a7d-9680-0848e8f14df8" providerId="ADAL" clId="{574F5506-FE3D-4A83-BC96-C5A841488340}" dt="2022-10-25T10:43:35.443" v="264" actId="962"/>
          <ac:grpSpMkLst>
            <pc:docMk/>
            <pc:sldMk cId="2684192" sldId="407"/>
            <ac:grpSpMk id="52" creationId="{0927E943-DE66-8B9D-8C14-EF9B0CE33D22}"/>
          </ac:grpSpMkLst>
        </pc:grpChg>
        <pc:picChg chg="mod">
          <ac:chgData name="Leventhal, Brian C - leventbc" userId="3adb2060-2beb-4a7d-9680-0848e8f14df8" providerId="ADAL" clId="{574F5506-FE3D-4A83-BC96-C5A841488340}" dt="2022-10-25T10:43:45.805" v="265" actId="1076"/>
          <ac:picMkLst>
            <pc:docMk/>
            <pc:sldMk cId="2684192" sldId="407"/>
            <ac:picMk id="2" creationId="{0D4EC2E0-8848-92A8-F171-A603EF40953D}"/>
          </ac:picMkLst>
        </pc:picChg>
        <pc:picChg chg="mod">
          <ac:chgData name="Leventhal, Brian C - leventbc" userId="3adb2060-2beb-4a7d-9680-0848e8f14df8" providerId="ADAL" clId="{574F5506-FE3D-4A83-BC96-C5A841488340}" dt="2022-10-25T10:44:45.372" v="284" actId="1076"/>
          <ac:picMkLst>
            <pc:docMk/>
            <pc:sldMk cId="2684192" sldId="407"/>
            <ac:picMk id="10" creationId="{4AFC9D96-2DB8-27B7-5FE5-89CF5760B6A1}"/>
          </ac:picMkLst>
        </pc:picChg>
        <pc:picChg chg="mod">
          <ac:chgData name="Leventhal, Brian C - leventbc" userId="3adb2060-2beb-4a7d-9680-0848e8f14df8" providerId="ADAL" clId="{574F5506-FE3D-4A83-BC96-C5A841488340}" dt="2022-10-25T10:45:13.289" v="293" actId="1076"/>
          <ac:picMkLst>
            <pc:docMk/>
            <pc:sldMk cId="2684192" sldId="407"/>
            <ac:picMk id="12" creationId="{3FB0D80F-1A71-220A-ABEE-6F7122CAC65F}"/>
          </ac:picMkLst>
        </pc:picChg>
        <pc:cxnChg chg="mod">
          <ac:chgData name="Leventhal, Brian C - leventbc" userId="3adb2060-2beb-4a7d-9680-0848e8f14df8" providerId="ADAL" clId="{574F5506-FE3D-4A83-BC96-C5A841488340}" dt="2022-10-25T10:42:46.905" v="254" actId="14100"/>
          <ac:cxnSpMkLst>
            <pc:docMk/>
            <pc:sldMk cId="2684192" sldId="407"/>
            <ac:cxnSpMk id="14" creationId="{E6F5893B-350A-A433-BC16-FAF814351761}"/>
          </ac:cxnSpMkLst>
        </pc:cxnChg>
        <pc:cxnChg chg="mod">
          <ac:chgData name="Leventhal, Brian C - leventbc" userId="3adb2060-2beb-4a7d-9680-0848e8f14df8" providerId="ADAL" clId="{574F5506-FE3D-4A83-BC96-C5A841488340}" dt="2022-10-25T10:42:43.539" v="253" actId="14100"/>
          <ac:cxnSpMkLst>
            <pc:docMk/>
            <pc:sldMk cId="2684192" sldId="407"/>
            <ac:cxnSpMk id="25" creationId="{DE0E3EFF-6F5E-DA6E-B851-98DA7A3922D6}"/>
          </ac:cxnSpMkLst>
        </pc:cxnChg>
        <pc:cxnChg chg="mod">
          <ac:chgData name="Leventhal, Brian C - leventbc" userId="3adb2060-2beb-4a7d-9680-0848e8f14df8" providerId="ADAL" clId="{574F5506-FE3D-4A83-BC96-C5A841488340}" dt="2022-10-25T10:42:41.897" v="252" actId="14100"/>
          <ac:cxnSpMkLst>
            <pc:docMk/>
            <pc:sldMk cId="2684192" sldId="407"/>
            <ac:cxnSpMk id="29" creationId="{4B5E0913-E555-1A2D-7E59-27EAD6619A96}"/>
          </ac:cxnSpMkLst>
        </pc:cxnChg>
        <pc:cxnChg chg="mod">
          <ac:chgData name="Leventhal, Brian C - leventbc" userId="3adb2060-2beb-4a7d-9680-0848e8f14df8" providerId="ADAL" clId="{574F5506-FE3D-4A83-BC96-C5A841488340}" dt="2022-10-25T10:42:38.840" v="251" actId="1076"/>
          <ac:cxnSpMkLst>
            <pc:docMk/>
            <pc:sldMk cId="2684192" sldId="407"/>
            <ac:cxnSpMk id="32" creationId="{FF2A9EC6-5210-5B31-37C7-F3477823B1EF}"/>
          </ac:cxnSpMkLst>
        </pc:cxnChg>
      </pc:sldChg>
      <pc:sldChg chg="addSp delSp modSp mod delAnim modAnim modNotesTx">
        <pc:chgData name="Leventhal, Brian C - leventbc" userId="3adb2060-2beb-4a7d-9680-0848e8f14df8" providerId="ADAL" clId="{574F5506-FE3D-4A83-BC96-C5A841488340}" dt="2022-10-25T10:51:51.660" v="453" actId="6549"/>
        <pc:sldMkLst>
          <pc:docMk/>
          <pc:sldMk cId="959627339" sldId="408"/>
        </pc:sldMkLst>
        <pc:spChg chg="del">
          <ac:chgData name="Leventhal, Brian C - leventbc" userId="3adb2060-2beb-4a7d-9680-0848e8f14df8" providerId="ADAL" clId="{574F5506-FE3D-4A83-BC96-C5A841488340}" dt="2022-10-25T10:46:23.053" v="309" actId="478"/>
          <ac:spMkLst>
            <pc:docMk/>
            <pc:sldMk cId="959627339" sldId="408"/>
            <ac:spMk id="11" creationId="{ABF15483-6750-5231-FE45-7D0E5CE4FAD7}"/>
          </ac:spMkLst>
        </pc:spChg>
        <pc:spChg chg="mod">
          <ac:chgData name="Leventhal, Brian C - leventbc" userId="3adb2060-2beb-4a7d-9680-0848e8f14df8" providerId="ADAL" clId="{574F5506-FE3D-4A83-BC96-C5A841488340}" dt="2022-10-25T10:47:26.793" v="323"/>
          <ac:spMkLst>
            <pc:docMk/>
            <pc:sldMk cId="959627339" sldId="408"/>
            <ac:spMk id="13" creationId="{5A720219-0F08-D562-B22B-766E121C8206}"/>
          </ac:spMkLst>
        </pc:spChg>
        <pc:spChg chg="mod">
          <ac:chgData name="Leventhal, Brian C - leventbc" userId="3adb2060-2beb-4a7d-9680-0848e8f14df8" providerId="ADAL" clId="{574F5506-FE3D-4A83-BC96-C5A841488340}" dt="2022-10-25T10:47:26.793" v="323"/>
          <ac:spMkLst>
            <pc:docMk/>
            <pc:sldMk cId="959627339" sldId="408"/>
            <ac:spMk id="15" creationId="{554B021A-89F2-16F6-0899-6B93C8DE75E6}"/>
          </ac:spMkLst>
        </pc:spChg>
        <pc:spChg chg="mod ord">
          <ac:chgData name="Leventhal, Brian C - leventbc" userId="3adb2060-2beb-4a7d-9680-0848e8f14df8" providerId="ADAL" clId="{574F5506-FE3D-4A83-BC96-C5A841488340}" dt="2022-10-25T10:46:49.562" v="313" actId="1076"/>
          <ac:spMkLst>
            <pc:docMk/>
            <pc:sldMk cId="959627339" sldId="408"/>
            <ac:spMk id="17" creationId="{94D73DD8-73C3-DAA7-7475-45AFE1714E96}"/>
          </ac:spMkLst>
        </pc:spChg>
        <pc:spChg chg="del mod ord">
          <ac:chgData name="Leventhal, Brian C - leventbc" userId="3adb2060-2beb-4a7d-9680-0848e8f14df8" providerId="ADAL" clId="{574F5506-FE3D-4A83-BC96-C5A841488340}" dt="2022-10-25T10:46:21.733" v="308" actId="478"/>
          <ac:spMkLst>
            <pc:docMk/>
            <pc:sldMk cId="959627339" sldId="408"/>
            <ac:spMk id="18" creationId="{3829D101-E860-F835-4842-31B16C6EA805}"/>
          </ac:spMkLst>
        </pc:spChg>
        <pc:spChg chg="del">
          <ac:chgData name="Leventhal, Brian C - leventbc" userId="3adb2060-2beb-4a7d-9680-0848e8f14df8" providerId="ADAL" clId="{574F5506-FE3D-4A83-BC96-C5A841488340}" dt="2022-10-25T10:46:24.157" v="310" actId="478"/>
          <ac:spMkLst>
            <pc:docMk/>
            <pc:sldMk cId="959627339" sldId="408"/>
            <ac:spMk id="19" creationId="{2049A3B2-4DBF-5892-9C56-C67C4A97ED48}"/>
          </ac:spMkLst>
        </pc:spChg>
        <pc:spChg chg="mod">
          <ac:chgData name="Leventhal, Brian C - leventbc" userId="3adb2060-2beb-4a7d-9680-0848e8f14df8" providerId="ADAL" clId="{574F5506-FE3D-4A83-BC96-C5A841488340}" dt="2022-10-25T10:47:26.793" v="323"/>
          <ac:spMkLst>
            <pc:docMk/>
            <pc:sldMk cId="959627339" sldId="408"/>
            <ac:spMk id="23" creationId="{E6A28BAD-8E79-CC47-58D0-6131C018ED2B}"/>
          </ac:spMkLst>
        </pc:spChg>
        <pc:spChg chg="mod">
          <ac:chgData name="Leventhal, Brian C - leventbc" userId="3adb2060-2beb-4a7d-9680-0848e8f14df8" providerId="ADAL" clId="{574F5506-FE3D-4A83-BC96-C5A841488340}" dt="2022-10-25T10:47:26.793" v="323"/>
          <ac:spMkLst>
            <pc:docMk/>
            <pc:sldMk cId="959627339" sldId="408"/>
            <ac:spMk id="24" creationId="{EA4E5666-B4F2-C204-EBEF-6297DAB8F8F8}"/>
          </ac:spMkLst>
        </pc:spChg>
        <pc:spChg chg="mod">
          <ac:chgData name="Leventhal, Brian C - leventbc" userId="3adb2060-2beb-4a7d-9680-0848e8f14df8" providerId="ADAL" clId="{574F5506-FE3D-4A83-BC96-C5A841488340}" dt="2022-10-25T10:47:26.793" v="323"/>
          <ac:spMkLst>
            <pc:docMk/>
            <pc:sldMk cId="959627339" sldId="408"/>
            <ac:spMk id="27" creationId="{AE446FB3-82A9-C1B7-5558-5008067E7104}"/>
          </ac:spMkLst>
        </pc:spChg>
        <pc:spChg chg="mod">
          <ac:chgData name="Leventhal, Brian C - leventbc" userId="3adb2060-2beb-4a7d-9680-0848e8f14df8" providerId="ADAL" clId="{574F5506-FE3D-4A83-BC96-C5A841488340}" dt="2022-10-25T10:47:26.793" v="323"/>
          <ac:spMkLst>
            <pc:docMk/>
            <pc:sldMk cId="959627339" sldId="408"/>
            <ac:spMk id="31" creationId="{E545A836-8569-8E25-FE41-5A0FFD988B9A}"/>
          </ac:spMkLst>
        </pc:spChg>
        <pc:spChg chg="mod">
          <ac:chgData name="Leventhal, Brian C - leventbc" userId="3adb2060-2beb-4a7d-9680-0848e8f14df8" providerId="ADAL" clId="{574F5506-FE3D-4A83-BC96-C5A841488340}" dt="2022-10-25T10:47:26.793" v="323"/>
          <ac:spMkLst>
            <pc:docMk/>
            <pc:sldMk cId="959627339" sldId="408"/>
            <ac:spMk id="33" creationId="{F19BD6B7-A8EA-1D24-118E-7B051870E349}"/>
          </ac:spMkLst>
        </pc:spChg>
        <pc:spChg chg="mod">
          <ac:chgData name="Leventhal, Brian C - leventbc" userId="3adb2060-2beb-4a7d-9680-0848e8f14df8" providerId="ADAL" clId="{574F5506-FE3D-4A83-BC96-C5A841488340}" dt="2022-10-25T10:47:26.793" v="323"/>
          <ac:spMkLst>
            <pc:docMk/>
            <pc:sldMk cId="959627339" sldId="408"/>
            <ac:spMk id="34" creationId="{895E82C5-8468-C974-A142-CD0953517019}"/>
          </ac:spMkLst>
        </pc:spChg>
        <pc:spChg chg="mod ord">
          <ac:chgData name="Leventhal, Brian C - leventbc" userId="3adb2060-2beb-4a7d-9680-0848e8f14df8" providerId="ADAL" clId="{574F5506-FE3D-4A83-BC96-C5A841488340}" dt="2022-10-25T10:47:09.697" v="317" actId="1076"/>
          <ac:spMkLst>
            <pc:docMk/>
            <pc:sldMk cId="959627339" sldId="408"/>
            <ac:spMk id="35" creationId="{8E5B0A2C-3279-AA08-860A-B69B7F38ADF6}"/>
          </ac:spMkLst>
        </pc:spChg>
        <pc:spChg chg="mod ord">
          <ac:chgData name="Leventhal, Brian C - leventbc" userId="3adb2060-2beb-4a7d-9680-0848e8f14df8" providerId="ADAL" clId="{574F5506-FE3D-4A83-BC96-C5A841488340}" dt="2022-10-25T10:47:12.898" v="318" actId="1076"/>
          <ac:spMkLst>
            <pc:docMk/>
            <pc:sldMk cId="959627339" sldId="408"/>
            <ac:spMk id="36" creationId="{5A92F7CD-E8D4-170F-97F7-CE6AB09C6452}"/>
          </ac:spMkLst>
        </pc:spChg>
        <pc:spChg chg="mod">
          <ac:chgData name="Leventhal, Brian C - leventbc" userId="3adb2060-2beb-4a7d-9680-0848e8f14df8" providerId="ADAL" clId="{574F5506-FE3D-4A83-BC96-C5A841488340}" dt="2022-10-25T10:47:26.793" v="323"/>
          <ac:spMkLst>
            <pc:docMk/>
            <pc:sldMk cId="959627339" sldId="408"/>
            <ac:spMk id="38" creationId="{B57D8AA8-F4ED-AD77-48FA-C92EEA75B3E6}"/>
          </ac:spMkLst>
        </pc:spChg>
        <pc:spChg chg="mod">
          <ac:chgData name="Leventhal, Brian C - leventbc" userId="3adb2060-2beb-4a7d-9680-0848e8f14df8" providerId="ADAL" clId="{574F5506-FE3D-4A83-BC96-C5A841488340}" dt="2022-10-25T10:47:26.793" v="323"/>
          <ac:spMkLst>
            <pc:docMk/>
            <pc:sldMk cId="959627339" sldId="408"/>
            <ac:spMk id="39" creationId="{BAF1170B-8066-10CC-F555-44F8A8965E57}"/>
          </ac:spMkLst>
        </pc:spChg>
        <pc:spChg chg="mod">
          <ac:chgData name="Leventhal, Brian C - leventbc" userId="3adb2060-2beb-4a7d-9680-0848e8f14df8" providerId="ADAL" clId="{574F5506-FE3D-4A83-BC96-C5A841488340}" dt="2022-10-25T10:47:26.793" v="323"/>
          <ac:spMkLst>
            <pc:docMk/>
            <pc:sldMk cId="959627339" sldId="408"/>
            <ac:spMk id="41" creationId="{320945D5-2B6C-0355-4DCC-DC2915512456}"/>
          </ac:spMkLst>
        </pc:spChg>
        <pc:spChg chg="mod">
          <ac:chgData name="Leventhal, Brian C - leventbc" userId="3adb2060-2beb-4a7d-9680-0848e8f14df8" providerId="ADAL" clId="{574F5506-FE3D-4A83-BC96-C5A841488340}" dt="2022-10-25T10:47:26.793" v="323"/>
          <ac:spMkLst>
            <pc:docMk/>
            <pc:sldMk cId="959627339" sldId="408"/>
            <ac:spMk id="42" creationId="{24B30419-B253-7064-7FD2-75297EDE8343}"/>
          </ac:spMkLst>
        </pc:spChg>
        <pc:grpChg chg="add mod">
          <ac:chgData name="Leventhal, Brian C - leventbc" userId="3adb2060-2beb-4a7d-9680-0848e8f14df8" providerId="ADAL" clId="{574F5506-FE3D-4A83-BC96-C5A841488340}" dt="2022-10-25T10:47:58.253" v="330" actId="962"/>
          <ac:grpSpMkLst>
            <pc:docMk/>
            <pc:sldMk cId="959627339" sldId="408"/>
            <ac:grpSpMk id="12" creationId="{C6DD9147-308D-8831-F65C-6F210FA62090}"/>
          </ac:grpSpMkLst>
        </pc:grpChg>
        <pc:grpChg chg="add mod">
          <ac:chgData name="Leventhal, Brian C - leventbc" userId="3adb2060-2beb-4a7d-9680-0848e8f14df8" providerId="ADAL" clId="{574F5506-FE3D-4A83-BC96-C5A841488340}" dt="2022-10-25T10:47:54.372" v="329" actId="962"/>
          <ac:grpSpMkLst>
            <pc:docMk/>
            <pc:sldMk cId="959627339" sldId="408"/>
            <ac:grpSpMk id="20" creationId="{2FCF298B-F491-D469-7316-18DF20D33A03}"/>
          </ac:grpSpMkLst>
        </pc:grpChg>
        <pc:grpChg chg="add mod">
          <ac:chgData name="Leventhal, Brian C - leventbc" userId="3adb2060-2beb-4a7d-9680-0848e8f14df8" providerId="ADAL" clId="{574F5506-FE3D-4A83-BC96-C5A841488340}" dt="2022-10-25T10:48:02.965" v="331" actId="962"/>
          <ac:grpSpMkLst>
            <pc:docMk/>
            <pc:sldMk cId="959627339" sldId="408"/>
            <ac:grpSpMk id="26" creationId="{A9426DA8-2473-78A9-D69F-49A078E7F655}"/>
          </ac:grpSpMkLst>
        </pc:grpChg>
        <pc:grpChg chg="add mod">
          <ac:chgData name="Leventhal, Brian C - leventbc" userId="3adb2060-2beb-4a7d-9680-0848e8f14df8" providerId="ADAL" clId="{574F5506-FE3D-4A83-BC96-C5A841488340}" dt="2022-10-25T10:48:08.017" v="332" actId="962"/>
          <ac:grpSpMkLst>
            <pc:docMk/>
            <pc:sldMk cId="959627339" sldId="408"/>
            <ac:grpSpMk id="32" creationId="{CCD7504F-EC91-B665-EC1E-0AA1E0A9CBB1}"/>
          </ac:grpSpMkLst>
        </pc:grpChg>
        <pc:grpChg chg="add mod">
          <ac:chgData name="Leventhal, Brian C - leventbc" userId="3adb2060-2beb-4a7d-9680-0848e8f14df8" providerId="ADAL" clId="{574F5506-FE3D-4A83-BC96-C5A841488340}" dt="2022-10-25T10:48:11.577" v="333" actId="962"/>
          <ac:grpSpMkLst>
            <pc:docMk/>
            <pc:sldMk cId="959627339" sldId="408"/>
            <ac:grpSpMk id="37" creationId="{067EB090-7DDE-BFFA-4D54-1E531154ECDF}"/>
          </ac:grpSpMkLst>
        </pc:grpChg>
        <pc:grpChg chg="add mod">
          <ac:chgData name="Leventhal, Brian C - leventbc" userId="3adb2060-2beb-4a7d-9680-0848e8f14df8" providerId="ADAL" clId="{574F5506-FE3D-4A83-BC96-C5A841488340}" dt="2022-10-25T10:48:16.601" v="334" actId="962"/>
          <ac:grpSpMkLst>
            <pc:docMk/>
            <pc:sldMk cId="959627339" sldId="408"/>
            <ac:grpSpMk id="40" creationId="{2280ED39-6032-D58C-DF10-9466159AF704}"/>
          </ac:grpSpMkLst>
        </pc:grpChg>
        <pc:picChg chg="mod">
          <ac:chgData name="Leventhal, Brian C - leventbc" userId="3adb2060-2beb-4a7d-9680-0848e8f14df8" providerId="ADAL" clId="{574F5506-FE3D-4A83-BC96-C5A841488340}" dt="2022-10-25T10:48:19.725" v="335" actId="1076"/>
          <ac:picMkLst>
            <pc:docMk/>
            <pc:sldMk cId="959627339" sldId="408"/>
            <ac:picMk id="16" creationId="{F068E659-1347-8E3A-5EA0-4148B22A321E}"/>
          </ac:picMkLst>
        </pc:picChg>
        <pc:picChg chg="mod">
          <ac:chgData name="Leventhal, Brian C - leventbc" userId="3adb2060-2beb-4a7d-9680-0848e8f14df8" providerId="ADAL" clId="{574F5506-FE3D-4A83-BC96-C5A841488340}" dt="2022-10-25T10:48:20.829" v="336" actId="1076"/>
          <ac:picMkLst>
            <pc:docMk/>
            <pc:sldMk cId="959627339" sldId="408"/>
            <ac:picMk id="21" creationId="{C47C1894-3BF1-8F67-0BA2-0512EDBBD306}"/>
          </ac:picMkLst>
        </pc:picChg>
        <pc:picChg chg="mod">
          <ac:chgData name="Leventhal, Brian C - leventbc" userId="3adb2060-2beb-4a7d-9680-0848e8f14df8" providerId="ADAL" clId="{574F5506-FE3D-4A83-BC96-C5A841488340}" dt="2022-10-25T10:48:22.108" v="337" actId="1076"/>
          <ac:picMkLst>
            <pc:docMk/>
            <pc:sldMk cId="959627339" sldId="408"/>
            <ac:picMk id="22" creationId="{8F90AB10-164F-60BA-052D-CC2ED7F406E2}"/>
          </ac:picMkLst>
        </pc:picChg>
        <pc:cxnChg chg="mod">
          <ac:chgData name="Leventhal, Brian C - leventbc" userId="3adb2060-2beb-4a7d-9680-0848e8f14df8" providerId="ADAL" clId="{574F5506-FE3D-4A83-BC96-C5A841488340}" dt="2022-10-25T10:47:20.491" v="322" actId="14100"/>
          <ac:cxnSpMkLst>
            <pc:docMk/>
            <pc:sldMk cId="959627339" sldId="408"/>
            <ac:cxnSpMk id="14" creationId="{E6F5893B-350A-A433-BC16-FAF814351761}"/>
          </ac:cxnSpMkLst>
        </pc:cxnChg>
        <pc:cxnChg chg="mod">
          <ac:chgData name="Leventhal, Brian C - leventbc" userId="3adb2060-2beb-4a7d-9680-0848e8f14df8" providerId="ADAL" clId="{574F5506-FE3D-4A83-BC96-C5A841488340}" dt="2022-10-25T10:47:09.697" v="317" actId="1076"/>
          <ac:cxnSpMkLst>
            <pc:docMk/>
            <pc:sldMk cId="959627339" sldId="408"/>
            <ac:cxnSpMk id="25" creationId="{DE0E3EFF-6F5E-DA6E-B851-98DA7A3922D6}"/>
          </ac:cxnSpMkLst>
        </pc:cxnChg>
        <pc:cxnChg chg="mod">
          <ac:chgData name="Leventhal, Brian C - leventbc" userId="3adb2060-2beb-4a7d-9680-0848e8f14df8" providerId="ADAL" clId="{574F5506-FE3D-4A83-BC96-C5A841488340}" dt="2022-10-25T10:47:15.299" v="319" actId="14100"/>
          <ac:cxnSpMkLst>
            <pc:docMk/>
            <pc:sldMk cId="959627339" sldId="408"/>
            <ac:cxnSpMk id="29" creationId="{4B5E0913-E555-1A2D-7E59-27EAD6619A96}"/>
          </ac:cxnSpMkLst>
        </pc:cxnChg>
      </pc:sldChg>
    </pc:docChg>
  </pc:docChgLst>
  <pc:docChgLst>
    <pc:chgData name="Leventhal, Brian C - leventbc" userId="3adb2060-2beb-4a7d-9680-0848e8f14df8" providerId="ADAL" clId="{332988E5-025E-48A1-833C-72AACB8E0D79}"/>
    <pc:docChg chg="delSld modSld">
      <pc:chgData name="Leventhal, Brian C - leventbc" userId="3adb2060-2beb-4a7d-9680-0848e8f14df8" providerId="ADAL" clId="{332988E5-025E-48A1-833C-72AACB8E0D79}" dt="2023-02-15T16:36:36.710" v="16"/>
      <pc:docMkLst>
        <pc:docMk/>
      </pc:docMkLst>
      <pc:sldChg chg="modSp">
        <pc:chgData name="Leventhal, Brian C - leventbc" userId="3adb2060-2beb-4a7d-9680-0848e8f14df8" providerId="ADAL" clId="{332988E5-025E-48A1-833C-72AACB8E0D79}" dt="2023-02-15T16:36:28.578" v="15"/>
        <pc:sldMkLst>
          <pc:docMk/>
          <pc:sldMk cId="1967798868" sldId="338"/>
        </pc:sldMkLst>
        <pc:spChg chg="mod">
          <ac:chgData name="Leventhal, Brian C - leventbc" userId="3adb2060-2beb-4a7d-9680-0848e8f14df8" providerId="ADAL" clId="{332988E5-025E-48A1-833C-72AACB8E0D79}" dt="2023-02-15T16:36:28.578" v="15"/>
          <ac:spMkLst>
            <pc:docMk/>
            <pc:sldMk cId="1967798868" sldId="338"/>
            <ac:spMk id="5" creationId="{4D3ECB5C-ADF3-BB3D-8419-DFAF8425E38A}"/>
          </ac:spMkLst>
        </pc:spChg>
      </pc:sldChg>
      <pc:sldChg chg="modSp mod">
        <pc:chgData name="Leventhal, Brian C - leventbc" userId="3adb2060-2beb-4a7d-9680-0848e8f14df8" providerId="ADAL" clId="{332988E5-025E-48A1-833C-72AACB8E0D79}" dt="2023-02-15T16:36:19.067" v="13" actId="20577"/>
        <pc:sldMkLst>
          <pc:docMk/>
          <pc:sldMk cId="3808318768" sldId="391"/>
        </pc:sldMkLst>
        <pc:spChg chg="mod">
          <ac:chgData name="Leventhal, Brian C - leventbc" userId="3adb2060-2beb-4a7d-9680-0848e8f14df8" providerId="ADAL" clId="{332988E5-025E-48A1-833C-72AACB8E0D79}" dt="2023-02-15T16:36:15.416" v="11" actId="20577"/>
          <ac:spMkLst>
            <pc:docMk/>
            <pc:sldMk cId="3808318768" sldId="391"/>
            <ac:spMk id="4" creationId="{AFAE34FA-A313-4748-81D1-81F40FC5D8DA}"/>
          </ac:spMkLst>
        </pc:spChg>
        <pc:spChg chg="mod">
          <ac:chgData name="Leventhal, Brian C - leventbc" userId="3adb2060-2beb-4a7d-9680-0848e8f14df8" providerId="ADAL" clId="{332988E5-025E-48A1-833C-72AACB8E0D79}" dt="2023-02-15T16:36:19.067" v="13" actId="20577"/>
          <ac:spMkLst>
            <pc:docMk/>
            <pc:sldMk cId="3808318768" sldId="391"/>
            <ac:spMk id="5" creationId="{77AA1A16-7FD6-4400-B81B-719AB0876EFA}"/>
          </ac:spMkLst>
        </pc:spChg>
      </pc:sldChg>
      <pc:sldChg chg="modSp mod">
        <pc:chgData name="Leventhal, Brian C - leventbc" userId="3adb2060-2beb-4a7d-9680-0848e8f14df8" providerId="ADAL" clId="{332988E5-025E-48A1-833C-72AACB8E0D79}" dt="2023-02-15T16:35:25.126" v="5" actId="14100"/>
        <pc:sldMkLst>
          <pc:docMk/>
          <pc:sldMk cId="296753615" sldId="395"/>
        </pc:sldMkLst>
        <pc:spChg chg="mod">
          <ac:chgData name="Leventhal, Brian C - leventbc" userId="3adb2060-2beb-4a7d-9680-0848e8f14df8" providerId="ADAL" clId="{332988E5-025E-48A1-833C-72AACB8E0D79}" dt="2023-02-15T16:34:59.041" v="1"/>
          <ac:spMkLst>
            <pc:docMk/>
            <pc:sldMk cId="296753615" sldId="395"/>
            <ac:spMk id="4" creationId="{5B4DD281-321D-E185-0FA9-590BCCF8F8CD}"/>
          </ac:spMkLst>
        </pc:spChg>
        <pc:spChg chg="mod">
          <ac:chgData name="Leventhal, Brian C - leventbc" userId="3adb2060-2beb-4a7d-9680-0848e8f14df8" providerId="ADAL" clId="{332988E5-025E-48A1-833C-72AACB8E0D79}" dt="2023-02-15T16:35:25.126" v="5" actId="14100"/>
          <ac:spMkLst>
            <pc:docMk/>
            <pc:sldMk cId="296753615" sldId="395"/>
            <ac:spMk id="8" creationId="{A2112B31-0468-6877-7A1D-2860AF6E7206}"/>
          </ac:spMkLst>
        </pc:spChg>
      </pc:sldChg>
      <pc:sldChg chg="modSp mod">
        <pc:chgData name="Leventhal, Brian C - leventbc" userId="3adb2060-2beb-4a7d-9680-0848e8f14df8" providerId="ADAL" clId="{332988E5-025E-48A1-833C-72AACB8E0D79}" dt="2023-02-15T16:36:36.710" v="16"/>
        <pc:sldMkLst>
          <pc:docMk/>
          <pc:sldMk cId="1238505330" sldId="396"/>
        </pc:sldMkLst>
        <pc:spChg chg="mod">
          <ac:chgData name="Leventhal, Brian C - leventbc" userId="3adb2060-2beb-4a7d-9680-0848e8f14df8" providerId="ADAL" clId="{332988E5-025E-48A1-833C-72AACB8E0D79}" dt="2023-02-15T16:35:47.509" v="7"/>
          <ac:spMkLst>
            <pc:docMk/>
            <pc:sldMk cId="1238505330" sldId="396"/>
            <ac:spMk id="4" creationId="{5B4DD281-321D-E185-0FA9-590BCCF8F8CD}"/>
          </ac:spMkLst>
        </pc:spChg>
        <pc:spChg chg="mod">
          <ac:chgData name="Leventhal, Brian C - leventbc" userId="3adb2060-2beb-4a7d-9680-0848e8f14df8" providerId="ADAL" clId="{332988E5-025E-48A1-833C-72AACB8E0D79}" dt="2023-02-15T16:36:04.041" v="9" actId="1076"/>
          <ac:spMkLst>
            <pc:docMk/>
            <pc:sldMk cId="1238505330" sldId="396"/>
            <ac:spMk id="8" creationId="{A2112B31-0468-6877-7A1D-2860AF6E7206}"/>
          </ac:spMkLst>
        </pc:spChg>
        <pc:spChg chg="mod">
          <ac:chgData name="Leventhal, Brian C - leventbc" userId="3adb2060-2beb-4a7d-9680-0848e8f14df8" providerId="ADAL" clId="{332988E5-025E-48A1-833C-72AACB8E0D79}" dt="2023-02-15T16:36:36.710" v="16"/>
          <ac:spMkLst>
            <pc:docMk/>
            <pc:sldMk cId="1238505330" sldId="396"/>
            <ac:spMk id="42" creationId="{3DCB02B3-276D-451F-995B-BD24F52B2CAB}"/>
          </ac:spMkLst>
        </pc:spChg>
      </pc:sldChg>
      <pc:sldChg chg="del">
        <pc:chgData name="Leventhal, Brian C - leventbc" userId="3adb2060-2beb-4a7d-9680-0848e8f14df8" providerId="ADAL" clId="{332988E5-025E-48A1-833C-72AACB8E0D79}" dt="2023-02-15T16:36:22.258" v="14" actId="47"/>
        <pc:sldMkLst>
          <pc:docMk/>
          <pc:sldMk cId="4231718957" sldId="397"/>
        </pc:sldMkLst>
      </pc:sldChg>
    </pc:docChg>
  </pc:docChgLst>
  <pc:docChgLst>
    <pc:chgData name="Leventhal, Brian C - leventbc" userId="3adb2060-2beb-4a7d-9680-0848e8f14df8" providerId="ADAL" clId="{C08F5A5A-AA0B-4FCB-9AAC-C840BA50538D}"/>
    <pc:docChg chg="custSel delSld modSld">
      <pc:chgData name="Leventhal, Brian C - leventbc" userId="3adb2060-2beb-4a7d-9680-0848e8f14df8" providerId="ADAL" clId="{C08F5A5A-AA0B-4FCB-9AAC-C840BA50538D}" dt="2023-02-15T16:31:42.506" v="122" actId="20577"/>
      <pc:docMkLst>
        <pc:docMk/>
      </pc:docMkLst>
      <pc:sldChg chg="modSp mod">
        <pc:chgData name="Leventhal, Brian C - leventbc" userId="3adb2060-2beb-4a7d-9680-0848e8f14df8" providerId="ADAL" clId="{C08F5A5A-AA0B-4FCB-9AAC-C840BA50538D}" dt="2023-02-15T16:27:27.416" v="30" actId="20577"/>
        <pc:sldMkLst>
          <pc:docMk/>
          <pc:sldMk cId="1961157331" sldId="328"/>
        </pc:sldMkLst>
        <pc:spChg chg="mod">
          <ac:chgData name="Leventhal, Brian C - leventbc" userId="3adb2060-2beb-4a7d-9680-0848e8f14df8" providerId="ADAL" clId="{C08F5A5A-AA0B-4FCB-9AAC-C840BA50538D}" dt="2023-02-15T16:27:08.324" v="15" actId="20577"/>
          <ac:spMkLst>
            <pc:docMk/>
            <pc:sldMk cId="1961157331" sldId="328"/>
            <ac:spMk id="3" creationId="{1FE54899-A28B-3A03-9DD6-58F6C1F38C07}"/>
          </ac:spMkLst>
        </pc:spChg>
        <pc:spChg chg="mod">
          <ac:chgData name="Leventhal, Brian C - leventbc" userId="3adb2060-2beb-4a7d-9680-0848e8f14df8" providerId="ADAL" clId="{C08F5A5A-AA0B-4FCB-9AAC-C840BA50538D}" dt="2023-02-15T16:27:27.416" v="30" actId="20577"/>
          <ac:spMkLst>
            <pc:docMk/>
            <pc:sldMk cId="1961157331" sldId="328"/>
            <ac:spMk id="5" creationId="{934CFB50-4FF9-989C-79E6-171CEDED9D3A}"/>
          </ac:spMkLst>
        </pc:spChg>
        <pc:grpChg chg="mod">
          <ac:chgData name="Leventhal, Brian C - leventbc" userId="3adb2060-2beb-4a7d-9680-0848e8f14df8" providerId="ADAL" clId="{C08F5A5A-AA0B-4FCB-9AAC-C840BA50538D}" dt="2023-02-15T16:27:22.441" v="16" actId="1076"/>
          <ac:grpSpMkLst>
            <pc:docMk/>
            <pc:sldMk cId="1961157331" sldId="328"/>
            <ac:grpSpMk id="6" creationId="{BCAC114B-DD95-7860-9C19-B591E6419F52}"/>
          </ac:grpSpMkLst>
        </pc:grpChg>
      </pc:sldChg>
      <pc:sldChg chg="modSp">
        <pc:chgData name="Leventhal, Brian C - leventbc" userId="3adb2060-2beb-4a7d-9680-0848e8f14df8" providerId="ADAL" clId="{C08F5A5A-AA0B-4FCB-9AAC-C840BA50538D}" dt="2023-02-15T16:31:24.868" v="121"/>
        <pc:sldMkLst>
          <pc:docMk/>
          <pc:sldMk cId="1967798868" sldId="338"/>
        </pc:sldMkLst>
        <pc:spChg chg="mod">
          <ac:chgData name="Leventhal, Brian C - leventbc" userId="3adb2060-2beb-4a7d-9680-0848e8f14df8" providerId="ADAL" clId="{C08F5A5A-AA0B-4FCB-9AAC-C840BA50538D}" dt="2023-02-15T16:31:24.868" v="121"/>
          <ac:spMkLst>
            <pc:docMk/>
            <pc:sldMk cId="1967798868" sldId="338"/>
            <ac:spMk id="5" creationId="{4D3ECB5C-ADF3-BB3D-8419-DFAF8425E38A}"/>
          </ac:spMkLst>
        </pc:spChg>
      </pc:sldChg>
      <pc:sldChg chg="delSp modSp mod delAnim">
        <pc:chgData name="Leventhal, Brian C - leventbc" userId="3adb2060-2beb-4a7d-9680-0848e8f14df8" providerId="ADAL" clId="{C08F5A5A-AA0B-4FCB-9AAC-C840BA50538D}" dt="2023-02-15T16:31:42.506" v="122" actId="20577"/>
        <pc:sldMkLst>
          <pc:docMk/>
          <pc:sldMk cId="3808318768" sldId="391"/>
        </pc:sldMkLst>
        <pc:spChg chg="mod">
          <ac:chgData name="Leventhal, Brian C - leventbc" userId="3adb2060-2beb-4a7d-9680-0848e8f14df8" providerId="ADAL" clId="{C08F5A5A-AA0B-4FCB-9AAC-C840BA50538D}" dt="2023-02-15T16:27:36.180" v="60" actId="20577"/>
          <ac:spMkLst>
            <pc:docMk/>
            <pc:sldMk cId="3808318768" sldId="391"/>
            <ac:spMk id="4" creationId="{AFAE34FA-A313-4748-81D1-81F40FC5D8DA}"/>
          </ac:spMkLst>
        </pc:spChg>
        <pc:spChg chg="mod">
          <ac:chgData name="Leventhal, Brian C - leventbc" userId="3adb2060-2beb-4a7d-9680-0848e8f14df8" providerId="ADAL" clId="{C08F5A5A-AA0B-4FCB-9AAC-C840BA50538D}" dt="2023-02-15T16:27:47.967" v="65" actId="20577"/>
          <ac:spMkLst>
            <pc:docMk/>
            <pc:sldMk cId="3808318768" sldId="391"/>
            <ac:spMk id="5" creationId="{77AA1A16-7FD6-4400-B81B-719AB0876EFA}"/>
          </ac:spMkLst>
        </pc:spChg>
        <pc:spChg chg="mod">
          <ac:chgData name="Leventhal, Brian C - leventbc" userId="3adb2060-2beb-4a7d-9680-0848e8f14df8" providerId="ADAL" clId="{C08F5A5A-AA0B-4FCB-9AAC-C840BA50538D}" dt="2023-02-15T16:31:42.506" v="122" actId="20577"/>
          <ac:spMkLst>
            <pc:docMk/>
            <pc:sldMk cId="3808318768" sldId="391"/>
            <ac:spMk id="6" creationId="{C17F7E7C-0206-CF90-B9A6-E5175A9F7199}"/>
          </ac:spMkLst>
        </pc:spChg>
        <pc:picChg chg="mod">
          <ac:chgData name="Leventhal, Brian C - leventbc" userId="3adb2060-2beb-4a7d-9680-0848e8f14df8" providerId="ADAL" clId="{C08F5A5A-AA0B-4FCB-9AAC-C840BA50538D}" dt="2023-02-15T16:27:43.238" v="62" actId="1076"/>
          <ac:picMkLst>
            <pc:docMk/>
            <pc:sldMk cId="3808318768" sldId="391"/>
            <ac:picMk id="7" creationId="{3C494D61-9548-8B17-09F3-96B056D95C39}"/>
          </ac:picMkLst>
        </pc:picChg>
        <pc:picChg chg="del">
          <ac:chgData name="Leventhal, Brian C - leventbc" userId="3adb2060-2beb-4a7d-9680-0848e8f14df8" providerId="ADAL" clId="{C08F5A5A-AA0B-4FCB-9AAC-C840BA50538D}" dt="2023-02-15T16:27:44.883" v="63" actId="478"/>
          <ac:picMkLst>
            <pc:docMk/>
            <pc:sldMk cId="3808318768" sldId="391"/>
            <ac:picMk id="8" creationId="{FD8EC5B3-4BD7-8574-D6C3-84D57D2D206A}"/>
          </ac:picMkLst>
        </pc:picChg>
      </pc:sldChg>
      <pc:sldChg chg="delSp modSp mod">
        <pc:chgData name="Leventhal, Brian C - leventbc" userId="3adb2060-2beb-4a7d-9680-0848e8f14df8" providerId="ADAL" clId="{C08F5A5A-AA0B-4FCB-9AAC-C840BA50538D}" dt="2023-02-15T16:28:46.226" v="81" actId="478"/>
        <pc:sldMkLst>
          <pc:docMk/>
          <pc:sldMk cId="296753615" sldId="395"/>
        </pc:sldMkLst>
        <pc:spChg chg="mod">
          <ac:chgData name="Leventhal, Brian C - leventbc" userId="3adb2060-2beb-4a7d-9680-0848e8f14df8" providerId="ADAL" clId="{C08F5A5A-AA0B-4FCB-9AAC-C840BA50538D}" dt="2023-02-15T16:28:27.639" v="78"/>
          <ac:spMkLst>
            <pc:docMk/>
            <pc:sldMk cId="296753615" sldId="395"/>
            <ac:spMk id="4" creationId="{5B4DD281-321D-E185-0FA9-590BCCF8F8CD}"/>
          </ac:spMkLst>
        </pc:spChg>
        <pc:spChg chg="mod">
          <ac:chgData name="Leventhal, Brian C - leventbc" userId="3adb2060-2beb-4a7d-9680-0848e8f14df8" providerId="ADAL" clId="{C08F5A5A-AA0B-4FCB-9AAC-C840BA50538D}" dt="2023-02-15T16:28:43.836" v="80" actId="1076"/>
          <ac:spMkLst>
            <pc:docMk/>
            <pc:sldMk cId="296753615" sldId="395"/>
            <ac:spMk id="8" creationId="{A2112B31-0468-6877-7A1D-2860AF6E7206}"/>
          </ac:spMkLst>
        </pc:spChg>
        <pc:spChg chg="mod">
          <ac:chgData name="Leventhal, Brian C - leventbc" userId="3adb2060-2beb-4a7d-9680-0848e8f14df8" providerId="ADAL" clId="{C08F5A5A-AA0B-4FCB-9AAC-C840BA50538D}" dt="2023-02-15T16:27:58.752" v="75" actId="20577"/>
          <ac:spMkLst>
            <pc:docMk/>
            <pc:sldMk cId="296753615" sldId="395"/>
            <ac:spMk id="10" creationId="{8A8CCC96-D50D-809B-8F70-319BF606DD08}"/>
          </ac:spMkLst>
        </pc:spChg>
        <pc:spChg chg="del mod">
          <ac:chgData name="Leventhal, Brian C - leventbc" userId="3adb2060-2beb-4a7d-9680-0848e8f14df8" providerId="ADAL" clId="{C08F5A5A-AA0B-4FCB-9AAC-C840BA50538D}" dt="2023-02-15T16:28:46.226" v="81" actId="478"/>
          <ac:spMkLst>
            <pc:docMk/>
            <pc:sldMk cId="296753615" sldId="395"/>
            <ac:spMk id="12" creationId="{19642F54-BAC7-4E5F-45F5-D004FFF2EBBD}"/>
          </ac:spMkLst>
        </pc:spChg>
      </pc:sldChg>
      <pc:sldChg chg="addSp delSp modSp mod">
        <pc:chgData name="Leventhal, Brian C - leventbc" userId="3adb2060-2beb-4a7d-9680-0848e8f14df8" providerId="ADAL" clId="{C08F5A5A-AA0B-4FCB-9AAC-C840BA50538D}" dt="2023-02-15T16:29:35.463" v="96" actId="1076"/>
        <pc:sldMkLst>
          <pc:docMk/>
          <pc:sldMk cId="1238505330" sldId="396"/>
        </pc:sldMkLst>
        <pc:spChg chg="mod">
          <ac:chgData name="Leventhal, Brian C - leventbc" userId="3adb2060-2beb-4a7d-9680-0848e8f14df8" providerId="ADAL" clId="{C08F5A5A-AA0B-4FCB-9AAC-C840BA50538D}" dt="2023-02-15T16:29:13.556" v="94"/>
          <ac:spMkLst>
            <pc:docMk/>
            <pc:sldMk cId="1238505330" sldId="396"/>
            <ac:spMk id="4" creationId="{5B4DD281-321D-E185-0FA9-590BCCF8F8CD}"/>
          </ac:spMkLst>
        </pc:spChg>
        <pc:spChg chg="mod">
          <ac:chgData name="Leventhal, Brian C - leventbc" userId="3adb2060-2beb-4a7d-9680-0848e8f14df8" providerId="ADAL" clId="{C08F5A5A-AA0B-4FCB-9AAC-C840BA50538D}" dt="2023-02-15T16:29:35.463" v="96" actId="1076"/>
          <ac:spMkLst>
            <pc:docMk/>
            <pc:sldMk cId="1238505330" sldId="396"/>
            <ac:spMk id="8" creationId="{A2112B31-0468-6877-7A1D-2860AF6E7206}"/>
          </ac:spMkLst>
        </pc:spChg>
        <pc:spChg chg="mod">
          <ac:chgData name="Leventhal, Brian C - leventbc" userId="3adb2060-2beb-4a7d-9680-0848e8f14df8" providerId="ADAL" clId="{C08F5A5A-AA0B-4FCB-9AAC-C840BA50538D}" dt="2023-02-15T16:28:54.905" v="91" actId="20577"/>
          <ac:spMkLst>
            <pc:docMk/>
            <pc:sldMk cId="1238505330" sldId="396"/>
            <ac:spMk id="10" creationId="{8A8CCC96-D50D-809B-8F70-319BF606DD08}"/>
          </ac:spMkLst>
        </pc:spChg>
        <pc:spChg chg="del">
          <ac:chgData name="Leventhal, Brian C - leventbc" userId="3adb2060-2beb-4a7d-9680-0848e8f14df8" providerId="ADAL" clId="{C08F5A5A-AA0B-4FCB-9AAC-C840BA50538D}" dt="2023-02-15T16:28:57.964" v="92" actId="478"/>
          <ac:spMkLst>
            <pc:docMk/>
            <pc:sldMk cId="1238505330" sldId="396"/>
            <ac:spMk id="12" creationId="{19642F54-BAC7-4E5F-45F5-D004FFF2EBBD}"/>
          </ac:spMkLst>
        </pc:spChg>
        <pc:spChg chg="add del mod">
          <ac:chgData name="Leventhal, Brian C - leventbc" userId="3adb2060-2beb-4a7d-9680-0848e8f14df8" providerId="ADAL" clId="{C08F5A5A-AA0B-4FCB-9AAC-C840BA50538D}" dt="2023-02-15T16:28:58.749" v="93" actId="478"/>
          <ac:spMkLst>
            <pc:docMk/>
            <pc:sldMk cId="1238505330" sldId="396"/>
            <ac:spMk id="14" creationId="{40C90C49-0E58-32DB-2E80-17A16DF55E45}"/>
          </ac:spMkLst>
        </pc:spChg>
      </pc:sldChg>
      <pc:sldChg chg="addSp delSp modSp mod">
        <pc:chgData name="Leventhal, Brian C - leventbc" userId="3adb2060-2beb-4a7d-9680-0848e8f14df8" providerId="ADAL" clId="{C08F5A5A-AA0B-4FCB-9AAC-C840BA50538D}" dt="2023-02-15T16:31:09.245" v="120"/>
        <pc:sldMkLst>
          <pc:docMk/>
          <pc:sldMk cId="4231718957" sldId="397"/>
        </pc:sldMkLst>
        <pc:spChg chg="mod">
          <ac:chgData name="Leventhal, Brian C - leventbc" userId="3adb2060-2beb-4a7d-9680-0848e8f14df8" providerId="ADAL" clId="{C08F5A5A-AA0B-4FCB-9AAC-C840BA50538D}" dt="2023-02-15T16:30:03.561" v="111"/>
          <ac:spMkLst>
            <pc:docMk/>
            <pc:sldMk cId="4231718957" sldId="397"/>
            <ac:spMk id="4" creationId="{5B4DD281-321D-E185-0FA9-590BCCF8F8CD}"/>
          </ac:spMkLst>
        </pc:spChg>
        <pc:spChg chg="mod">
          <ac:chgData name="Leventhal, Brian C - leventbc" userId="3adb2060-2beb-4a7d-9680-0848e8f14df8" providerId="ADAL" clId="{C08F5A5A-AA0B-4FCB-9AAC-C840BA50538D}" dt="2023-02-15T16:30:20.716" v="113" actId="1076"/>
          <ac:spMkLst>
            <pc:docMk/>
            <pc:sldMk cId="4231718957" sldId="397"/>
            <ac:spMk id="8" creationId="{A2112B31-0468-6877-7A1D-2860AF6E7206}"/>
          </ac:spMkLst>
        </pc:spChg>
        <pc:spChg chg="mod">
          <ac:chgData name="Leventhal, Brian C - leventbc" userId="3adb2060-2beb-4a7d-9680-0848e8f14df8" providerId="ADAL" clId="{C08F5A5A-AA0B-4FCB-9AAC-C840BA50538D}" dt="2023-02-15T16:29:42.389" v="107" actId="20577"/>
          <ac:spMkLst>
            <pc:docMk/>
            <pc:sldMk cId="4231718957" sldId="397"/>
            <ac:spMk id="10" creationId="{8A8CCC96-D50D-809B-8F70-319BF606DD08}"/>
          </ac:spMkLst>
        </pc:spChg>
        <pc:spChg chg="del">
          <ac:chgData name="Leventhal, Brian C - leventbc" userId="3adb2060-2beb-4a7d-9680-0848e8f14df8" providerId="ADAL" clId="{C08F5A5A-AA0B-4FCB-9AAC-C840BA50538D}" dt="2023-02-15T16:29:46.517" v="108" actId="478"/>
          <ac:spMkLst>
            <pc:docMk/>
            <pc:sldMk cId="4231718957" sldId="397"/>
            <ac:spMk id="12" creationId="{19642F54-BAC7-4E5F-45F5-D004FFF2EBBD}"/>
          </ac:spMkLst>
        </pc:spChg>
        <pc:spChg chg="add del mod">
          <ac:chgData name="Leventhal, Brian C - leventbc" userId="3adb2060-2beb-4a7d-9680-0848e8f14df8" providerId="ADAL" clId="{C08F5A5A-AA0B-4FCB-9AAC-C840BA50538D}" dt="2023-02-15T16:29:58.069" v="109" actId="478"/>
          <ac:spMkLst>
            <pc:docMk/>
            <pc:sldMk cId="4231718957" sldId="397"/>
            <ac:spMk id="14" creationId="{6602E14B-73E4-947C-D38F-623735D5860E}"/>
          </ac:spMkLst>
        </pc:spChg>
        <pc:spChg chg="mod">
          <ac:chgData name="Leventhal, Brian C - leventbc" userId="3adb2060-2beb-4a7d-9680-0848e8f14df8" providerId="ADAL" clId="{C08F5A5A-AA0B-4FCB-9AAC-C840BA50538D}" dt="2023-02-15T16:31:09.245" v="120"/>
          <ac:spMkLst>
            <pc:docMk/>
            <pc:sldMk cId="4231718957" sldId="397"/>
            <ac:spMk id="42" creationId="{3DCB02B3-276D-451F-995B-BD24F52B2CAB}"/>
          </ac:spMkLst>
        </pc:spChg>
      </pc:sldChg>
      <pc:sldChg chg="del">
        <pc:chgData name="Leventhal, Brian C - leventbc" userId="3adb2060-2beb-4a7d-9680-0848e8f14df8" providerId="ADAL" clId="{C08F5A5A-AA0B-4FCB-9AAC-C840BA50538D}" dt="2023-02-15T16:30:54.430" v="114" actId="47"/>
        <pc:sldMkLst>
          <pc:docMk/>
          <pc:sldMk cId="2428032784" sldId="398"/>
        </pc:sldMkLst>
      </pc:sldChg>
      <pc:sldChg chg="del">
        <pc:chgData name="Leventhal, Brian C - leventbc" userId="3adb2060-2beb-4a7d-9680-0848e8f14df8" providerId="ADAL" clId="{C08F5A5A-AA0B-4FCB-9AAC-C840BA50538D}" dt="2023-02-15T16:30:55.007" v="115" actId="47"/>
        <pc:sldMkLst>
          <pc:docMk/>
          <pc:sldMk cId="360388983" sldId="399"/>
        </pc:sldMkLst>
      </pc:sldChg>
      <pc:sldChg chg="del">
        <pc:chgData name="Leventhal, Brian C - leventbc" userId="3adb2060-2beb-4a7d-9680-0848e8f14df8" providerId="ADAL" clId="{C08F5A5A-AA0B-4FCB-9AAC-C840BA50538D}" dt="2023-02-15T16:30:55.820" v="116" actId="47"/>
        <pc:sldMkLst>
          <pc:docMk/>
          <pc:sldMk cId="3212279076" sldId="400"/>
        </pc:sldMkLst>
      </pc:sldChg>
      <pc:sldChg chg="del">
        <pc:chgData name="Leventhal, Brian C - leventbc" userId="3adb2060-2beb-4a7d-9680-0848e8f14df8" providerId="ADAL" clId="{C08F5A5A-AA0B-4FCB-9AAC-C840BA50538D}" dt="2023-02-15T16:30:56.351" v="117" actId="47"/>
        <pc:sldMkLst>
          <pc:docMk/>
          <pc:sldMk cId="3622029364" sldId="401"/>
        </pc:sldMkLst>
      </pc:sldChg>
      <pc:sldChg chg="del">
        <pc:chgData name="Leventhal, Brian C - leventbc" userId="3adb2060-2beb-4a7d-9680-0848e8f14df8" providerId="ADAL" clId="{C08F5A5A-AA0B-4FCB-9AAC-C840BA50538D}" dt="2023-02-15T16:30:56.648" v="118" actId="47"/>
        <pc:sldMkLst>
          <pc:docMk/>
          <pc:sldMk cId="3676747951" sldId="402"/>
        </pc:sldMkLst>
      </pc:sldChg>
      <pc:sldChg chg="del">
        <pc:chgData name="Leventhal, Brian C - leventbc" userId="3adb2060-2beb-4a7d-9680-0848e8f14df8" providerId="ADAL" clId="{C08F5A5A-AA0B-4FCB-9AAC-C840BA50538D}" dt="2023-02-15T16:30:57.616" v="119" actId="47"/>
        <pc:sldMkLst>
          <pc:docMk/>
          <pc:sldMk cId="3020467529" sldId="403"/>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55D0E6C-5147-492D-9E60-E6299BE8651C}" type="datetimeFigureOut">
              <a:rPr lang="en-US" smtClean="0"/>
              <a:t>6/2/2023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6AE9C75-C037-4BB4-AA1C-F81A8AF68C13}" type="slidenum">
              <a:rPr lang="en-US" smtClean="0"/>
              <a:t>‹#›</a:t>
            </a:fld>
            <a:endParaRPr lang="en-US"/>
          </a:p>
        </p:txBody>
      </p:sp>
    </p:spTree>
    <p:extLst>
      <p:ext uri="{BB962C8B-B14F-4D97-AF65-F5344CB8AC3E}">
        <p14:creationId xmlns:p14="http://schemas.microsoft.com/office/powerpoint/2010/main" val="12674984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AE9C75-C037-4BB4-AA1C-F81A8AF68C13}" type="slidenum">
              <a:rPr lang="en-US" smtClean="0"/>
              <a:t>1</a:t>
            </a:fld>
            <a:endParaRPr lang="en-US"/>
          </a:p>
        </p:txBody>
      </p:sp>
    </p:spTree>
    <p:extLst>
      <p:ext uri="{BB962C8B-B14F-4D97-AF65-F5344CB8AC3E}">
        <p14:creationId xmlns:p14="http://schemas.microsoft.com/office/powerpoint/2010/main" val="6514578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AE9C75-C037-4BB4-AA1C-F81A8AF68C13}" type="slidenum">
              <a:rPr lang="en-US" smtClean="0"/>
              <a:t>2</a:t>
            </a:fld>
            <a:endParaRPr lang="en-US"/>
          </a:p>
        </p:txBody>
      </p:sp>
    </p:spTree>
    <p:extLst>
      <p:ext uri="{BB962C8B-B14F-4D97-AF65-F5344CB8AC3E}">
        <p14:creationId xmlns:p14="http://schemas.microsoft.com/office/powerpoint/2010/main" val="33187208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56AE9C75-C037-4BB4-AA1C-F81A8AF68C13}" type="slidenum">
              <a:rPr lang="en-US" smtClean="0"/>
              <a:t>3</a:t>
            </a:fld>
            <a:endParaRPr lang="en-US"/>
          </a:p>
        </p:txBody>
      </p:sp>
    </p:spTree>
    <p:extLst>
      <p:ext uri="{BB962C8B-B14F-4D97-AF65-F5344CB8AC3E}">
        <p14:creationId xmlns:p14="http://schemas.microsoft.com/office/powerpoint/2010/main" val="36908557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56AE9C75-C037-4BB4-AA1C-F81A8AF68C13}" type="slidenum">
              <a:rPr lang="en-US" smtClean="0"/>
              <a:t>4</a:t>
            </a:fld>
            <a:endParaRPr lang="en-US"/>
          </a:p>
        </p:txBody>
      </p:sp>
    </p:spTree>
    <p:extLst>
      <p:ext uri="{BB962C8B-B14F-4D97-AF65-F5344CB8AC3E}">
        <p14:creationId xmlns:p14="http://schemas.microsoft.com/office/powerpoint/2010/main" val="37919725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AE9C75-C037-4BB4-AA1C-F81A8AF68C13}" type="slidenum">
              <a:rPr lang="en-US" smtClean="0"/>
              <a:t>5</a:t>
            </a:fld>
            <a:endParaRPr lang="en-US"/>
          </a:p>
        </p:txBody>
      </p:sp>
    </p:spTree>
    <p:extLst>
      <p:ext uri="{BB962C8B-B14F-4D97-AF65-F5344CB8AC3E}">
        <p14:creationId xmlns:p14="http://schemas.microsoft.com/office/powerpoint/2010/main" val="36567483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Module TItle Slide">
    <p:bg>
      <p:bgPr>
        <a:gradFill>
          <a:gsLst>
            <a:gs pos="0">
              <a:schemeClr val="accent1">
                <a:lumMod val="5000"/>
                <a:lumOff val="95000"/>
              </a:schemeClr>
            </a:gs>
            <a:gs pos="100000">
              <a:srgbClr val="5E162A"/>
            </a:gs>
          </a:gsLst>
          <a:lin ang="5400000" scaled="1"/>
        </a:gradFill>
        <a:effectLst/>
      </p:bgPr>
    </p:bg>
    <p:spTree>
      <p:nvGrpSpPr>
        <p:cNvPr id="1" name=""/>
        <p:cNvGrpSpPr/>
        <p:nvPr/>
      </p:nvGrpSpPr>
      <p:grpSpPr>
        <a:xfrm>
          <a:off x="0" y="0"/>
          <a:ext cx="0" cy="0"/>
          <a:chOff x="0" y="0"/>
          <a:chExt cx="0" cy="0"/>
        </a:xfrm>
      </p:grpSpPr>
      <p:grpSp>
        <p:nvGrpSpPr>
          <p:cNvPr id="52" name="Group 51">
            <a:extLst>
              <a:ext uri="{FF2B5EF4-FFF2-40B4-BE49-F238E27FC236}">
                <a16:creationId xmlns:a16="http://schemas.microsoft.com/office/drawing/2014/main" id="{7E16BB7A-443C-4348-9658-B53CDF32CAB0}"/>
              </a:ext>
            </a:extLst>
          </p:cNvPr>
          <p:cNvGrpSpPr/>
          <p:nvPr userDrawn="1"/>
        </p:nvGrpSpPr>
        <p:grpSpPr>
          <a:xfrm rot="5400000">
            <a:off x="-1170540" y="3181759"/>
            <a:ext cx="4836245" cy="1213599"/>
            <a:chOff x="-2575064" y="1448741"/>
            <a:chExt cx="9177319" cy="1387498"/>
          </a:xfrm>
        </p:grpSpPr>
        <p:sp>
          <p:nvSpPr>
            <p:cNvPr id="53" name="Rectangle: Rounded Corners 52">
              <a:extLst>
                <a:ext uri="{FF2B5EF4-FFF2-40B4-BE49-F238E27FC236}">
                  <a16:creationId xmlns:a16="http://schemas.microsoft.com/office/drawing/2014/main" id="{B3D763AC-BFBD-4C16-807D-E7A6F9201C7C}"/>
                </a:ext>
              </a:extLst>
            </p:cNvPr>
            <p:cNvSpPr/>
            <p:nvPr userDrawn="1"/>
          </p:nvSpPr>
          <p:spPr>
            <a:xfrm>
              <a:off x="-1483411" y="1448741"/>
              <a:ext cx="8085666" cy="164803"/>
            </a:xfrm>
            <a:prstGeom prst="roundRect">
              <a:avLst>
                <a:gd name="adj" fmla="val 50000"/>
              </a:avLst>
            </a:prstGeom>
            <a:solidFill>
              <a:srgbClr val="5E162A"/>
            </a:solidFill>
            <a:ln w="38100">
              <a:solidFill>
                <a:srgbClr val="FAB432"/>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Rectangle: Rounded Corners 53">
              <a:extLst>
                <a:ext uri="{FF2B5EF4-FFF2-40B4-BE49-F238E27FC236}">
                  <a16:creationId xmlns:a16="http://schemas.microsoft.com/office/drawing/2014/main" id="{F3E964E7-DE24-4AA1-8515-B10BAC229EC4}"/>
                </a:ext>
              </a:extLst>
            </p:cNvPr>
            <p:cNvSpPr/>
            <p:nvPr userDrawn="1"/>
          </p:nvSpPr>
          <p:spPr>
            <a:xfrm>
              <a:off x="-1671333" y="1651505"/>
              <a:ext cx="8085666" cy="164803"/>
            </a:xfrm>
            <a:prstGeom prst="roundRect">
              <a:avLst>
                <a:gd name="adj" fmla="val 50000"/>
              </a:avLst>
            </a:prstGeom>
            <a:solidFill>
              <a:srgbClr val="5E162A">
                <a:alpha val="85000"/>
              </a:srgbClr>
            </a:solidFill>
            <a:ln w="38100">
              <a:solidFill>
                <a:srgbClr val="FAB432"/>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Rectangle: Rounded Corners 54">
              <a:extLst>
                <a:ext uri="{FF2B5EF4-FFF2-40B4-BE49-F238E27FC236}">
                  <a16:creationId xmlns:a16="http://schemas.microsoft.com/office/drawing/2014/main" id="{0A945E47-4A62-416E-972D-03E79106CCAC}"/>
                </a:ext>
              </a:extLst>
            </p:cNvPr>
            <p:cNvSpPr/>
            <p:nvPr userDrawn="1"/>
          </p:nvSpPr>
          <p:spPr>
            <a:xfrm>
              <a:off x="-1891036" y="1853945"/>
              <a:ext cx="8085666" cy="164803"/>
            </a:xfrm>
            <a:prstGeom prst="roundRect">
              <a:avLst>
                <a:gd name="adj" fmla="val 50000"/>
              </a:avLst>
            </a:prstGeom>
            <a:solidFill>
              <a:srgbClr val="5E162A">
                <a:alpha val="75000"/>
              </a:srgbClr>
            </a:solidFill>
            <a:ln w="38100">
              <a:solidFill>
                <a:srgbClr val="FAB432"/>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Rounded Corners 55">
              <a:extLst>
                <a:ext uri="{FF2B5EF4-FFF2-40B4-BE49-F238E27FC236}">
                  <a16:creationId xmlns:a16="http://schemas.microsoft.com/office/drawing/2014/main" id="{915E8605-37E1-437B-8B77-4725C68271DE}"/>
                </a:ext>
              </a:extLst>
            </p:cNvPr>
            <p:cNvSpPr/>
            <p:nvPr userDrawn="1"/>
          </p:nvSpPr>
          <p:spPr>
            <a:xfrm>
              <a:off x="-2043739" y="2063265"/>
              <a:ext cx="8085666" cy="164803"/>
            </a:xfrm>
            <a:prstGeom prst="roundRect">
              <a:avLst>
                <a:gd name="adj" fmla="val 50000"/>
              </a:avLst>
            </a:prstGeom>
            <a:solidFill>
              <a:srgbClr val="5E162A">
                <a:alpha val="65000"/>
              </a:srgbClr>
            </a:solidFill>
            <a:ln w="38100">
              <a:solidFill>
                <a:srgbClr val="FAB432"/>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Rounded Corners 56">
              <a:extLst>
                <a:ext uri="{FF2B5EF4-FFF2-40B4-BE49-F238E27FC236}">
                  <a16:creationId xmlns:a16="http://schemas.microsoft.com/office/drawing/2014/main" id="{FFFEF0BB-B586-466D-8004-0451F9DD797C}"/>
                </a:ext>
              </a:extLst>
            </p:cNvPr>
            <p:cNvSpPr/>
            <p:nvPr userDrawn="1"/>
          </p:nvSpPr>
          <p:spPr>
            <a:xfrm>
              <a:off x="-2247226" y="2266029"/>
              <a:ext cx="8085666" cy="164803"/>
            </a:xfrm>
            <a:prstGeom prst="roundRect">
              <a:avLst>
                <a:gd name="adj" fmla="val 50000"/>
              </a:avLst>
            </a:prstGeom>
            <a:solidFill>
              <a:srgbClr val="5E162A">
                <a:alpha val="55000"/>
              </a:srgbClr>
            </a:solidFill>
            <a:ln w="38100">
              <a:solidFill>
                <a:srgbClr val="FAB432"/>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Rounded Corners 57">
              <a:extLst>
                <a:ext uri="{FF2B5EF4-FFF2-40B4-BE49-F238E27FC236}">
                  <a16:creationId xmlns:a16="http://schemas.microsoft.com/office/drawing/2014/main" id="{880285D4-B1FA-4E33-8333-7FBB8FF8C089}"/>
                </a:ext>
              </a:extLst>
            </p:cNvPr>
            <p:cNvSpPr/>
            <p:nvPr userDrawn="1"/>
          </p:nvSpPr>
          <p:spPr>
            <a:xfrm>
              <a:off x="-2416146" y="2467201"/>
              <a:ext cx="8085666" cy="164803"/>
            </a:xfrm>
            <a:prstGeom prst="roundRect">
              <a:avLst>
                <a:gd name="adj" fmla="val 50000"/>
              </a:avLst>
            </a:prstGeom>
            <a:solidFill>
              <a:srgbClr val="5E162A">
                <a:alpha val="45000"/>
              </a:srgbClr>
            </a:solidFill>
            <a:ln w="38100">
              <a:solidFill>
                <a:srgbClr val="FAB432"/>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Rounded Corners 58">
              <a:extLst>
                <a:ext uri="{FF2B5EF4-FFF2-40B4-BE49-F238E27FC236}">
                  <a16:creationId xmlns:a16="http://schemas.microsoft.com/office/drawing/2014/main" id="{F19CFD15-1D03-48EC-AFF8-1C409A9052AE}"/>
                </a:ext>
              </a:extLst>
            </p:cNvPr>
            <p:cNvSpPr/>
            <p:nvPr userDrawn="1"/>
          </p:nvSpPr>
          <p:spPr>
            <a:xfrm>
              <a:off x="-2575064" y="2671436"/>
              <a:ext cx="8085666" cy="164803"/>
            </a:xfrm>
            <a:prstGeom prst="roundRect">
              <a:avLst>
                <a:gd name="adj" fmla="val 50000"/>
              </a:avLst>
            </a:prstGeom>
            <a:solidFill>
              <a:srgbClr val="5E162A">
                <a:alpha val="35000"/>
              </a:srgbClr>
            </a:solidFill>
            <a:ln w="38100">
              <a:solidFill>
                <a:srgbClr val="FAB432"/>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60" name="Parallelogram 6">
            <a:extLst>
              <a:ext uri="{FF2B5EF4-FFF2-40B4-BE49-F238E27FC236}">
                <a16:creationId xmlns:a16="http://schemas.microsoft.com/office/drawing/2014/main" id="{37A6E4ED-6D77-415C-8557-B9C9DC9AB6F9}"/>
              </a:ext>
            </a:extLst>
          </p:cNvPr>
          <p:cNvSpPr/>
          <p:nvPr userDrawn="1"/>
        </p:nvSpPr>
        <p:spPr>
          <a:xfrm rot="5400000">
            <a:off x="4564910" y="-2901521"/>
            <a:ext cx="2675596" cy="10962004"/>
          </a:xfrm>
          <a:custGeom>
            <a:avLst/>
            <a:gdLst>
              <a:gd name="connsiteX0" fmla="*/ 0 w 10094011"/>
              <a:gd name="connsiteY0" fmla="*/ 1319746 h 1319746"/>
              <a:gd name="connsiteX1" fmla="*/ 556550 w 10094011"/>
              <a:gd name="connsiteY1" fmla="*/ 0 h 1319746"/>
              <a:gd name="connsiteX2" fmla="*/ 10094011 w 10094011"/>
              <a:gd name="connsiteY2" fmla="*/ 0 h 1319746"/>
              <a:gd name="connsiteX3" fmla="*/ 9537461 w 10094011"/>
              <a:gd name="connsiteY3" fmla="*/ 1319746 h 1319746"/>
              <a:gd name="connsiteX4" fmla="*/ 0 w 10094011"/>
              <a:gd name="connsiteY4" fmla="*/ 1319746 h 1319746"/>
              <a:gd name="connsiteX0" fmla="*/ 4017 w 10098028"/>
              <a:gd name="connsiteY0" fmla="*/ 1335649 h 1335649"/>
              <a:gd name="connsiteX1" fmla="*/ 0 w 10098028"/>
              <a:gd name="connsiteY1" fmla="*/ 0 h 1335649"/>
              <a:gd name="connsiteX2" fmla="*/ 10098028 w 10098028"/>
              <a:gd name="connsiteY2" fmla="*/ 15903 h 1335649"/>
              <a:gd name="connsiteX3" fmla="*/ 9541478 w 10098028"/>
              <a:gd name="connsiteY3" fmla="*/ 1335649 h 1335649"/>
              <a:gd name="connsiteX4" fmla="*/ 4017 w 10098028"/>
              <a:gd name="connsiteY4" fmla="*/ 1335649 h 1335649"/>
              <a:gd name="connsiteX0" fmla="*/ 0 w 10094011"/>
              <a:gd name="connsiteY0" fmla="*/ 1335649 h 1335649"/>
              <a:gd name="connsiteX1" fmla="*/ 2484 w 10094011"/>
              <a:gd name="connsiteY1" fmla="*/ 0 h 1335649"/>
              <a:gd name="connsiteX2" fmla="*/ 10094011 w 10094011"/>
              <a:gd name="connsiteY2" fmla="*/ 15903 h 1335649"/>
              <a:gd name="connsiteX3" fmla="*/ 9537461 w 10094011"/>
              <a:gd name="connsiteY3" fmla="*/ 1335649 h 1335649"/>
              <a:gd name="connsiteX4" fmla="*/ 0 w 10094011"/>
              <a:gd name="connsiteY4" fmla="*/ 1335649 h 1335649"/>
              <a:gd name="connsiteX0" fmla="*/ 0 w 10094011"/>
              <a:gd name="connsiteY0" fmla="*/ 1335649 h 1338628"/>
              <a:gd name="connsiteX1" fmla="*/ 2484 w 10094011"/>
              <a:gd name="connsiteY1" fmla="*/ 0 h 1338628"/>
              <a:gd name="connsiteX2" fmla="*/ 10094011 w 10094011"/>
              <a:gd name="connsiteY2" fmla="*/ 15903 h 1338628"/>
              <a:gd name="connsiteX3" fmla="*/ 8760072 w 10094011"/>
              <a:gd name="connsiteY3" fmla="*/ 1338628 h 1338628"/>
              <a:gd name="connsiteX4" fmla="*/ 0 w 10094011"/>
              <a:gd name="connsiteY4" fmla="*/ 1335649 h 1338628"/>
              <a:gd name="connsiteX0" fmla="*/ 0 w 10094011"/>
              <a:gd name="connsiteY0" fmla="*/ 1335649 h 1340239"/>
              <a:gd name="connsiteX1" fmla="*/ 2484 w 10094011"/>
              <a:gd name="connsiteY1" fmla="*/ 0 h 1340239"/>
              <a:gd name="connsiteX2" fmla="*/ 10094011 w 10094011"/>
              <a:gd name="connsiteY2" fmla="*/ 15903 h 1340239"/>
              <a:gd name="connsiteX3" fmla="*/ 6063255 w 10094011"/>
              <a:gd name="connsiteY3" fmla="*/ 1340239 h 1340239"/>
              <a:gd name="connsiteX4" fmla="*/ 0 w 10094011"/>
              <a:gd name="connsiteY4" fmla="*/ 1335649 h 1340239"/>
              <a:gd name="connsiteX0" fmla="*/ 0 w 10094011"/>
              <a:gd name="connsiteY0" fmla="*/ 1335649 h 1340239"/>
              <a:gd name="connsiteX1" fmla="*/ 2484 w 10094011"/>
              <a:gd name="connsiteY1" fmla="*/ 0 h 1340239"/>
              <a:gd name="connsiteX2" fmla="*/ 10094011 w 10094011"/>
              <a:gd name="connsiteY2" fmla="*/ 15903 h 1340239"/>
              <a:gd name="connsiteX3" fmla="*/ 6063255 w 10094011"/>
              <a:gd name="connsiteY3" fmla="*/ 1340239 h 1340239"/>
              <a:gd name="connsiteX4" fmla="*/ 0 w 10094011"/>
              <a:gd name="connsiteY4" fmla="*/ 1335649 h 1340239"/>
              <a:gd name="connsiteX0" fmla="*/ 0 w 10094011"/>
              <a:gd name="connsiteY0" fmla="*/ 1335649 h 1340239"/>
              <a:gd name="connsiteX1" fmla="*/ 2484 w 10094011"/>
              <a:gd name="connsiteY1" fmla="*/ 0 h 1340239"/>
              <a:gd name="connsiteX2" fmla="*/ 10094011 w 10094011"/>
              <a:gd name="connsiteY2" fmla="*/ 15903 h 1340239"/>
              <a:gd name="connsiteX3" fmla="*/ 6063255 w 10094011"/>
              <a:gd name="connsiteY3" fmla="*/ 1340239 h 1340239"/>
              <a:gd name="connsiteX4" fmla="*/ 0 w 10094011"/>
              <a:gd name="connsiteY4" fmla="*/ 1335649 h 1340239"/>
              <a:gd name="connsiteX0" fmla="*/ 0 w 10180738"/>
              <a:gd name="connsiteY0" fmla="*/ 1335649 h 1340239"/>
              <a:gd name="connsiteX1" fmla="*/ 2484 w 10180738"/>
              <a:gd name="connsiteY1" fmla="*/ 0 h 1340239"/>
              <a:gd name="connsiteX2" fmla="*/ 10180738 w 10180738"/>
              <a:gd name="connsiteY2" fmla="*/ 6113 h 1340239"/>
              <a:gd name="connsiteX3" fmla="*/ 6063255 w 10180738"/>
              <a:gd name="connsiteY3" fmla="*/ 1340239 h 1340239"/>
              <a:gd name="connsiteX4" fmla="*/ 0 w 10180738"/>
              <a:gd name="connsiteY4" fmla="*/ 1335649 h 1340239"/>
              <a:gd name="connsiteX0" fmla="*/ 0 w 10180738"/>
              <a:gd name="connsiteY0" fmla="*/ 1345744 h 1345744"/>
              <a:gd name="connsiteX1" fmla="*/ 2484 w 10180738"/>
              <a:gd name="connsiteY1" fmla="*/ 0 h 1345744"/>
              <a:gd name="connsiteX2" fmla="*/ 10180738 w 10180738"/>
              <a:gd name="connsiteY2" fmla="*/ 6113 h 1345744"/>
              <a:gd name="connsiteX3" fmla="*/ 6063255 w 10180738"/>
              <a:gd name="connsiteY3" fmla="*/ 1340239 h 1345744"/>
              <a:gd name="connsiteX4" fmla="*/ 0 w 10180738"/>
              <a:gd name="connsiteY4" fmla="*/ 1345744 h 1345744"/>
              <a:gd name="connsiteX0" fmla="*/ 0 w 10180738"/>
              <a:gd name="connsiteY0" fmla="*/ 1345744 h 1345744"/>
              <a:gd name="connsiteX1" fmla="*/ 2484 w 10180738"/>
              <a:gd name="connsiteY1" fmla="*/ 0 h 1345744"/>
              <a:gd name="connsiteX2" fmla="*/ 10180738 w 10180738"/>
              <a:gd name="connsiteY2" fmla="*/ 6113 h 1345744"/>
              <a:gd name="connsiteX3" fmla="*/ 6000655 w 10180738"/>
              <a:gd name="connsiteY3" fmla="*/ 1345488 h 1345744"/>
              <a:gd name="connsiteX4" fmla="*/ 0 w 10180738"/>
              <a:gd name="connsiteY4" fmla="*/ 1345744 h 1345744"/>
              <a:gd name="connsiteX0" fmla="*/ 0 w 10180738"/>
              <a:gd name="connsiteY0" fmla="*/ 1345744 h 1345744"/>
              <a:gd name="connsiteX1" fmla="*/ 2484 w 10180738"/>
              <a:gd name="connsiteY1" fmla="*/ 0 h 1345744"/>
              <a:gd name="connsiteX2" fmla="*/ 10180738 w 10180738"/>
              <a:gd name="connsiteY2" fmla="*/ 6113 h 1345744"/>
              <a:gd name="connsiteX3" fmla="*/ 6000655 w 10180738"/>
              <a:gd name="connsiteY3" fmla="*/ 1345488 h 1345744"/>
              <a:gd name="connsiteX4" fmla="*/ 0 w 10180738"/>
              <a:gd name="connsiteY4" fmla="*/ 1345744 h 1345744"/>
              <a:gd name="connsiteX0" fmla="*/ 0 w 10288052"/>
              <a:gd name="connsiteY0" fmla="*/ 1353360 h 1353360"/>
              <a:gd name="connsiteX1" fmla="*/ 2484 w 10288052"/>
              <a:gd name="connsiteY1" fmla="*/ 7616 h 1353360"/>
              <a:gd name="connsiteX2" fmla="*/ 10288052 w 10288052"/>
              <a:gd name="connsiteY2" fmla="*/ 0 h 1353360"/>
              <a:gd name="connsiteX3" fmla="*/ 6000655 w 10288052"/>
              <a:gd name="connsiteY3" fmla="*/ 1353104 h 1353360"/>
              <a:gd name="connsiteX4" fmla="*/ 0 w 10288052"/>
              <a:gd name="connsiteY4" fmla="*/ 1353360 h 1353360"/>
              <a:gd name="connsiteX0" fmla="*/ 0 w 10323822"/>
              <a:gd name="connsiteY0" fmla="*/ 1345744 h 1345744"/>
              <a:gd name="connsiteX1" fmla="*/ 2484 w 10323822"/>
              <a:gd name="connsiteY1" fmla="*/ 0 h 1345744"/>
              <a:gd name="connsiteX2" fmla="*/ 10323822 w 10323822"/>
              <a:gd name="connsiteY2" fmla="*/ 460 h 1345744"/>
              <a:gd name="connsiteX3" fmla="*/ 6000655 w 10323822"/>
              <a:gd name="connsiteY3" fmla="*/ 1345488 h 1345744"/>
              <a:gd name="connsiteX4" fmla="*/ 0 w 10323822"/>
              <a:gd name="connsiteY4" fmla="*/ 1345744 h 13457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323822" h="1345744">
                <a:moveTo>
                  <a:pt x="0" y="1345744"/>
                </a:moveTo>
                <a:lnTo>
                  <a:pt x="2484" y="0"/>
                </a:lnTo>
                <a:lnTo>
                  <a:pt x="10323822" y="460"/>
                </a:lnTo>
                <a:lnTo>
                  <a:pt x="6000655" y="1345488"/>
                </a:lnTo>
                <a:lnTo>
                  <a:pt x="0" y="1345744"/>
                </a:lnTo>
                <a:close/>
              </a:path>
            </a:pathLst>
          </a:custGeom>
          <a:solidFill>
            <a:schemeClr val="bg1"/>
          </a:solidFill>
          <a:ln w="76200">
            <a:solidFill>
              <a:srgbClr val="0C7776"/>
            </a:solidFill>
            <a:prstDash val="solid"/>
          </a:ln>
          <a:scene3d>
            <a:camera prst="orthographicFront"/>
            <a:lightRig rig="threePt" dir="t"/>
          </a:scene3d>
          <a:sp3d>
            <a:bevelT prst="relaxedInset"/>
          </a:sp3d>
        </p:spPr>
        <p:style>
          <a:lnRef idx="2">
            <a:schemeClr val="dk1"/>
          </a:lnRef>
          <a:fillRef idx="1">
            <a:schemeClr val="lt1"/>
          </a:fillRef>
          <a:effectRef idx="0">
            <a:schemeClr val="dk1"/>
          </a:effectRef>
          <a:fontRef idx="minor">
            <a:schemeClr val="dk1"/>
          </a:fontRef>
        </p:style>
        <p:txBody>
          <a:bodyPr rtlCol="0" anchor="ctr"/>
          <a:lstStyle/>
          <a:p>
            <a:pPr algn="ctr"/>
            <a:endParaRPr lang="en-US" dirty="0"/>
          </a:p>
        </p:txBody>
      </p:sp>
      <p:sp>
        <p:nvSpPr>
          <p:cNvPr id="61" name="Title 1">
            <a:extLst>
              <a:ext uri="{FF2B5EF4-FFF2-40B4-BE49-F238E27FC236}">
                <a16:creationId xmlns:a16="http://schemas.microsoft.com/office/drawing/2014/main" id="{BF115EFE-B567-4371-AF8B-BEF9CFB5052E}"/>
              </a:ext>
            </a:extLst>
          </p:cNvPr>
          <p:cNvSpPr>
            <a:spLocks noGrp="1"/>
          </p:cNvSpPr>
          <p:nvPr>
            <p:ph type="ctrTitle"/>
          </p:nvPr>
        </p:nvSpPr>
        <p:spPr>
          <a:xfrm>
            <a:off x="752242" y="1454182"/>
            <a:ext cx="10467098" cy="1797901"/>
          </a:xfrm>
          <a:noFill/>
        </p:spPr>
        <p:txBody>
          <a:bodyPr anchor="ctr"/>
          <a:lstStyle>
            <a:lvl1pPr algn="r">
              <a:defRPr sz="4400">
                <a:solidFill>
                  <a:srgbClr val="6E2E40"/>
                </a:solidFill>
              </a:defRPr>
            </a:lvl1pPr>
          </a:lstStyle>
          <a:p>
            <a:r>
              <a:rPr lang="en-US" dirty="0"/>
              <a:t>Click to edit Master title style</a:t>
            </a:r>
          </a:p>
        </p:txBody>
      </p:sp>
      <p:sp>
        <p:nvSpPr>
          <p:cNvPr id="62" name="Parallelogram 6">
            <a:extLst>
              <a:ext uri="{FF2B5EF4-FFF2-40B4-BE49-F238E27FC236}">
                <a16:creationId xmlns:a16="http://schemas.microsoft.com/office/drawing/2014/main" id="{023D053D-ED61-406E-8043-215269E601FD}"/>
              </a:ext>
            </a:extLst>
          </p:cNvPr>
          <p:cNvSpPr/>
          <p:nvPr userDrawn="1"/>
        </p:nvSpPr>
        <p:spPr>
          <a:xfrm rot="16200000">
            <a:off x="6337116" y="262741"/>
            <a:ext cx="1567356" cy="8603708"/>
          </a:xfrm>
          <a:custGeom>
            <a:avLst/>
            <a:gdLst>
              <a:gd name="connsiteX0" fmla="*/ 0 w 10094011"/>
              <a:gd name="connsiteY0" fmla="*/ 1319746 h 1319746"/>
              <a:gd name="connsiteX1" fmla="*/ 556550 w 10094011"/>
              <a:gd name="connsiteY1" fmla="*/ 0 h 1319746"/>
              <a:gd name="connsiteX2" fmla="*/ 10094011 w 10094011"/>
              <a:gd name="connsiteY2" fmla="*/ 0 h 1319746"/>
              <a:gd name="connsiteX3" fmla="*/ 9537461 w 10094011"/>
              <a:gd name="connsiteY3" fmla="*/ 1319746 h 1319746"/>
              <a:gd name="connsiteX4" fmla="*/ 0 w 10094011"/>
              <a:gd name="connsiteY4" fmla="*/ 1319746 h 1319746"/>
              <a:gd name="connsiteX0" fmla="*/ 4017 w 10098028"/>
              <a:gd name="connsiteY0" fmla="*/ 1335649 h 1335649"/>
              <a:gd name="connsiteX1" fmla="*/ 0 w 10098028"/>
              <a:gd name="connsiteY1" fmla="*/ 0 h 1335649"/>
              <a:gd name="connsiteX2" fmla="*/ 10098028 w 10098028"/>
              <a:gd name="connsiteY2" fmla="*/ 15903 h 1335649"/>
              <a:gd name="connsiteX3" fmla="*/ 9541478 w 10098028"/>
              <a:gd name="connsiteY3" fmla="*/ 1335649 h 1335649"/>
              <a:gd name="connsiteX4" fmla="*/ 4017 w 10098028"/>
              <a:gd name="connsiteY4" fmla="*/ 1335649 h 1335649"/>
              <a:gd name="connsiteX0" fmla="*/ 0 w 10094011"/>
              <a:gd name="connsiteY0" fmla="*/ 1335649 h 1335649"/>
              <a:gd name="connsiteX1" fmla="*/ 2484 w 10094011"/>
              <a:gd name="connsiteY1" fmla="*/ 0 h 1335649"/>
              <a:gd name="connsiteX2" fmla="*/ 10094011 w 10094011"/>
              <a:gd name="connsiteY2" fmla="*/ 15903 h 1335649"/>
              <a:gd name="connsiteX3" fmla="*/ 9537461 w 10094011"/>
              <a:gd name="connsiteY3" fmla="*/ 1335649 h 1335649"/>
              <a:gd name="connsiteX4" fmla="*/ 0 w 10094011"/>
              <a:gd name="connsiteY4" fmla="*/ 1335649 h 1335649"/>
              <a:gd name="connsiteX0" fmla="*/ 0 w 10094011"/>
              <a:gd name="connsiteY0" fmla="*/ 1335649 h 1338628"/>
              <a:gd name="connsiteX1" fmla="*/ 2484 w 10094011"/>
              <a:gd name="connsiteY1" fmla="*/ 0 h 1338628"/>
              <a:gd name="connsiteX2" fmla="*/ 10094011 w 10094011"/>
              <a:gd name="connsiteY2" fmla="*/ 15903 h 1338628"/>
              <a:gd name="connsiteX3" fmla="*/ 8760072 w 10094011"/>
              <a:gd name="connsiteY3" fmla="*/ 1338628 h 1338628"/>
              <a:gd name="connsiteX4" fmla="*/ 0 w 10094011"/>
              <a:gd name="connsiteY4" fmla="*/ 1335649 h 1338628"/>
              <a:gd name="connsiteX0" fmla="*/ 0 w 10094011"/>
              <a:gd name="connsiteY0" fmla="*/ 1335649 h 1340239"/>
              <a:gd name="connsiteX1" fmla="*/ 2484 w 10094011"/>
              <a:gd name="connsiteY1" fmla="*/ 0 h 1340239"/>
              <a:gd name="connsiteX2" fmla="*/ 10094011 w 10094011"/>
              <a:gd name="connsiteY2" fmla="*/ 15903 h 1340239"/>
              <a:gd name="connsiteX3" fmla="*/ 6063255 w 10094011"/>
              <a:gd name="connsiteY3" fmla="*/ 1340239 h 1340239"/>
              <a:gd name="connsiteX4" fmla="*/ 0 w 10094011"/>
              <a:gd name="connsiteY4" fmla="*/ 1335649 h 1340239"/>
              <a:gd name="connsiteX0" fmla="*/ 0 w 10094011"/>
              <a:gd name="connsiteY0" fmla="*/ 1335649 h 1340239"/>
              <a:gd name="connsiteX1" fmla="*/ 2484 w 10094011"/>
              <a:gd name="connsiteY1" fmla="*/ 0 h 1340239"/>
              <a:gd name="connsiteX2" fmla="*/ 10094011 w 10094011"/>
              <a:gd name="connsiteY2" fmla="*/ 15903 h 1340239"/>
              <a:gd name="connsiteX3" fmla="*/ 6063255 w 10094011"/>
              <a:gd name="connsiteY3" fmla="*/ 1340239 h 1340239"/>
              <a:gd name="connsiteX4" fmla="*/ 0 w 10094011"/>
              <a:gd name="connsiteY4" fmla="*/ 1335649 h 1340239"/>
              <a:gd name="connsiteX0" fmla="*/ 0 w 10094011"/>
              <a:gd name="connsiteY0" fmla="*/ 1335649 h 1340239"/>
              <a:gd name="connsiteX1" fmla="*/ 2484 w 10094011"/>
              <a:gd name="connsiteY1" fmla="*/ 0 h 1340239"/>
              <a:gd name="connsiteX2" fmla="*/ 10094011 w 10094011"/>
              <a:gd name="connsiteY2" fmla="*/ 15903 h 1340239"/>
              <a:gd name="connsiteX3" fmla="*/ 6063255 w 10094011"/>
              <a:gd name="connsiteY3" fmla="*/ 1340239 h 1340239"/>
              <a:gd name="connsiteX4" fmla="*/ 0 w 10094011"/>
              <a:gd name="connsiteY4" fmla="*/ 1335649 h 1340239"/>
              <a:gd name="connsiteX0" fmla="*/ 0 w 10180738"/>
              <a:gd name="connsiteY0" fmla="*/ 1335649 h 1340239"/>
              <a:gd name="connsiteX1" fmla="*/ 2484 w 10180738"/>
              <a:gd name="connsiteY1" fmla="*/ 0 h 1340239"/>
              <a:gd name="connsiteX2" fmla="*/ 10180738 w 10180738"/>
              <a:gd name="connsiteY2" fmla="*/ 6113 h 1340239"/>
              <a:gd name="connsiteX3" fmla="*/ 6063255 w 10180738"/>
              <a:gd name="connsiteY3" fmla="*/ 1340239 h 1340239"/>
              <a:gd name="connsiteX4" fmla="*/ 0 w 10180738"/>
              <a:gd name="connsiteY4" fmla="*/ 1335649 h 1340239"/>
              <a:gd name="connsiteX0" fmla="*/ 0 w 10180738"/>
              <a:gd name="connsiteY0" fmla="*/ 1345744 h 1345744"/>
              <a:gd name="connsiteX1" fmla="*/ 2484 w 10180738"/>
              <a:gd name="connsiteY1" fmla="*/ 0 h 1345744"/>
              <a:gd name="connsiteX2" fmla="*/ 10180738 w 10180738"/>
              <a:gd name="connsiteY2" fmla="*/ 6113 h 1345744"/>
              <a:gd name="connsiteX3" fmla="*/ 6063255 w 10180738"/>
              <a:gd name="connsiteY3" fmla="*/ 1340239 h 1345744"/>
              <a:gd name="connsiteX4" fmla="*/ 0 w 10180738"/>
              <a:gd name="connsiteY4" fmla="*/ 1345744 h 1345744"/>
              <a:gd name="connsiteX0" fmla="*/ 0 w 10180738"/>
              <a:gd name="connsiteY0" fmla="*/ 1345744 h 1345744"/>
              <a:gd name="connsiteX1" fmla="*/ 2484 w 10180738"/>
              <a:gd name="connsiteY1" fmla="*/ 0 h 1345744"/>
              <a:gd name="connsiteX2" fmla="*/ 10180738 w 10180738"/>
              <a:gd name="connsiteY2" fmla="*/ 6113 h 1345744"/>
              <a:gd name="connsiteX3" fmla="*/ 6000655 w 10180738"/>
              <a:gd name="connsiteY3" fmla="*/ 1345488 h 1345744"/>
              <a:gd name="connsiteX4" fmla="*/ 0 w 10180738"/>
              <a:gd name="connsiteY4" fmla="*/ 1345744 h 1345744"/>
              <a:gd name="connsiteX0" fmla="*/ 0 w 10180738"/>
              <a:gd name="connsiteY0" fmla="*/ 1345744 h 1345744"/>
              <a:gd name="connsiteX1" fmla="*/ 2484 w 10180738"/>
              <a:gd name="connsiteY1" fmla="*/ 0 h 1345744"/>
              <a:gd name="connsiteX2" fmla="*/ 10180738 w 10180738"/>
              <a:gd name="connsiteY2" fmla="*/ 6113 h 1345744"/>
              <a:gd name="connsiteX3" fmla="*/ 6000655 w 10180738"/>
              <a:gd name="connsiteY3" fmla="*/ 1345488 h 1345744"/>
              <a:gd name="connsiteX4" fmla="*/ 0 w 10180738"/>
              <a:gd name="connsiteY4" fmla="*/ 1345744 h 1345744"/>
              <a:gd name="connsiteX0" fmla="*/ 0 w 10288052"/>
              <a:gd name="connsiteY0" fmla="*/ 1353360 h 1353360"/>
              <a:gd name="connsiteX1" fmla="*/ 2484 w 10288052"/>
              <a:gd name="connsiteY1" fmla="*/ 7616 h 1353360"/>
              <a:gd name="connsiteX2" fmla="*/ 10288052 w 10288052"/>
              <a:gd name="connsiteY2" fmla="*/ 0 h 1353360"/>
              <a:gd name="connsiteX3" fmla="*/ 6000655 w 10288052"/>
              <a:gd name="connsiteY3" fmla="*/ 1353104 h 1353360"/>
              <a:gd name="connsiteX4" fmla="*/ 0 w 10288052"/>
              <a:gd name="connsiteY4" fmla="*/ 1353360 h 1353360"/>
              <a:gd name="connsiteX0" fmla="*/ 0 w 10323822"/>
              <a:gd name="connsiteY0" fmla="*/ 1345744 h 1345744"/>
              <a:gd name="connsiteX1" fmla="*/ 2484 w 10323822"/>
              <a:gd name="connsiteY1" fmla="*/ 0 h 1345744"/>
              <a:gd name="connsiteX2" fmla="*/ 10323822 w 10323822"/>
              <a:gd name="connsiteY2" fmla="*/ 460 h 1345744"/>
              <a:gd name="connsiteX3" fmla="*/ 6000655 w 10323822"/>
              <a:gd name="connsiteY3" fmla="*/ 1345488 h 1345744"/>
              <a:gd name="connsiteX4" fmla="*/ 0 w 10323822"/>
              <a:gd name="connsiteY4" fmla="*/ 1345744 h 1345744"/>
              <a:gd name="connsiteX0" fmla="*/ 0 w 13046874"/>
              <a:gd name="connsiteY0" fmla="*/ 1345744 h 1345744"/>
              <a:gd name="connsiteX1" fmla="*/ 2484 w 13046874"/>
              <a:gd name="connsiteY1" fmla="*/ 0 h 1345744"/>
              <a:gd name="connsiteX2" fmla="*/ 13046874 w 13046874"/>
              <a:gd name="connsiteY2" fmla="*/ 9419 h 1345744"/>
              <a:gd name="connsiteX3" fmla="*/ 6000655 w 13046874"/>
              <a:gd name="connsiteY3" fmla="*/ 1345488 h 1345744"/>
              <a:gd name="connsiteX4" fmla="*/ 0 w 13046874"/>
              <a:gd name="connsiteY4" fmla="*/ 1345744 h 1345744"/>
              <a:gd name="connsiteX0" fmla="*/ 0 w 13201010"/>
              <a:gd name="connsiteY0" fmla="*/ 1345744 h 1345744"/>
              <a:gd name="connsiteX1" fmla="*/ 2484 w 13201010"/>
              <a:gd name="connsiteY1" fmla="*/ 0 h 1345744"/>
              <a:gd name="connsiteX2" fmla="*/ 13201010 w 13201010"/>
              <a:gd name="connsiteY2" fmla="*/ 10797 h 1345744"/>
              <a:gd name="connsiteX3" fmla="*/ 6000655 w 13201010"/>
              <a:gd name="connsiteY3" fmla="*/ 1345488 h 1345744"/>
              <a:gd name="connsiteX4" fmla="*/ 0 w 13201010"/>
              <a:gd name="connsiteY4" fmla="*/ 1345744 h 1345744"/>
              <a:gd name="connsiteX0" fmla="*/ 0 w 13201010"/>
              <a:gd name="connsiteY0" fmla="*/ 1345744 h 1350235"/>
              <a:gd name="connsiteX1" fmla="*/ 2484 w 13201010"/>
              <a:gd name="connsiteY1" fmla="*/ 0 h 1350235"/>
              <a:gd name="connsiteX2" fmla="*/ 13201010 w 13201010"/>
              <a:gd name="connsiteY2" fmla="*/ 10797 h 1350235"/>
              <a:gd name="connsiteX3" fmla="*/ 7551699 w 13201010"/>
              <a:gd name="connsiteY3" fmla="*/ 1350235 h 1350235"/>
              <a:gd name="connsiteX4" fmla="*/ 0 w 13201010"/>
              <a:gd name="connsiteY4" fmla="*/ 1345744 h 1350235"/>
              <a:gd name="connsiteX0" fmla="*/ 0 w 13201010"/>
              <a:gd name="connsiteY0" fmla="*/ 1345744 h 1345744"/>
              <a:gd name="connsiteX1" fmla="*/ 2484 w 13201010"/>
              <a:gd name="connsiteY1" fmla="*/ 0 h 1345744"/>
              <a:gd name="connsiteX2" fmla="*/ 13201010 w 13201010"/>
              <a:gd name="connsiteY2" fmla="*/ 10797 h 1345744"/>
              <a:gd name="connsiteX3" fmla="*/ 5926938 w 13201010"/>
              <a:gd name="connsiteY3" fmla="*/ 1343590 h 1345744"/>
              <a:gd name="connsiteX4" fmla="*/ 0 w 13201010"/>
              <a:gd name="connsiteY4" fmla="*/ 1345744 h 1345744"/>
              <a:gd name="connsiteX0" fmla="*/ 0 w 13201010"/>
              <a:gd name="connsiteY0" fmla="*/ 1345744 h 1345744"/>
              <a:gd name="connsiteX1" fmla="*/ 2484 w 13201010"/>
              <a:gd name="connsiteY1" fmla="*/ 0 h 1345744"/>
              <a:gd name="connsiteX2" fmla="*/ 13201010 w 13201010"/>
              <a:gd name="connsiteY2" fmla="*/ 10797 h 1345744"/>
              <a:gd name="connsiteX3" fmla="*/ 5926938 w 13201010"/>
              <a:gd name="connsiteY3" fmla="*/ 1343590 h 1345744"/>
              <a:gd name="connsiteX4" fmla="*/ 0 w 13201010"/>
              <a:gd name="connsiteY4" fmla="*/ 1345744 h 1345744"/>
              <a:gd name="connsiteX0" fmla="*/ 0 w 13201010"/>
              <a:gd name="connsiteY0" fmla="*/ 1345744 h 1345744"/>
              <a:gd name="connsiteX1" fmla="*/ 2484 w 13201010"/>
              <a:gd name="connsiteY1" fmla="*/ 0 h 1345744"/>
              <a:gd name="connsiteX2" fmla="*/ 13201010 w 13201010"/>
              <a:gd name="connsiteY2" fmla="*/ 10797 h 1345744"/>
              <a:gd name="connsiteX3" fmla="*/ 5926938 w 13201010"/>
              <a:gd name="connsiteY3" fmla="*/ 1343590 h 1345744"/>
              <a:gd name="connsiteX4" fmla="*/ 0 w 13201010"/>
              <a:gd name="connsiteY4" fmla="*/ 1345744 h 1345744"/>
              <a:gd name="connsiteX0" fmla="*/ 0 w 13404112"/>
              <a:gd name="connsiteY0" fmla="*/ 1355831 h 1355831"/>
              <a:gd name="connsiteX1" fmla="*/ 2484 w 13404112"/>
              <a:gd name="connsiteY1" fmla="*/ 10087 h 1355831"/>
              <a:gd name="connsiteX2" fmla="*/ 13404112 w 13404112"/>
              <a:gd name="connsiteY2" fmla="*/ 0 h 1355831"/>
              <a:gd name="connsiteX3" fmla="*/ 5926938 w 13404112"/>
              <a:gd name="connsiteY3" fmla="*/ 1353677 h 1355831"/>
              <a:gd name="connsiteX4" fmla="*/ 0 w 13404112"/>
              <a:gd name="connsiteY4" fmla="*/ 1355831 h 1355831"/>
              <a:gd name="connsiteX0" fmla="*/ 0 w 13192944"/>
              <a:gd name="connsiteY0" fmla="*/ 1348543 h 1348543"/>
              <a:gd name="connsiteX1" fmla="*/ 2484 w 13192944"/>
              <a:gd name="connsiteY1" fmla="*/ 2799 h 1348543"/>
              <a:gd name="connsiteX2" fmla="*/ 13192944 w 13192944"/>
              <a:gd name="connsiteY2" fmla="*/ 0 h 1348543"/>
              <a:gd name="connsiteX3" fmla="*/ 5926938 w 13192944"/>
              <a:gd name="connsiteY3" fmla="*/ 1346389 h 1348543"/>
              <a:gd name="connsiteX4" fmla="*/ 0 w 13192944"/>
              <a:gd name="connsiteY4" fmla="*/ 1348543 h 1348543"/>
              <a:gd name="connsiteX0" fmla="*/ 0 w 13144204"/>
              <a:gd name="connsiteY0" fmla="*/ 1350973 h 1350973"/>
              <a:gd name="connsiteX1" fmla="*/ 2484 w 13144204"/>
              <a:gd name="connsiteY1" fmla="*/ 5229 h 1350973"/>
              <a:gd name="connsiteX2" fmla="*/ 13144208 w 13144204"/>
              <a:gd name="connsiteY2" fmla="*/ 0 h 1350973"/>
              <a:gd name="connsiteX3" fmla="*/ 5926938 w 13144204"/>
              <a:gd name="connsiteY3" fmla="*/ 1348819 h 1350973"/>
              <a:gd name="connsiteX4" fmla="*/ 0 w 13144204"/>
              <a:gd name="connsiteY4" fmla="*/ 1350973 h 1350973"/>
              <a:gd name="connsiteX0" fmla="*/ 0 w 13144212"/>
              <a:gd name="connsiteY0" fmla="*/ 1346762 h 1346762"/>
              <a:gd name="connsiteX1" fmla="*/ 2484 w 13144212"/>
              <a:gd name="connsiteY1" fmla="*/ 1018 h 1346762"/>
              <a:gd name="connsiteX2" fmla="*/ 13144212 w 13144212"/>
              <a:gd name="connsiteY2" fmla="*/ 0 h 1346762"/>
              <a:gd name="connsiteX3" fmla="*/ 5926938 w 13144212"/>
              <a:gd name="connsiteY3" fmla="*/ 1344608 h 1346762"/>
              <a:gd name="connsiteX4" fmla="*/ 0 w 13144212"/>
              <a:gd name="connsiteY4" fmla="*/ 1346762 h 1346762"/>
              <a:gd name="connsiteX0" fmla="*/ 0 w 13135551"/>
              <a:gd name="connsiteY0" fmla="*/ 1348706 h 1348706"/>
              <a:gd name="connsiteX1" fmla="*/ 2484 w 13135551"/>
              <a:gd name="connsiteY1" fmla="*/ 2962 h 1348706"/>
              <a:gd name="connsiteX2" fmla="*/ 13135551 w 13135551"/>
              <a:gd name="connsiteY2" fmla="*/ 0 h 1348706"/>
              <a:gd name="connsiteX3" fmla="*/ 5926938 w 13135551"/>
              <a:gd name="connsiteY3" fmla="*/ 1346552 h 1348706"/>
              <a:gd name="connsiteX4" fmla="*/ 0 w 13135551"/>
              <a:gd name="connsiteY4" fmla="*/ 1348706 h 1348706"/>
              <a:gd name="connsiteX0" fmla="*/ 0 w 13135551"/>
              <a:gd name="connsiteY0" fmla="*/ 1348706 h 1348706"/>
              <a:gd name="connsiteX1" fmla="*/ 37136 w 13135551"/>
              <a:gd name="connsiteY1" fmla="*/ 7659 h 1348706"/>
              <a:gd name="connsiteX2" fmla="*/ 13135551 w 13135551"/>
              <a:gd name="connsiteY2" fmla="*/ 0 h 1348706"/>
              <a:gd name="connsiteX3" fmla="*/ 5926938 w 13135551"/>
              <a:gd name="connsiteY3" fmla="*/ 1346552 h 1348706"/>
              <a:gd name="connsiteX4" fmla="*/ 0 w 13135551"/>
              <a:gd name="connsiteY4" fmla="*/ 1348706 h 1348706"/>
              <a:gd name="connsiteX0" fmla="*/ 0 w 13135551"/>
              <a:gd name="connsiteY0" fmla="*/ 1349145 h 1349145"/>
              <a:gd name="connsiteX1" fmla="*/ 2482 w 13135551"/>
              <a:gd name="connsiteY1" fmla="*/ 0 h 1349145"/>
              <a:gd name="connsiteX2" fmla="*/ 13135551 w 13135551"/>
              <a:gd name="connsiteY2" fmla="*/ 439 h 1349145"/>
              <a:gd name="connsiteX3" fmla="*/ 5926938 w 13135551"/>
              <a:gd name="connsiteY3" fmla="*/ 1346991 h 1349145"/>
              <a:gd name="connsiteX4" fmla="*/ 0 w 13135551"/>
              <a:gd name="connsiteY4" fmla="*/ 1349145 h 1349145"/>
              <a:gd name="connsiteX0" fmla="*/ 6238 w 13141789"/>
              <a:gd name="connsiteY0" fmla="*/ 1348706 h 1348706"/>
              <a:gd name="connsiteX1" fmla="*/ 58 w 13141789"/>
              <a:gd name="connsiteY1" fmla="*/ 1181 h 1348706"/>
              <a:gd name="connsiteX2" fmla="*/ 13141789 w 13141789"/>
              <a:gd name="connsiteY2" fmla="*/ 0 h 1348706"/>
              <a:gd name="connsiteX3" fmla="*/ 5933176 w 13141789"/>
              <a:gd name="connsiteY3" fmla="*/ 1346552 h 1348706"/>
              <a:gd name="connsiteX4" fmla="*/ 6238 w 13141789"/>
              <a:gd name="connsiteY4" fmla="*/ 1348706 h 13487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141789" h="1348706">
                <a:moveTo>
                  <a:pt x="6238" y="1348706"/>
                </a:moveTo>
                <a:cubicBezTo>
                  <a:pt x="7065" y="898991"/>
                  <a:pt x="-769" y="450896"/>
                  <a:pt x="58" y="1181"/>
                </a:cubicBezTo>
                <a:lnTo>
                  <a:pt x="13141789" y="0"/>
                </a:lnTo>
                <a:lnTo>
                  <a:pt x="5933176" y="1346552"/>
                </a:lnTo>
                <a:lnTo>
                  <a:pt x="6238" y="1348706"/>
                </a:lnTo>
                <a:close/>
              </a:path>
            </a:pathLst>
          </a:custGeom>
          <a:solidFill>
            <a:schemeClr val="bg1"/>
          </a:solidFill>
          <a:ln w="76200">
            <a:solidFill>
              <a:srgbClr val="0C7776"/>
            </a:solidFill>
            <a:prstDash val="solid"/>
          </a:ln>
          <a:scene3d>
            <a:camera prst="orthographicFront"/>
            <a:lightRig rig="threePt" dir="t"/>
          </a:scene3d>
          <a:sp3d>
            <a:bevelT prst="relaxedInset"/>
          </a:sp3d>
        </p:spPr>
        <p:style>
          <a:lnRef idx="2">
            <a:schemeClr val="dk1"/>
          </a:lnRef>
          <a:fillRef idx="1">
            <a:schemeClr val="lt1"/>
          </a:fillRef>
          <a:effectRef idx="0">
            <a:schemeClr val="dk1"/>
          </a:effectRef>
          <a:fontRef idx="minor">
            <a:schemeClr val="dk1"/>
          </a:fontRef>
        </p:style>
        <p:txBody>
          <a:bodyPr rtlCol="0" anchor="ctr"/>
          <a:lstStyle/>
          <a:p>
            <a:pPr algn="ctr"/>
            <a:endParaRPr lang="en-US" dirty="0"/>
          </a:p>
        </p:txBody>
      </p:sp>
      <p:sp>
        <p:nvSpPr>
          <p:cNvPr id="63" name="Subtitle 2">
            <a:extLst>
              <a:ext uri="{FF2B5EF4-FFF2-40B4-BE49-F238E27FC236}">
                <a16:creationId xmlns:a16="http://schemas.microsoft.com/office/drawing/2014/main" id="{CF1107A2-8AA4-4541-8FDC-BE9406FFAB5F}"/>
              </a:ext>
            </a:extLst>
          </p:cNvPr>
          <p:cNvSpPr>
            <a:spLocks noGrp="1"/>
          </p:cNvSpPr>
          <p:nvPr>
            <p:ph type="subTitle" idx="1"/>
          </p:nvPr>
        </p:nvSpPr>
        <p:spPr>
          <a:xfrm>
            <a:off x="3103750" y="4228670"/>
            <a:ext cx="6815433" cy="1091343"/>
          </a:xfrm>
          <a:noFill/>
        </p:spPr>
        <p:txBody>
          <a:bodyPr anchor="ctr"/>
          <a:lstStyle>
            <a:lvl1pPr marL="0" indent="0" algn="l">
              <a:buNone/>
              <a:defRPr sz="2400">
                <a:solidFill>
                  <a:srgbClr val="6E2E40"/>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64" name="Oval 1">
            <a:extLst>
              <a:ext uri="{FF2B5EF4-FFF2-40B4-BE49-F238E27FC236}">
                <a16:creationId xmlns:a16="http://schemas.microsoft.com/office/drawing/2014/main" id="{E39B11A8-BA9E-40B4-9C54-5CE5A5436E8C}"/>
              </a:ext>
            </a:extLst>
          </p:cNvPr>
          <p:cNvSpPr/>
          <p:nvPr userDrawn="1"/>
        </p:nvSpPr>
        <p:spPr>
          <a:xfrm>
            <a:off x="10336750" y="132433"/>
            <a:ext cx="1371600" cy="1371600"/>
          </a:xfrm>
          <a:prstGeom prst="ellipse">
            <a:avLst/>
          </a:prstGeom>
          <a:solidFill>
            <a:srgbClr val="5E162A"/>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endParaRPr>
          </a:p>
        </p:txBody>
      </p:sp>
      <p:sp>
        <p:nvSpPr>
          <p:cNvPr id="66" name="Content Placeholder 65">
            <a:extLst>
              <a:ext uri="{FF2B5EF4-FFF2-40B4-BE49-F238E27FC236}">
                <a16:creationId xmlns:a16="http://schemas.microsoft.com/office/drawing/2014/main" id="{DBCEE6C6-8C8B-4AD2-B99F-94392B02AC06}"/>
              </a:ext>
            </a:extLst>
          </p:cNvPr>
          <p:cNvSpPr>
            <a:spLocks noGrp="1"/>
          </p:cNvSpPr>
          <p:nvPr>
            <p:ph sz="quarter" idx="10" hasCustomPrompt="1"/>
          </p:nvPr>
        </p:nvSpPr>
        <p:spPr>
          <a:xfrm>
            <a:off x="10486768" y="417770"/>
            <a:ext cx="1071563" cy="823913"/>
          </a:xfrm>
        </p:spPr>
        <p:txBody>
          <a:bodyPr anchor="ctr"/>
          <a:lstStyle>
            <a:lvl1pPr marL="0" indent="0" algn="ctr">
              <a:buNone/>
              <a:defRPr b="1"/>
            </a:lvl1pPr>
          </a:lstStyle>
          <a:p>
            <a:pPr lvl="0"/>
            <a:r>
              <a:rPr lang="en-US" dirty="0"/>
              <a:t>DM#</a:t>
            </a:r>
          </a:p>
        </p:txBody>
      </p:sp>
    </p:spTree>
    <p:extLst>
      <p:ext uri="{BB962C8B-B14F-4D97-AF65-F5344CB8AC3E}">
        <p14:creationId xmlns:p14="http://schemas.microsoft.com/office/powerpoint/2010/main" val="14532487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Header">
    <p:bg>
      <p:bgPr>
        <a:gradFill>
          <a:gsLst>
            <a:gs pos="0">
              <a:schemeClr val="accent1">
                <a:lumMod val="5000"/>
                <a:lumOff val="95000"/>
              </a:schemeClr>
            </a:gs>
            <a:gs pos="100000">
              <a:srgbClr val="5E162A"/>
            </a:gs>
          </a:gsLst>
          <a:lin ang="5400000" scaled="1"/>
        </a:gradFill>
        <a:effectLst/>
      </p:bgPr>
    </p:bg>
    <p:spTree>
      <p:nvGrpSpPr>
        <p:cNvPr id="1" name=""/>
        <p:cNvGrpSpPr/>
        <p:nvPr/>
      </p:nvGrpSpPr>
      <p:grpSpPr>
        <a:xfrm>
          <a:off x="0" y="0"/>
          <a:ext cx="0" cy="0"/>
          <a:chOff x="0" y="0"/>
          <a:chExt cx="0" cy="0"/>
        </a:xfrm>
      </p:grpSpPr>
      <p:grpSp>
        <p:nvGrpSpPr>
          <p:cNvPr id="42" name="Group 41">
            <a:extLst>
              <a:ext uri="{FF2B5EF4-FFF2-40B4-BE49-F238E27FC236}">
                <a16:creationId xmlns:a16="http://schemas.microsoft.com/office/drawing/2014/main" id="{2119B826-BA9A-4AB6-9B01-9C48A123861D}"/>
              </a:ext>
            </a:extLst>
          </p:cNvPr>
          <p:cNvGrpSpPr/>
          <p:nvPr userDrawn="1"/>
        </p:nvGrpSpPr>
        <p:grpSpPr>
          <a:xfrm rot="5400000">
            <a:off x="-1415240" y="3258740"/>
            <a:ext cx="5117763" cy="1343484"/>
            <a:chOff x="-2575064" y="1448741"/>
            <a:chExt cx="9177319" cy="1387498"/>
          </a:xfrm>
        </p:grpSpPr>
        <p:sp>
          <p:nvSpPr>
            <p:cNvPr id="24" name="Rectangle: Rounded Corners 23">
              <a:extLst>
                <a:ext uri="{FF2B5EF4-FFF2-40B4-BE49-F238E27FC236}">
                  <a16:creationId xmlns:a16="http://schemas.microsoft.com/office/drawing/2014/main" id="{729D7B3D-1650-4CAC-96DD-B62E164AB403}"/>
                </a:ext>
              </a:extLst>
            </p:cNvPr>
            <p:cNvSpPr/>
            <p:nvPr userDrawn="1"/>
          </p:nvSpPr>
          <p:spPr>
            <a:xfrm>
              <a:off x="-1483411" y="1448741"/>
              <a:ext cx="8085666" cy="164803"/>
            </a:xfrm>
            <a:prstGeom prst="roundRect">
              <a:avLst>
                <a:gd name="adj" fmla="val 50000"/>
              </a:avLst>
            </a:prstGeom>
            <a:solidFill>
              <a:srgbClr val="5E162A"/>
            </a:solidFill>
            <a:ln w="38100">
              <a:solidFill>
                <a:srgbClr val="FAB432"/>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Rectangle: Rounded Corners 35">
              <a:extLst>
                <a:ext uri="{FF2B5EF4-FFF2-40B4-BE49-F238E27FC236}">
                  <a16:creationId xmlns:a16="http://schemas.microsoft.com/office/drawing/2014/main" id="{7B9DCD9F-0C17-4B8D-A3E0-DEE31B19FF74}"/>
                </a:ext>
              </a:extLst>
            </p:cNvPr>
            <p:cNvSpPr/>
            <p:nvPr userDrawn="1"/>
          </p:nvSpPr>
          <p:spPr>
            <a:xfrm>
              <a:off x="-1671333" y="1651505"/>
              <a:ext cx="8085666" cy="164803"/>
            </a:xfrm>
            <a:prstGeom prst="roundRect">
              <a:avLst>
                <a:gd name="adj" fmla="val 50000"/>
              </a:avLst>
            </a:prstGeom>
            <a:solidFill>
              <a:srgbClr val="5E162A">
                <a:alpha val="85000"/>
              </a:srgbClr>
            </a:solidFill>
            <a:ln w="38100">
              <a:solidFill>
                <a:srgbClr val="FAB432"/>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Rectangle: Rounded Corners 36">
              <a:extLst>
                <a:ext uri="{FF2B5EF4-FFF2-40B4-BE49-F238E27FC236}">
                  <a16:creationId xmlns:a16="http://schemas.microsoft.com/office/drawing/2014/main" id="{5359B2D4-F7E6-43FD-AB3F-F300019E8F3C}"/>
                </a:ext>
              </a:extLst>
            </p:cNvPr>
            <p:cNvSpPr/>
            <p:nvPr userDrawn="1"/>
          </p:nvSpPr>
          <p:spPr>
            <a:xfrm>
              <a:off x="-1891036" y="1853945"/>
              <a:ext cx="8085666" cy="164803"/>
            </a:xfrm>
            <a:prstGeom prst="roundRect">
              <a:avLst>
                <a:gd name="adj" fmla="val 50000"/>
              </a:avLst>
            </a:prstGeom>
            <a:solidFill>
              <a:srgbClr val="5E162A">
                <a:alpha val="75000"/>
              </a:srgbClr>
            </a:solidFill>
            <a:ln w="38100">
              <a:solidFill>
                <a:srgbClr val="FAB432"/>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Rectangle: Rounded Corners 37">
              <a:extLst>
                <a:ext uri="{FF2B5EF4-FFF2-40B4-BE49-F238E27FC236}">
                  <a16:creationId xmlns:a16="http://schemas.microsoft.com/office/drawing/2014/main" id="{03406A96-41AB-453B-BD9A-2E690EE8268F}"/>
                </a:ext>
              </a:extLst>
            </p:cNvPr>
            <p:cNvSpPr/>
            <p:nvPr userDrawn="1"/>
          </p:nvSpPr>
          <p:spPr>
            <a:xfrm>
              <a:off x="-2043739" y="2063265"/>
              <a:ext cx="8085666" cy="164803"/>
            </a:xfrm>
            <a:prstGeom prst="roundRect">
              <a:avLst>
                <a:gd name="adj" fmla="val 50000"/>
              </a:avLst>
            </a:prstGeom>
            <a:solidFill>
              <a:srgbClr val="5E162A">
                <a:alpha val="65000"/>
              </a:srgbClr>
            </a:solidFill>
            <a:ln w="38100">
              <a:solidFill>
                <a:srgbClr val="FAB432"/>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Rectangle: Rounded Corners 38">
              <a:extLst>
                <a:ext uri="{FF2B5EF4-FFF2-40B4-BE49-F238E27FC236}">
                  <a16:creationId xmlns:a16="http://schemas.microsoft.com/office/drawing/2014/main" id="{71E01B30-3CA3-4495-A787-44FA89188AB7}"/>
                </a:ext>
              </a:extLst>
            </p:cNvPr>
            <p:cNvSpPr/>
            <p:nvPr userDrawn="1"/>
          </p:nvSpPr>
          <p:spPr>
            <a:xfrm>
              <a:off x="-2247226" y="2266029"/>
              <a:ext cx="8085666" cy="164803"/>
            </a:xfrm>
            <a:prstGeom prst="roundRect">
              <a:avLst>
                <a:gd name="adj" fmla="val 50000"/>
              </a:avLst>
            </a:prstGeom>
            <a:solidFill>
              <a:srgbClr val="5E162A">
                <a:alpha val="55000"/>
              </a:srgbClr>
            </a:solidFill>
            <a:ln w="38100">
              <a:solidFill>
                <a:srgbClr val="FAB432"/>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Rectangle: Rounded Corners 39">
              <a:extLst>
                <a:ext uri="{FF2B5EF4-FFF2-40B4-BE49-F238E27FC236}">
                  <a16:creationId xmlns:a16="http://schemas.microsoft.com/office/drawing/2014/main" id="{13B8BB88-0263-46D4-92FA-14A4F24B88DA}"/>
                </a:ext>
              </a:extLst>
            </p:cNvPr>
            <p:cNvSpPr/>
            <p:nvPr userDrawn="1"/>
          </p:nvSpPr>
          <p:spPr>
            <a:xfrm>
              <a:off x="-2416146" y="2467201"/>
              <a:ext cx="8085666" cy="164803"/>
            </a:xfrm>
            <a:prstGeom prst="roundRect">
              <a:avLst>
                <a:gd name="adj" fmla="val 50000"/>
              </a:avLst>
            </a:prstGeom>
            <a:solidFill>
              <a:srgbClr val="5E162A">
                <a:alpha val="45000"/>
              </a:srgbClr>
            </a:solidFill>
            <a:ln w="38100">
              <a:solidFill>
                <a:srgbClr val="FAB432"/>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Rectangle: Rounded Corners 40">
              <a:extLst>
                <a:ext uri="{FF2B5EF4-FFF2-40B4-BE49-F238E27FC236}">
                  <a16:creationId xmlns:a16="http://schemas.microsoft.com/office/drawing/2014/main" id="{658CB0D7-903B-4D3F-81DF-9680F8142445}"/>
                </a:ext>
              </a:extLst>
            </p:cNvPr>
            <p:cNvSpPr/>
            <p:nvPr userDrawn="1"/>
          </p:nvSpPr>
          <p:spPr>
            <a:xfrm>
              <a:off x="-2575064" y="2671436"/>
              <a:ext cx="8085666" cy="164803"/>
            </a:xfrm>
            <a:prstGeom prst="roundRect">
              <a:avLst>
                <a:gd name="adj" fmla="val 50000"/>
              </a:avLst>
            </a:prstGeom>
            <a:solidFill>
              <a:srgbClr val="5E162A">
                <a:alpha val="35000"/>
              </a:srgbClr>
            </a:solidFill>
            <a:ln w="38100">
              <a:solidFill>
                <a:srgbClr val="FAB432"/>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1" name="Oval 1">
            <a:extLst>
              <a:ext uri="{FF2B5EF4-FFF2-40B4-BE49-F238E27FC236}">
                <a16:creationId xmlns:a16="http://schemas.microsoft.com/office/drawing/2014/main" id="{C4B4F0A8-0DC0-4AF9-B547-4513CD05FB2D}"/>
              </a:ext>
            </a:extLst>
          </p:cNvPr>
          <p:cNvSpPr/>
          <p:nvPr userDrawn="1"/>
        </p:nvSpPr>
        <p:spPr>
          <a:xfrm>
            <a:off x="5181600" y="4360356"/>
            <a:ext cx="1828800" cy="1828800"/>
          </a:xfrm>
          <a:prstGeom prst="ellipse">
            <a:avLst/>
          </a:prstGeom>
          <a:solidFill>
            <a:srgbClr val="5E162A"/>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endParaRPr>
          </a:p>
        </p:txBody>
      </p:sp>
      <p:sp>
        <p:nvSpPr>
          <p:cNvPr id="22" name="Content Placeholder 65">
            <a:extLst>
              <a:ext uri="{FF2B5EF4-FFF2-40B4-BE49-F238E27FC236}">
                <a16:creationId xmlns:a16="http://schemas.microsoft.com/office/drawing/2014/main" id="{6847C5B4-C251-4B43-AE56-44B486633892}"/>
              </a:ext>
            </a:extLst>
          </p:cNvPr>
          <p:cNvSpPr>
            <a:spLocks noGrp="1"/>
          </p:cNvSpPr>
          <p:nvPr>
            <p:ph sz="quarter" idx="10" hasCustomPrompt="1"/>
          </p:nvPr>
        </p:nvSpPr>
        <p:spPr>
          <a:xfrm>
            <a:off x="5560218" y="4832594"/>
            <a:ext cx="1071563" cy="823913"/>
          </a:xfrm>
        </p:spPr>
        <p:txBody>
          <a:bodyPr anchor="ctr"/>
          <a:lstStyle>
            <a:lvl1pPr marL="0" indent="0" algn="ctr">
              <a:buNone/>
              <a:defRPr b="1"/>
            </a:lvl1pPr>
          </a:lstStyle>
          <a:p>
            <a:pPr lvl="0"/>
            <a:r>
              <a:rPr lang="en-US" dirty="0"/>
              <a:t>Section #</a:t>
            </a:r>
          </a:p>
        </p:txBody>
      </p:sp>
      <p:sp>
        <p:nvSpPr>
          <p:cNvPr id="23" name="Parallelogram 6">
            <a:extLst>
              <a:ext uri="{FF2B5EF4-FFF2-40B4-BE49-F238E27FC236}">
                <a16:creationId xmlns:a16="http://schemas.microsoft.com/office/drawing/2014/main" id="{41466F65-768A-48C7-AC81-A6C6030F625A}"/>
              </a:ext>
            </a:extLst>
          </p:cNvPr>
          <p:cNvSpPr/>
          <p:nvPr userDrawn="1"/>
        </p:nvSpPr>
        <p:spPr>
          <a:xfrm rot="5400000">
            <a:off x="4508753" y="-2771604"/>
            <a:ext cx="2675596" cy="10962004"/>
          </a:xfrm>
          <a:custGeom>
            <a:avLst/>
            <a:gdLst>
              <a:gd name="connsiteX0" fmla="*/ 0 w 10094011"/>
              <a:gd name="connsiteY0" fmla="*/ 1319746 h 1319746"/>
              <a:gd name="connsiteX1" fmla="*/ 556550 w 10094011"/>
              <a:gd name="connsiteY1" fmla="*/ 0 h 1319746"/>
              <a:gd name="connsiteX2" fmla="*/ 10094011 w 10094011"/>
              <a:gd name="connsiteY2" fmla="*/ 0 h 1319746"/>
              <a:gd name="connsiteX3" fmla="*/ 9537461 w 10094011"/>
              <a:gd name="connsiteY3" fmla="*/ 1319746 h 1319746"/>
              <a:gd name="connsiteX4" fmla="*/ 0 w 10094011"/>
              <a:gd name="connsiteY4" fmla="*/ 1319746 h 1319746"/>
              <a:gd name="connsiteX0" fmla="*/ 4017 w 10098028"/>
              <a:gd name="connsiteY0" fmla="*/ 1335649 h 1335649"/>
              <a:gd name="connsiteX1" fmla="*/ 0 w 10098028"/>
              <a:gd name="connsiteY1" fmla="*/ 0 h 1335649"/>
              <a:gd name="connsiteX2" fmla="*/ 10098028 w 10098028"/>
              <a:gd name="connsiteY2" fmla="*/ 15903 h 1335649"/>
              <a:gd name="connsiteX3" fmla="*/ 9541478 w 10098028"/>
              <a:gd name="connsiteY3" fmla="*/ 1335649 h 1335649"/>
              <a:gd name="connsiteX4" fmla="*/ 4017 w 10098028"/>
              <a:gd name="connsiteY4" fmla="*/ 1335649 h 1335649"/>
              <a:gd name="connsiteX0" fmla="*/ 0 w 10094011"/>
              <a:gd name="connsiteY0" fmla="*/ 1335649 h 1335649"/>
              <a:gd name="connsiteX1" fmla="*/ 2484 w 10094011"/>
              <a:gd name="connsiteY1" fmla="*/ 0 h 1335649"/>
              <a:gd name="connsiteX2" fmla="*/ 10094011 w 10094011"/>
              <a:gd name="connsiteY2" fmla="*/ 15903 h 1335649"/>
              <a:gd name="connsiteX3" fmla="*/ 9537461 w 10094011"/>
              <a:gd name="connsiteY3" fmla="*/ 1335649 h 1335649"/>
              <a:gd name="connsiteX4" fmla="*/ 0 w 10094011"/>
              <a:gd name="connsiteY4" fmla="*/ 1335649 h 1335649"/>
              <a:gd name="connsiteX0" fmla="*/ 0 w 10094011"/>
              <a:gd name="connsiteY0" fmla="*/ 1335649 h 1338628"/>
              <a:gd name="connsiteX1" fmla="*/ 2484 w 10094011"/>
              <a:gd name="connsiteY1" fmla="*/ 0 h 1338628"/>
              <a:gd name="connsiteX2" fmla="*/ 10094011 w 10094011"/>
              <a:gd name="connsiteY2" fmla="*/ 15903 h 1338628"/>
              <a:gd name="connsiteX3" fmla="*/ 8760072 w 10094011"/>
              <a:gd name="connsiteY3" fmla="*/ 1338628 h 1338628"/>
              <a:gd name="connsiteX4" fmla="*/ 0 w 10094011"/>
              <a:gd name="connsiteY4" fmla="*/ 1335649 h 1338628"/>
              <a:gd name="connsiteX0" fmla="*/ 0 w 10094011"/>
              <a:gd name="connsiteY0" fmla="*/ 1335649 h 1340239"/>
              <a:gd name="connsiteX1" fmla="*/ 2484 w 10094011"/>
              <a:gd name="connsiteY1" fmla="*/ 0 h 1340239"/>
              <a:gd name="connsiteX2" fmla="*/ 10094011 w 10094011"/>
              <a:gd name="connsiteY2" fmla="*/ 15903 h 1340239"/>
              <a:gd name="connsiteX3" fmla="*/ 6063255 w 10094011"/>
              <a:gd name="connsiteY3" fmla="*/ 1340239 h 1340239"/>
              <a:gd name="connsiteX4" fmla="*/ 0 w 10094011"/>
              <a:gd name="connsiteY4" fmla="*/ 1335649 h 1340239"/>
              <a:gd name="connsiteX0" fmla="*/ 0 w 10094011"/>
              <a:gd name="connsiteY0" fmla="*/ 1335649 h 1340239"/>
              <a:gd name="connsiteX1" fmla="*/ 2484 w 10094011"/>
              <a:gd name="connsiteY1" fmla="*/ 0 h 1340239"/>
              <a:gd name="connsiteX2" fmla="*/ 10094011 w 10094011"/>
              <a:gd name="connsiteY2" fmla="*/ 15903 h 1340239"/>
              <a:gd name="connsiteX3" fmla="*/ 6063255 w 10094011"/>
              <a:gd name="connsiteY3" fmla="*/ 1340239 h 1340239"/>
              <a:gd name="connsiteX4" fmla="*/ 0 w 10094011"/>
              <a:gd name="connsiteY4" fmla="*/ 1335649 h 1340239"/>
              <a:gd name="connsiteX0" fmla="*/ 0 w 10094011"/>
              <a:gd name="connsiteY0" fmla="*/ 1335649 h 1340239"/>
              <a:gd name="connsiteX1" fmla="*/ 2484 w 10094011"/>
              <a:gd name="connsiteY1" fmla="*/ 0 h 1340239"/>
              <a:gd name="connsiteX2" fmla="*/ 10094011 w 10094011"/>
              <a:gd name="connsiteY2" fmla="*/ 15903 h 1340239"/>
              <a:gd name="connsiteX3" fmla="*/ 6063255 w 10094011"/>
              <a:gd name="connsiteY3" fmla="*/ 1340239 h 1340239"/>
              <a:gd name="connsiteX4" fmla="*/ 0 w 10094011"/>
              <a:gd name="connsiteY4" fmla="*/ 1335649 h 1340239"/>
              <a:gd name="connsiteX0" fmla="*/ 0 w 10180738"/>
              <a:gd name="connsiteY0" fmla="*/ 1335649 h 1340239"/>
              <a:gd name="connsiteX1" fmla="*/ 2484 w 10180738"/>
              <a:gd name="connsiteY1" fmla="*/ 0 h 1340239"/>
              <a:gd name="connsiteX2" fmla="*/ 10180738 w 10180738"/>
              <a:gd name="connsiteY2" fmla="*/ 6113 h 1340239"/>
              <a:gd name="connsiteX3" fmla="*/ 6063255 w 10180738"/>
              <a:gd name="connsiteY3" fmla="*/ 1340239 h 1340239"/>
              <a:gd name="connsiteX4" fmla="*/ 0 w 10180738"/>
              <a:gd name="connsiteY4" fmla="*/ 1335649 h 1340239"/>
              <a:gd name="connsiteX0" fmla="*/ 0 w 10180738"/>
              <a:gd name="connsiteY0" fmla="*/ 1345744 h 1345744"/>
              <a:gd name="connsiteX1" fmla="*/ 2484 w 10180738"/>
              <a:gd name="connsiteY1" fmla="*/ 0 h 1345744"/>
              <a:gd name="connsiteX2" fmla="*/ 10180738 w 10180738"/>
              <a:gd name="connsiteY2" fmla="*/ 6113 h 1345744"/>
              <a:gd name="connsiteX3" fmla="*/ 6063255 w 10180738"/>
              <a:gd name="connsiteY3" fmla="*/ 1340239 h 1345744"/>
              <a:gd name="connsiteX4" fmla="*/ 0 w 10180738"/>
              <a:gd name="connsiteY4" fmla="*/ 1345744 h 1345744"/>
              <a:gd name="connsiteX0" fmla="*/ 0 w 10180738"/>
              <a:gd name="connsiteY0" fmla="*/ 1345744 h 1345744"/>
              <a:gd name="connsiteX1" fmla="*/ 2484 w 10180738"/>
              <a:gd name="connsiteY1" fmla="*/ 0 h 1345744"/>
              <a:gd name="connsiteX2" fmla="*/ 10180738 w 10180738"/>
              <a:gd name="connsiteY2" fmla="*/ 6113 h 1345744"/>
              <a:gd name="connsiteX3" fmla="*/ 6000655 w 10180738"/>
              <a:gd name="connsiteY3" fmla="*/ 1345488 h 1345744"/>
              <a:gd name="connsiteX4" fmla="*/ 0 w 10180738"/>
              <a:gd name="connsiteY4" fmla="*/ 1345744 h 1345744"/>
              <a:gd name="connsiteX0" fmla="*/ 0 w 10180738"/>
              <a:gd name="connsiteY0" fmla="*/ 1345744 h 1345744"/>
              <a:gd name="connsiteX1" fmla="*/ 2484 w 10180738"/>
              <a:gd name="connsiteY1" fmla="*/ 0 h 1345744"/>
              <a:gd name="connsiteX2" fmla="*/ 10180738 w 10180738"/>
              <a:gd name="connsiteY2" fmla="*/ 6113 h 1345744"/>
              <a:gd name="connsiteX3" fmla="*/ 6000655 w 10180738"/>
              <a:gd name="connsiteY3" fmla="*/ 1345488 h 1345744"/>
              <a:gd name="connsiteX4" fmla="*/ 0 w 10180738"/>
              <a:gd name="connsiteY4" fmla="*/ 1345744 h 1345744"/>
              <a:gd name="connsiteX0" fmla="*/ 0 w 10288052"/>
              <a:gd name="connsiteY0" fmla="*/ 1353360 h 1353360"/>
              <a:gd name="connsiteX1" fmla="*/ 2484 w 10288052"/>
              <a:gd name="connsiteY1" fmla="*/ 7616 h 1353360"/>
              <a:gd name="connsiteX2" fmla="*/ 10288052 w 10288052"/>
              <a:gd name="connsiteY2" fmla="*/ 0 h 1353360"/>
              <a:gd name="connsiteX3" fmla="*/ 6000655 w 10288052"/>
              <a:gd name="connsiteY3" fmla="*/ 1353104 h 1353360"/>
              <a:gd name="connsiteX4" fmla="*/ 0 w 10288052"/>
              <a:gd name="connsiteY4" fmla="*/ 1353360 h 1353360"/>
              <a:gd name="connsiteX0" fmla="*/ 0 w 10323822"/>
              <a:gd name="connsiteY0" fmla="*/ 1345744 h 1345744"/>
              <a:gd name="connsiteX1" fmla="*/ 2484 w 10323822"/>
              <a:gd name="connsiteY1" fmla="*/ 0 h 1345744"/>
              <a:gd name="connsiteX2" fmla="*/ 10323822 w 10323822"/>
              <a:gd name="connsiteY2" fmla="*/ 460 h 1345744"/>
              <a:gd name="connsiteX3" fmla="*/ 6000655 w 10323822"/>
              <a:gd name="connsiteY3" fmla="*/ 1345488 h 1345744"/>
              <a:gd name="connsiteX4" fmla="*/ 0 w 10323822"/>
              <a:gd name="connsiteY4" fmla="*/ 1345744 h 13457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323822" h="1345744">
                <a:moveTo>
                  <a:pt x="0" y="1345744"/>
                </a:moveTo>
                <a:lnTo>
                  <a:pt x="2484" y="0"/>
                </a:lnTo>
                <a:lnTo>
                  <a:pt x="10323822" y="460"/>
                </a:lnTo>
                <a:lnTo>
                  <a:pt x="6000655" y="1345488"/>
                </a:lnTo>
                <a:lnTo>
                  <a:pt x="0" y="1345744"/>
                </a:lnTo>
                <a:close/>
              </a:path>
            </a:pathLst>
          </a:custGeom>
          <a:solidFill>
            <a:schemeClr val="bg1"/>
          </a:solidFill>
          <a:ln w="76200">
            <a:solidFill>
              <a:srgbClr val="0C7776"/>
            </a:solidFill>
            <a:prstDash val="solid"/>
          </a:ln>
          <a:scene3d>
            <a:camera prst="orthographicFront"/>
            <a:lightRig rig="threePt" dir="t"/>
          </a:scene3d>
          <a:sp3d>
            <a:bevelT prst="relaxedInset"/>
          </a:sp3d>
        </p:spPr>
        <p:style>
          <a:lnRef idx="2">
            <a:schemeClr val="dk1"/>
          </a:lnRef>
          <a:fillRef idx="1">
            <a:schemeClr val="lt1"/>
          </a:fillRef>
          <a:effectRef idx="0">
            <a:schemeClr val="dk1"/>
          </a:effectRef>
          <a:fontRef idx="minor">
            <a:schemeClr val="dk1"/>
          </a:fontRef>
        </p:style>
        <p:txBody>
          <a:bodyPr rtlCol="0" anchor="ctr"/>
          <a:lstStyle/>
          <a:p>
            <a:pPr algn="ctr"/>
            <a:endParaRPr lang="en-US" dirty="0"/>
          </a:p>
        </p:txBody>
      </p:sp>
      <p:sp>
        <p:nvSpPr>
          <p:cNvPr id="2" name="Title 1">
            <a:extLst>
              <a:ext uri="{FF2B5EF4-FFF2-40B4-BE49-F238E27FC236}">
                <a16:creationId xmlns:a16="http://schemas.microsoft.com/office/drawing/2014/main" id="{CE9BDB89-A471-4178-BB17-EF4636CE2590}"/>
              </a:ext>
            </a:extLst>
          </p:cNvPr>
          <p:cNvSpPr>
            <a:spLocks noGrp="1"/>
          </p:cNvSpPr>
          <p:nvPr>
            <p:ph type="ctrTitle" hasCustomPrompt="1"/>
          </p:nvPr>
        </p:nvSpPr>
        <p:spPr>
          <a:xfrm>
            <a:off x="631475" y="1554420"/>
            <a:ext cx="10429008" cy="1332830"/>
          </a:xfrm>
          <a:noFill/>
        </p:spPr>
        <p:txBody>
          <a:bodyPr anchor="ctr"/>
          <a:lstStyle>
            <a:lvl1pPr algn="r">
              <a:defRPr sz="4000">
                <a:solidFill>
                  <a:srgbClr val="6E2E40"/>
                </a:solidFill>
              </a:defRPr>
            </a:lvl1pPr>
          </a:lstStyle>
          <a:p>
            <a:r>
              <a:rPr lang="en-US" dirty="0"/>
              <a:t>Click to Edit Section Title</a:t>
            </a:r>
          </a:p>
        </p:txBody>
      </p:sp>
    </p:spTree>
    <p:extLst>
      <p:ext uri="{BB962C8B-B14F-4D97-AF65-F5344CB8AC3E}">
        <p14:creationId xmlns:p14="http://schemas.microsoft.com/office/powerpoint/2010/main" val="416930034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C9E78C2-E188-4607-B47F-1B2F9512F5FF}"/>
              </a:ext>
            </a:extLst>
          </p:cNvPr>
          <p:cNvSpPr/>
          <p:nvPr userDrawn="1"/>
        </p:nvSpPr>
        <p:spPr>
          <a:xfrm>
            <a:off x="249383" y="109248"/>
            <a:ext cx="11649490" cy="803564"/>
          </a:xfrm>
          <a:prstGeom prst="rect">
            <a:avLst/>
          </a:prstGeom>
          <a:solidFill>
            <a:srgbClr val="076E6D"/>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82BFEE-2FA0-4ED3-BD87-0AF8FD235747}"/>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C34A7592-2DEE-49EB-BFE6-98857DC8AB23}"/>
              </a:ext>
            </a:extLst>
          </p:cNvPr>
          <p:cNvSpPr>
            <a:spLocks noGrp="1"/>
          </p:cNvSpPr>
          <p:nvPr>
            <p:ph idx="1"/>
          </p:nvPr>
        </p:nvSpPr>
        <p:spPr/>
        <p:txBody>
          <a:bodyPr/>
          <a:lstStyle>
            <a:lvl1pPr>
              <a:defRPr>
                <a:solidFill>
                  <a:srgbClr val="5E162A"/>
                </a:solidFill>
              </a:defRPr>
            </a:lvl1pPr>
            <a:lvl2pPr>
              <a:defRPr>
                <a:solidFill>
                  <a:srgbClr val="5E162A"/>
                </a:solidFill>
              </a:defRPr>
            </a:lvl2pPr>
            <a:lvl3pPr>
              <a:defRPr>
                <a:solidFill>
                  <a:srgbClr val="5E162A"/>
                </a:solidFill>
              </a:defRPr>
            </a:lvl3pPr>
            <a:lvl4pPr>
              <a:defRPr>
                <a:solidFill>
                  <a:srgbClr val="5E162A"/>
                </a:solidFill>
              </a:defRPr>
            </a:lvl4pPr>
            <a:lvl5pPr>
              <a:defRPr>
                <a:solidFill>
                  <a:srgbClr val="5E162A"/>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861C60E3-FE40-452B-B96C-9011CB25632A}"/>
              </a:ext>
            </a:extLst>
          </p:cNvPr>
          <p:cNvSpPr>
            <a:spLocks noGrp="1"/>
          </p:cNvSpPr>
          <p:nvPr>
            <p:ph type="ftr" sz="quarter" idx="11"/>
          </p:nvPr>
        </p:nvSpPr>
        <p:spPr>
          <a:xfrm>
            <a:off x="243843" y="6356349"/>
            <a:ext cx="8722818" cy="365760"/>
          </a:xfrm>
        </p:spPr>
        <p:txBody>
          <a:bodyPr/>
          <a:lstStyle>
            <a:lvl1pPr>
              <a:defRPr>
                <a:solidFill>
                  <a:srgbClr val="5E162A"/>
                </a:solidFill>
              </a:defRPr>
            </a:lvl1pPr>
          </a:lstStyle>
          <a:p>
            <a:endParaRPr lang="en-US" dirty="0"/>
          </a:p>
        </p:txBody>
      </p:sp>
      <p:sp>
        <p:nvSpPr>
          <p:cNvPr id="6" name="Slide Number Placeholder 5">
            <a:extLst>
              <a:ext uri="{FF2B5EF4-FFF2-40B4-BE49-F238E27FC236}">
                <a16:creationId xmlns:a16="http://schemas.microsoft.com/office/drawing/2014/main" id="{2BFF359A-4AD2-44E0-B01C-D1BFA93A1EF0}"/>
              </a:ext>
            </a:extLst>
          </p:cNvPr>
          <p:cNvSpPr>
            <a:spLocks noGrp="1"/>
          </p:cNvSpPr>
          <p:nvPr>
            <p:ph type="sldNum" sz="quarter" idx="12"/>
          </p:nvPr>
        </p:nvSpPr>
        <p:spPr/>
        <p:txBody>
          <a:bodyPr/>
          <a:lstStyle>
            <a:lvl1pPr>
              <a:defRPr>
                <a:solidFill>
                  <a:srgbClr val="5E162A"/>
                </a:solidFill>
              </a:defRPr>
            </a:lvl1pPr>
          </a:lstStyle>
          <a:p>
            <a:fld id="{61ED1F0D-C38E-42DC-9614-8A91EF0A056E}" type="slidenum">
              <a:rPr lang="en-US" smtClean="0"/>
              <a:pPr/>
              <a:t>‹#›</a:t>
            </a:fld>
            <a:endParaRPr lang="en-US"/>
          </a:p>
        </p:txBody>
      </p:sp>
    </p:spTree>
    <p:extLst>
      <p:ext uri="{BB962C8B-B14F-4D97-AF65-F5344CB8AC3E}">
        <p14:creationId xmlns:p14="http://schemas.microsoft.com/office/powerpoint/2010/main" val="28664374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0668655D-B4D6-40E1-9941-9C12C659BAB0}"/>
              </a:ext>
            </a:extLst>
          </p:cNvPr>
          <p:cNvSpPr/>
          <p:nvPr userDrawn="1"/>
        </p:nvSpPr>
        <p:spPr>
          <a:xfrm>
            <a:off x="249383" y="109248"/>
            <a:ext cx="11649490" cy="803564"/>
          </a:xfrm>
          <a:prstGeom prst="rect">
            <a:avLst/>
          </a:prstGeom>
          <a:solidFill>
            <a:srgbClr val="076E6D"/>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8CA3AB2-1836-41AA-B62F-0AEFBBDC016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2BFF7C8-2CA2-4B7D-89F8-2D478CDCBBEA}"/>
              </a:ext>
            </a:extLst>
          </p:cNvPr>
          <p:cNvSpPr>
            <a:spLocks noGrp="1"/>
          </p:cNvSpPr>
          <p:nvPr>
            <p:ph sz="half" idx="1"/>
          </p:nvPr>
        </p:nvSpPr>
        <p:spPr>
          <a:xfrm>
            <a:off x="188131" y="1033420"/>
            <a:ext cx="5852157" cy="5226853"/>
          </a:xfrm>
        </p:spPr>
        <p:txBody>
          <a:bodyPr/>
          <a:lstStyle>
            <a:lvl1pPr>
              <a:defRPr>
                <a:solidFill>
                  <a:srgbClr val="5E162A"/>
                </a:solidFill>
              </a:defRPr>
            </a:lvl1pPr>
            <a:lvl2pPr>
              <a:defRPr>
                <a:solidFill>
                  <a:srgbClr val="5E162A"/>
                </a:solidFill>
              </a:defRPr>
            </a:lvl2pPr>
            <a:lvl3pPr>
              <a:defRPr>
                <a:solidFill>
                  <a:srgbClr val="5E162A"/>
                </a:solidFill>
              </a:defRPr>
            </a:lvl3pPr>
            <a:lvl4pPr>
              <a:defRPr>
                <a:solidFill>
                  <a:srgbClr val="5E162A"/>
                </a:solidFill>
              </a:defRPr>
            </a:lvl4pPr>
            <a:lvl5pPr>
              <a:defRPr>
                <a:solidFill>
                  <a:srgbClr val="5E162A"/>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a:extLst>
              <a:ext uri="{FF2B5EF4-FFF2-40B4-BE49-F238E27FC236}">
                <a16:creationId xmlns:a16="http://schemas.microsoft.com/office/drawing/2014/main" id="{EB993543-0AA1-4595-894E-40E76104D111}"/>
              </a:ext>
            </a:extLst>
          </p:cNvPr>
          <p:cNvSpPr>
            <a:spLocks noGrp="1"/>
          </p:cNvSpPr>
          <p:nvPr>
            <p:ph type="ftr" sz="quarter" idx="11"/>
          </p:nvPr>
        </p:nvSpPr>
        <p:spPr>
          <a:xfrm>
            <a:off x="243843" y="6356349"/>
            <a:ext cx="8722818" cy="365760"/>
          </a:xfrm>
        </p:spPr>
        <p:txBody>
          <a:bodyPr/>
          <a:lstStyle>
            <a:lvl1pPr>
              <a:defRPr>
                <a:solidFill>
                  <a:srgbClr val="5E162A"/>
                </a:solidFill>
              </a:defRPr>
            </a:lvl1pPr>
          </a:lstStyle>
          <a:p>
            <a:endParaRPr lang="en-US" dirty="0"/>
          </a:p>
        </p:txBody>
      </p:sp>
      <p:sp>
        <p:nvSpPr>
          <p:cNvPr id="7" name="Slide Number Placeholder 6">
            <a:extLst>
              <a:ext uri="{FF2B5EF4-FFF2-40B4-BE49-F238E27FC236}">
                <a16:creationId xmlns:a16="http://schemas.microsoft.com/office/drawing/2014/main" id="{FA3CE3A4-AA57-4509-872D-63362638A358}"/>
              </a:ext>
            </a:extLst>
          </p:cNvPr>
          <p:cNvSpPr>
            <a:spLocks noGrp="1"/>
          </p:cNvSpPr>
          <p:nvPr>
            <p:ph type="sldNum" sz="quarter" idx="12"/>
          </p:nvPr>
        </p:nvSpPr>
        <p:spPr/>
        <p:txBody>
          <a:bodyPr/>
          <a:lstStyle>
            <a:lvl1pPr>
              <a:defRPr>
                <a:solidFill>
                  <a:srgbClr val="5E162A"/>
                </a:solidFill>
              </a:defRPr>
            </a:lvl1pPr>
          </a:lstStyle>
          <a:p>
            <a:fld id="{61ED1F0D-C38E-42DC-9614-8A91EF0A056E}" type="slidenum">
              <a:rPr lang="en-US" smtClean="0"/>
              <a:pPr/>
              <a:t>‹#›</a:t>
            </a:fld>
            <a:endParaRPr lang="en-US" dirty="0"/>
          </a:p>
        </p:txBody>
      </p:sp>
      <p:sp>
        <p:nvSpPr>
          <p:cNvPr id="9" name="Content Placeholder 2">
            <a:extLst>
              <a:ext uri="{FF2B5EF4-FFF2-40B4-BE49-F238E27FC236}">
                <a16:creationId xmlns:a16="http://schemas.microsoft.com/office/drawing/2014/main" id="{0A9248C3-EF4E-4C33-B58F-1C3F67659DEC}"/>
              </a:ext>
            </a:extLst>
          </p:cNvPr>
          <p:cNvSpPr>
            <a:spLocks noGrp="1"/>
          </p:cNvSpPr>
          <p:nvPr>
            <p:ph sz="half" idx="13"/>
          </p:nvPr>
        </p:nvSpPr>
        <p:spPr>
          <a:xfrm>
            <a:off x="6151714" y="1033420"/>
            <a:ext cx="5852157" cy="5226853"/>
          </a:xfrm>
        </p:spPr>
        <p:txBody>
          <a:bodyPr/>
          <a:lstStyle>
            <a:lvl1pPr>
              <a:defRPr>
                <a:solidFill>
                  <a:srgbClr val="5E162A"/>
                </a:solidFill>
              </a:defRPr>
            </a:lvl1pPr>
            <a:lvl2pPr>
              <a:defRPr>
                <a:solidFill>
                  <a:srgbClr val="5E162A"/>
                </a:solidFill>
              </a:defRPr>
            </a:lvl2pPr>
            <a:lvl3pPr>
              <a:defRPr>
                <a:solidFill>
                  <a:srgbClr val="5E162A"/>
                </a:solidFill>
              </a:defRPr>
            </a:lvl3pPr>
            <a:lvl4pPr>
              <a:defRPr>
                <a:solidFill>
                  <a:srgbClr val="5E162A"/>
                </a:solidFill>
              </a:defRPr>
            </a:lvl4pPr>
            <a:lvl5pPr>
              <a:defRPr>
                <a:solidFill>
                  <a:srgbClr val="5E162A"/>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4228769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 No Title">
    <p:bg>
      <p:bgPr>
        <a:solidFill>
          <a:schemeClr val="bg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34A7592-2DEE-49EB-BFE6-98857DC8AB23}"/>
              </a:ext>
            </a:extLst>
          </p:cNvPr>
          <p:cNvSpPr>
            <a:spLocks noGrp="1"/>
          </p:cNvSpPr>
          <p:nvPr>
            <p:ph idx="1"/>
          </p:nvPr>
        </p:nvSpPr>
        <p:spPr>
          <a:xfrm>
            <a:off x="249382" y="135892"/>
            <a:ext cx="11649491" cy="6043236"/>
          </a:xfrm>
        </p:spPr>
        <p:txBody>
          <a:bodyPr/>
          <a:lstStyle>
            <a:lvl1pPr>
              <a:defRPr>
                <a:solidFill>
                  <a:srgbClr val="5E162A"/>
                </a:solidFill>
              </a:defRPr>
            </a:lvl1pPr>
            <a:lvl2pPr>
              <a:defRPr>
                <a:solidFill>
                  <a:srgbClr val="5E162A"/>
                </a:solidFill>
              </a:defRPr>
            </a:lvl2pPr>
            <a:lvl3pPr>
              <a:defRPr>
                <a:solidFill>
                  <a:srgbClr val="5E162A"/>
                </a:solidFill>
              </a:defRPr>
            </a:lvl3pPr>
            <a:lvl4pPr>
              <a:defRPr>
                <a:solidFill>
                  <a:srgbClr val="5E162A"/>
                </a:solidFill>
              </a:defRPr>
            </a:lvl4pPr>
            <a:lvl5pPr>
              <a:defRPr>
                <a:solidFill>
                  <a:srgbClr val="5E162A"/>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861C60E3-FE40-452B-B96C-9011CB25632A}"/>
              </a:ext>
            </a:extLst>
          </p:cNvPr>
          <p:cNvSpPr>
            <a:spLocks noGrp="1"/>
          </p:cNvSpPr>
          <p:nvPr>
            <p:ph type="ftr" sz="quarter" idx="11"/>
          </p:nvPr>
        </p:nvSpPr>
        <p:spPr>
          <a:xfrm>
            <a:off x="243843" y="6356349"/>
            <a:ext cx="8722818" cy="365760"/>
          </a:xfrm>
        </p:spPr>
        <p:txBody>
          <a:bodyPr/>
          <a:lstStyle>
            <a:lvl1pPr>
              <a:defRPr>
                <a:solidFill>
                  <a:srgbClr val="5E162A"/>
                </a:solidFill>
              </a:defRPr>
            </a:lvl1pPr>
          </a:lstStyle>
          <a:p>
            <a:endParaRPr lang="en-US" dirty="0"/>
          </a:p>
        </p:txBody>
      </p:sp>
      <p:sp>
        <p:nvSpPr>
          <p:cNvPr id="6" name="Slide Number Placeholder 5">
            <a:extLst>
              <a:ext uri="{FF2B5EF4-FFF2-40B4-BE49-F238E27FC236}">
                <a16:creationId xmlns:a16="http://schemas.microsoft.com/office/drawing/2014/main" id="{2BFF359A-4AD2-44E0-B01C-D1BFA93A1EF0}"/>
              </a:ext>
            </a:extLst>
          </p:cNvPr>
          <p:cNvSpPr>
            <a:spLocks noGrp="1"/>
          </p:cNvSpPr>
          <p:nvPr>
            <p:ph type="sldNum" sz="quarter" idx="12"/>
          </p:nvPr>
        </p:nvSpPr>
        <p:spPr/>
        <p:txBody>
          <a:bodyPr/>
          <a:lstStyle>
            <a:lvl1pPr>
              <a:defRPr>
                <a:solidFill>
                  <a:srgbClr val="5E162A"/>
                </a:solidFill>
              </a:defRPr>
            </a:lvl1pPr>
          </a:lstStyle>
          <a:p>
            <a:fld id="{61ED1F0D-C38E-42DC-9614-8A91EF0A056E}" type="slidenum">
              <a:rPr lang="en-US" smtClean="0"/>
              <a:pPr/>
              <a:t>‹#›</a:t>
            </a:fld>
            <a:endParaRPr lang="en-US"/>
          </a:p>
        </p:txBody>
      </p:sp>
    </p:spTree>
    <p:extLst>
      <p:ext uri="{BB962C8B-B14F-4D97-AF65-F5344CB8AC3E}">
        <p14:creationId xmlns:p14="http://schemas.microsoft.com/office/powerpoint/2010/main" val="26445908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chemeClr val="bg1"/>
        </a:solidFill>
        <a:effectLst/>
      </p:bgPr>
    </p:bg>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B14999AA-638C-441D-BFFC-C89C640BA7B2}"/>
              </a:ext>
            </a:extLst>
          </p:cNvPr>
          <p:cNvSpPr/>
          <p:nvPr userDrawn="1"/>
        </p:nvSpPr>
        <p:spPr>
          <a:xfrm>
            <a:off x="249383" y="109248"/>
            <a:ext cx="11649490" cy="803564"/>
          </a:xfrm>
          <a:prstGeom prst="rect">
            <a:avLst/>
          </a:prstGeom>
          <a:solidFill>
            <a:srgbClr val="076E6D"/>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3E467B1-C4F9-4458-B5A6-226106D1F449}"/>
              </a:ext>
            </a:extLst>
          </p:cNvPr>
          <p:cNvSpPr>
            <a:spLocks noGrp="1"/>
          </p:cNvSpPr>
          <p:nvPr>
            <p:ph type="title"/>
          </p:nvPr>
        </p:nvSpPr>
        <p:spPr/>
        <p:txBody>
          <a:bodyPr/>
          <a:lstStyle/>
          <a:p>
            <a:r>
              <a:rPr lang="en-US"/>
              <a:t>Click to edit Master title style</a:t>
            </a:r>
          </a:p>
        </p:txBody>
      </p:sp>
      <p:sp>
        <p:nvSpPr>
          <p:cNvPr id="4" name="Footer Placeholder 3">
            <a:extLst>
              <a:ext uri="{FF2B5EF4-FFF2-40B4-BE49-F238E27FC236}">
                <a16:creationId xmlns:a16="http://schemas.microsoft.com/office/drawing/2014/main" id="{3AEE3644-C7F9-4370-BDED-F550103AB39F}"/>
              </a:ext>
            </a:extLst>
          </p:cNvPr>
          <p:cNvSpPr>
            <a:spLocks noGrp="1"/>
          </p:cNvSpPr>
          <p:nvPr>
            <p:ph type="ftr" sz="quarter" idx="11"/>
          </p:nvPr>
        </p:nvSpPr>
        <p:spPr>
          <a:xfrm>
            <a:off x="243843" y="6356351"/>
            <a:ext cx="8722818" cy="365760"/>
          </a:xfrm>
        </p:spPr>
        <p:txBody>
          <a:bodyPr/>
          <a:lstStyle>
            <a:lvl1pPr>
              <a:defRPr>
                <a:solidFill>
                  <a:srgbClr val="5E162A"/>
                </a:solidFill>
              </a:defRPr>
            </a:lvl1pPr>
          </a:lstStyle>
          <a:p>
            <a:endParaRPr lang="en-US" dirty="0"/>
          </a:p>
        </p:txBody>
      </p:sp>
      <p:sp>
        <p:nvSpPr>
          <p:cNvPr id="5" name="Slide Number Placeholder 4">
            <a:extLst>
              <a:ext uri="{FF2B5EF4-FFF2-40B4-BE49-F238E27FC236}">
                <a16:creationId xmlns:a16="http://schemas.microsoft.com/office/drawing/2014/main" id="{8CD548BB-9753-4E72-AD12-17A23CA27C02}"/>
              </a:ext>
            </a:extLst>
          </p:cNvPr>
          <p:cNvSpPr>
            <a:spLocks noGrp="1"/>
          </p:cNvSpPr>
          <p:nvPr>
            <p:ph type="sldNum" sz="quarter" idx="12"/>
          </p:nvPr>
        </p:nvSpPr>
        <p:spPr/>
        <p:txBody>
          <a:bodyPr/>
          <a:lstStyle>
            <a:lvl1pPr>
              <a:defRPr>
                <a:solidFill>
                  <a:srgbClr val="5E162A"/>
                </a:solidFill>
              </a:defRPr>
            </a:lvl1pPr>
          </a:lstStyle>
          <a:p>
            <a:fld id="{61ED1F0D-C38E-42DC-9614-8A91EF0A056E}" type="slidenum">
              <a:rPr lang="en-US" smtClean="0"/>
              <a:pPr/>
              <a:t>‹#›</a:t>
            </a:fld>
            <a:endParaRPr lang="en-US"/>
          </a:p>
        </p:txBody>
      </p:sp>
    </p:spTree>
    <p:extLst>
      <p:ext uri="{BB962C8B-B14F-4D97-AF65-F5344CB8AC3E}">
        <p14:creationId xmlns:p14="http://schemas.microsoft.com/office/powerpoint/2010/main" val="16441717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 Dark Background">
    <p:bg>
      <p:bgPr>
        <a:solidFill>
          <a:srgbClr val="5E162A"/>
        </a:solidFill>
        <a:effectLst/>
      </p:bgPr>
    </p:bg>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EA4BF7E3-DCD5-4821-9891-63D781205198}"/>
              </a:ext>
            </a:extLst>
          </p:cNvPr>
          <p:cNvSpPr>
            <a:spLocks noGrp="1"/>
          </p:cNvSpPr>
          <p:nvPr>
            <p:ph type="ftr" sz="quarter" idx="11"/>
          </p:nvPr>
        </p:nvSpPr>
        <p:spPr>
          <a:xfrm>
            <a:off x="243843" y="6356351"/>
            <a:ext cx="8722818" cy="365760"/>
          </a:xfrm>
        </p:spPr>
        <p:txBody>
          <a:bodyPr/>
          <a:lstStyle/>
          <a:p>
            <a:endParaRPr lang="en-US" dirty="0"/>
          </a:p>
        </p:txBody>
      </p:sp>
      <p:sp>
        <p:nvSpPr>
          <p:cNvPr id="4" name="Slide Number Placeholder 3">
            <a:extLst>
              <a:ext uri="{FF2B5EF4-FFF2-40B4-BE49-F238E27FC236}">
                <a16:creationId xmlns:a16="http://schemas.microsoft.com/office/drawing/2014/main" id="{233FC092-3150-4A16-BE6F-88FBA94F7EDA}"/>
              </a:ext>
            </a:extLst>
          </p:cNvPr>
          <p:cNvSpPr>
            <a:spLocks noGrp="1"/>
          </p:cNvSpPr>
          <p:nvPr>
            <p:ph type="sldNum" sz="quarter" idx="12"/>
          </p:nvPr>
        </p:nvSpPr>
        <p:spPr/>
        <p:txBody>
          <a:bodyPr/>
          <a:lstStyle/>
          <a:p>
            <a:fld id="{61ED1F0D-C38E-42DC-9614-8A91EF0A056E}" type="slidenum">
              <a:rPr lang="en-US" smtClean="0"/>
              <a:t>‹#›</a:t>
            </a:fld>
            <a:endParaRPr lang="en-US"/>
          </a:p>
        </p:txBody>
      </p:sp>
    </p:spTree>
    <p:extLst>
      <p:ext uri="{BB962C8B-B14F-4D97-AF65-F5344CB8AC3E}">
        <p14:creationId xmlns:p14="http://schemas.microsoft.com/office/powerpoint/2010/main" val="1590536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Do Not Use (LO For Editor)">
    <p:bg>
      <p:bgPr>
        <a:solidFill>
          <a:schemeClr val="bg1"/>
        </a:solidFill>
        <a:effectLst/>
      </p:bgPr>
    </p:bg>
    <p:spTree>
      <p:nvGrpSpPr>
        <p:cNvPr id="1" name=""/>
        <p:cNvGrpSpPr/>
        <p:nvPr/>
      </p:nvGrpSpPr>
      <p:grpSpPr>
        <a:xfrm>
          <a:off x="0" y="0"/>
          <a:ext cx="0" cy="0"/>
          <a:chOff x="0" y="0"/>
          <a:chExt cx="0" cy="0"/>
        </a:xfrm>
      </p:grpSpPr>
      <p:sp>
        <p:nvSpPr>
          <p:cNvPr id="5" name="Partial Circle 4">
            <a:extLst>
              <a:ext uri="{FF2B5EF4-FFF2-40B4-BE49-F238E27FC236}">
                <a16:creationId xmlns:a16="http://schemas.microsoft.com/office/drawing/2014/main" id="{C8A8E1B7-B8B8-45F5-B7E1-211999BE67F8}"/>
              </a:ext>
            </a:extLst>
          </p:cNvPr>
          <p:cNvSpPr/>
          <p:nvPr userDrawn="1"/>
        </p:nvSpPr>
        <p:spPr>
          <a:xfrm>
            <a:off x="7774166" y="-2975493"/>
            <a:ext cx="8835668" cy="5950985"/>
          </a:xfrm>
          <a:prstGeom prst="pie">
            <a:avLst>
              <a:gd name="adj1" fmla="val 5416704"/>
              <a:gd name="adj2" fmla="val 10804925"/>
            </a:avLst>
          </a:prstGeom>
          <a:solidFill>
            <a:srgbClr val="5E162A"/>
          </a:solidFill>
          <a:ln>
            <a:solidFill>
              <a:srgbClr val="076E6D"/>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endParaRPr>
          </a:p>
        </p:txBody>
      </p:sp>
      <p:sp>
        <p:nvSpPr>
          <p:cNvPr id="2" name="Title 1">
            <a:extLst>
              <a:ext uri="{FF2B5EF4-FFF2-40B4-BE49-F238E27FC236}">
                <a16:creationId xmlns:a16="http://schemas.microsoft.com/office/drawing/2014/main" id="{5424B8C2-1513-4BD5-B57D-11ADBEAB3684}"/>
              </a:ext>
            </a:extLst>
          </p:cNvPr>
          <p:cNvSpPr>
            <a:spLocks noGrp="1"/>
          </p:cNvSpPr>
          <p:nvPr>
            <p:ph type="title" hasCustomPrompt="1"/>
          </p:nvPr>
        </p:nvSpPr>
        <p:spPr>
          <a:xfrm>
            <a:off x="8818323" y="192797"/>
            <a:ext cx="3131963" cy="1861472"/>
          </a:xfrm>
        </p:spPr>
        <p:txBody>
          <a:bodyPr/>
          <a:lstStyle>
            <a:lvl1pPr>
              <a:defRPr/>
            </a:lvl1pPr>
          </a:lstStyle>
          <a:p>
            <a:r>
              <a:rPr lang="en-US" dirty="0"/>
              <a:t>Learning Objectives (Must re-type)</a:t>
            </a:r>
          </a:p>
        </p:txBody>
      </p:sp>
      <p:cxnSp>
        <p:nvCxnSpPr>
          <p:cNvPr id="8" name="Straight Connector 7">
            <a:extLst>
              <a:ext uri="{FF2B5EF4-FFF2-40B4-BE49-F238E27FC236}">
                <a16:creationId xmlns:a16="http://schemas.microsoft.com/office/drawing/2014/main" id="{4528C47E-1A57-4713-AA47-E0F3BC824A0D}"/>
              </a:ext>
            </a:extLst>
          </p:cNvPr>
          <p:cNvCxnSpPr>
            <a:cxnSpLocks/>
          </p:cNvCxnSpPr>
          <p:nvPr userDrawn="1"/>
        </p:nvCxnSpPr>
        <p:spPr>
          <a:xfrm>
            <a:off x="763010" y="0"/>
            <a:ext cx="0" cy="6858000"/>
          </a:xfrm>
          <a:prstGeom prst="line">
            <a:avLst/>
          </a:prstGeom>
          <a:ln w="57150">
            <a:solidFill>
              <a:srgbClr val="5E162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318769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ection Learning Objectives">
    <p:bg>
      <p:bgPr>
        <a:solidFill>
          <a:schemeClr val="bg1"/>
        </a:solidFill>
        <a:effectLst/>
      </p:bgPr>
    </p:bg>
    <p:spTree>
      <p:nvGrpSpPr>
        <p:cNvPr id="1" name=""/>
        <p:cNvGrpSpPr/>
        <p:nvPr/>
      </p:nvGrpSpPr>
      <p:grpSpPr>
        <a:xfrm>
          <a:off x="0" y="0"/>
          <a:ext cx="0" cy="0"/>
          <a:chOff x="0" y="0"/>
          <a:chExt cx="0" cy="0"/>
        </a:xfrm>
      </p:grpSpPr>
      <p:sp>
        <p:nvSpPr>
          <p:cNvPr id="5" name="Partial Circle 4">
            <a:extLst>
              <a:ext uri="{FF2B5EF4-FFF2-40B4-BE49-F238E27FC236}">
                <a16:creationId xmlns:a16="http://schemas.microsoft.com/office/drawing/2014/main" id="{C8A8E1B7-B8B8-45F5-B7E1-211999BE67F8}"/>
              </a:ext>
            </a:extLst>
          </p:cNvPr>
          <p:cNvSpPr/>
          <p:nvPr userDrawn="1"/>
        </p:nvSpPr>
        <p:spPr>
          <a:xfrm>
            <a:off x="7774166" y="-2975493"/>
            <a:ext cx="8835668" cy="5950985"/>
          </a:xfrm>
          <a:prstGeom prst="pie">
            <a:avLst>
              <a:gd name="adj1" fmla="val 5416704"/>
              <a:gd name="adj2" fmla="val 10804925"/>
            </a:avLst>
          </a:prstGeom>
          <a:solidFill>
            <a:srgbClr val="5E162A"/>
          </a:solidFill>
          <a:ln>
            <a:solidFill>
              <a:srgbClr val="076E6D"/>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endParaRPr>
          </a:p>
        </p:txBody>
      </p:sp>
      <p:cxnSp>
        <p:nvCxnSpPr>
          <p:cNvPr id="8" name="Straight Connector 7">
            <a:extLst>
              <a:ext uri="{FF2B5EF4-FFF2-40B4-BE49-F238E27FC236}">
                <a16:creationId xmlns:a16="http://schemas.microsoft.com/office/drawing/2014/main" id="{4528C47E-1A57-4713-AA47-E0F3BC824A0D}"/>
              </a:ext>
            </a:extLst>
          </p:cNvPr>
          <p:cNvCxnSpPr>
            <a:cxnSpLocks/>
          </p:cNvCxnSpPr>
          <p:nvPr userDrawn="1"/>
        </p:nvCxnSpPr>
        <p:spPr>
          <a:xfrm>
            <a:off x="763010" y="0"/>
            <a:ext cx="0" cy="6858000"/>
          </a:xfrm>
          <a:prstGeom prst="line">
            <a:avLst/>
          </a:prstGeom>
          <a:ln w="57150">
            <a:solidFill>
              <a:srgbClr val="5E162A"/>
            </a:solidFill>
          </a:ln>
        </p:spPr>
        <p:style>
          <a:lnRef idx="1">
            <a:schemeClr val="accent1"/>
          </a:lnRef>
          <a:fillRef idx="0">
            <a:schemeClr val="accent1"/>
          </a:fillRef>
          <a:effectRef idx="0">
            <a:schemeClr val="accent1"/>
          </a:effectRef>
          <a:fontRef idx="minor">
            <a:schemeClr val="tx1"/>
          </a:fontRef>
        </p:style>
      </p:cxnSp>
      <p:grpSp>
        <p:nvGrpSpPr>
          <p:cNvPr id="9" name="!!Group 1">
            <a:extLst>
              <a:ext uri="{FF2B5EF4-FFF2-40B4-BE49-F238E27FC236}">
                <a16:creationId xmlns:a16="http://schemas.microsoft.com/office/drawing/2014/main" id="{B77BFBC2-E9BE-4789-A11C-7D2AC33E9A1F}"/>
              </a:ext>
            </a:extLst>
          </p:cNvPr>
          <p:cNvGrpSpPr/>
          <p:nvPr userDrawn="1"/>
        </p:nvGrpSpPr>
        <p:grpSpPr>
          <a:xfrm>
            <a:off x="266950" y="1173013"/>
            <a:ext cx="6555220" cy="914400"/>
            <a:chOff x="310101" y="758927"/>
            <a:chExt cx="6555220" cy="914400"/>
          </a:xfrm>
        </p:grpSpPr>
        <p:sp>
          <p:nvSpPr>
            <p:cNvPr id="10" name="Rectangle 1">
              <a:extLst>
                <a:ext uri="{FF2B5EF4-FFF2-40B4-BE49-F238E27FC236}">
                  <a16:creationId xmlns:a16="http://schemas.microsoft.com/office/drawing/2014/main" id="{255FF75D-17D7-4DB6-A2A8-192932090E27}"/>
                </a:ext>
              </a:extLst>
            </p:cNvPr>
            <p:cNvSpPr/>
            <p:nvPr/>
          </p:nvSpPr>
          <p:spPr>
            <a:xfrm>
              <a:off x="767301" y="816455"/>
              <a:ext cx="6098020" cy="799342"/>
            </a:xfrm>
            <a:prstGeom prst="rect">
              <a:avLst/>
            </a:prstGeom>
            <a:solidFill>
              <a:srgbClr val="076E6D"/>
            </a:solidFill>
            <a:ln>
              <a:solidFill>
                <a:srgbClr val="5E162A"/>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1" name="Oval 1">
              <a:extLst>
                <a:ext uri="{FF2B5EF4-FFF2-40B4-BE49-F238E27FC236}">
                  <a16:creationId xmlns:a16="http://schemas.microsoft.com/office/drawing/2014/main" id="{D99D2BE2-5A4C-4D80-83E5-0A3EE4CEA560}"/>
                </a:ext>
              </a:extLst>
            </p:cNvPr>
            <p:cNvSpPr/>
            <p:nvPr userDrawn="1"/>
          </p:nvSpPr>
          <p:spPr>
            <a:xfrm>
              <a:off x="310101" y="758927"/>
              <a:ext cx="914400" cy="914400"/>
            </a:xfrm>
            <a:prstGeom prst="ellipse">
              <a:avLst/>
            </a:prstGeom>
            <a:solidFill>
              <a:srgbClr val="5E162A"/>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endParaRPr>
            </a:p>
          </p:txBody>
        </p:sp>
      </p:grpSp>
      <p:sp>
        <p:nvSpPr>
          <p:cNvPr id="3" name="Title 2">
            <a:extLst>
              <a:ext uri="{FF2B5EF4-FFF2-40B4-BE49-F238E27FC236}">
                <a16:creationId xmlns:a16="http://schemas.microsoft.com/office/drawing/2014/main" id="{5AA24879-C394-46A5-8EFE-2D345A448D11}"/>
              </a:ext>
            </a:extLst>
          </p:cNvPr>
          <p:cNvSpPr>
            <a:spLocks noGrp="1"/>
          </p:cNvSpPr>
          <p:nvPr>
            <p:ph type="title" hasCustomPrompt="1"/>
          </p:nvPr>
        </p:nvSpPr>
        <p:spPr>
          <a:xfrm>
            <a:off x="1259070" y="1324505"/>
            <a:ext cx="5454881" cy="611414"/>
          </a:xfrm>
        </p:spPr>
        <p:txBody>
          <a:bodyPr/>
          <a:lstStyle>
            <a:lvl1pPr>
              <a:defRPr sz="2800"/>
            </a:lvl1pPr>
          </a:lstStyle>
          <a:p>
            <a:r>
              <a:rPr lang="en-US" dirty="0"/>
              <a:t>Section Title</a:t>
            </a:r>
          </a:p>
        </p:txBody>
      </p:sp>
      <p:sp>
        <p:nvSpPr>
          <p:cNvPr id="17" name="Content Placeholder 16">
            <a:extLst>
              <a:ext uri="{FF2B5EF4-FFF2-40B4-BE49-F238E27FC236}">
                <a16:creationId xmlns:a16="http://schemas.microsoft.com/office/drawing/2014/main" id="{96ECA042-9303-4AFD-B4AF-B1B92E3CD5B2}"/>
              </a:ext>
            </a:extLst>
          </p:cNvPr>
          <p:cNvSpPr>
            <a:spLocks noGrp="1"/>
          </p:cNvSpPr>
          <p:nvPr>
            <p:ph sz="quarter" idx="12" hasCustomPrompt="1"/>
          </p:nvPr>
        </p:nvSpPr>
        <p:spPr>
          <a:xfrm>
            <a:off x="375781" y="1288071"/>
            <a:ext cx="682668" cy="647848"/>
          </a:xfrm>
        </p:spPr>
        <p:txBody>
          <a:bodyPr anchor="ctr"/>
          <a:lstStyle>
            <a:lvl1pPr marL="0" indent="0" algn="ctr">
              <a:buNone/>
              <a:defRPr b="1"/>
            </a:lvl1pPr>
            <a:lvl2pPr marL="457200" indent="0" algn="ctr">
              <a:buNone/>
              <a:defRPr/>
            </a:lvl2pPr>
            <a:lvl3pPr marL="914400" indent="0" algn="ctr">
              <a:buNone/>
              <a:defRPr/>
            </a:lvl3pPr>
            <a:lvl4pPr marL="1371600" indent="0" algn="ctr">
              <a:buNone/>
              <a:defRPr/>
            </a:lvl4pPr>
            <a:lvl5pPr marL="1828800" indent="0" algn="ctr">
              <a:buNone/>
              <a:defRPr/>
            </a:lvl5pPr>
          </a:lstStyle>
          <a:p>
            <a:pPr lvl="0"/>
            <a:r>
              <a:rPr lang="en-US" dirty="0"/>
              <a:t>#</a:t>
            </a:r>
          </a:p>
        </p:txBody>
      </p:sp>
      <p:sp>
        <p:nvSpPr>
          <p:cNvPr id="18" name="TextBox 17">
            <a:extLst>
              <a:ext uri="{FF2B5EF4-FFF2-40B4-BE49-F238E27FC236}">
                <a16:creationId xmlns:a16="http://schemas.microsoft.com/office/drawing/2014/main" id="{F71DBDFA-B98B-4B8C-87EE-188FC515207D}"/>
              </a:ext>
            </a:extLst>
          </p:cNvPr>
          <p:cNvSpPr txBox="1"/>
          <p:nvPr userDrawn="1"/>
        </p:nvSpPr>
        <p:spPr>
          <a:xfrm>
            <a:off x="8711853" y="219853"/>
            <a:ext cx="3563655" cy="1754326"/>
          </a:xfrm>
          <a:prstGeom prst="rect">
            <a:avLst/>
          </a:prstGeom>
          <a:noFill/>
        </p:spPr>
        <p:txBody>
          <a:bodyPr wrap="square" rtlCol="0">
            <a:spAutoFit/>
          </a:bodyPr>
          <a:lstStyle/>
          <a:p>
            <a:pPr algn="ctr"/>
            <a:r>
              <a:rPr lang="en-US" sz="3600" b="0" dirty="0">
                <a:latin typeface="+mj-lt"/>
                <a:ea typeface="Open Sans Extrabold" panose="020B0906030804020204" pitchFamily="34" charset="0"/>
                <a:cs typeface="Open Sans Extrabold" panose="020B0906030804020204" pitchFamily="34" charset="0"/>
              </a:rPr>
              <a:t>Section Learning Objectives</a:t>
            </a:r>
          </a:p>
        </p:txBody>
      </p:sp>
    </p:spTree>
    <p:extLst>
      <p:ext uri="{BB962C8B-B14F-4D97-AF65-F5344CB8AC3E}">
        <p14:creationId xmlns:p14="http://schemas.microsoft.com/office/powerpoint/2010/main" val="15527266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5E162A"/>
        </a:solidFill>
        <a:effectLst/>
      </p:bgPr>
    </p:bg>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581DC5B9-0F23-4093-9730-D54ED808AF4E}"/>
              </a:ext>
            </a:extLst>
          </p:cNvPr>
          <p:cNvSpPr>
            <a:spLocks noGrp="1"/>
          </p:cNvSpPr>
          <p:nvPr>
            <p:ph type="ftr" sz="quarter" idx="3"/>
          </p:nvPr>
        </p:nvSpPr>
        <p:spPr>
          <a:xfrm>
            <a:off x="243843" y="6356350"/>
            <a:ext cx="8722818" cy="365125"/>
          </a:xfrm>
          <a:prstGeom prst="rect">
            <a:avLst/>
          </a:prstGeom>
        </p:spPr>
        <p:txBody>
          <a:bodyPr vert="horz" lIns="91440" tIns="45720" rIns="91440" bIns="45720" rtlCol="0" anchor="ctr"/>
          <a:lstStyle>
            <a:lvl1pPr algn="l">
              <a:defRPr sz="1200">
                <a:solidFill>
                  <a:srgbClr val="FAB432"/>
                </a:solidFill>
              </a:defRPr>
            </a:lvl1pPr>
          </a:lstStyle>
          <a:p>
            <a:endParaRPr lang="en-US" dirty="0"/>
          </a:p>
        </p:txBody>
      </p:sp>
      <p:sp>
        <p:nvSpPr>
          <p:cNvPr id="2" name="Title Placeholder 1">
            <a:extLst>
              <a:ext uri="{FF2B5EF4-FFF2-40B4-BE49-F238E27FC236}">
                <a16:creationId xmlns:a16="http://schemas.microsoft.com/office/drawing/2014/main" id="{6E2297AB-E074-4BBF-ADB9-96BBF73AE781}"/>
              </a:ext>
            </a:extLst>
          </p:cNvPr>
          <p:cNvSpPr>
            <a:spLocks noGrp="1"/>
          </p:cNvSpPr>
          <p:nvPr>
            <p:ph type="title"/>
          </p:nvPr>
        </p:nvSpPr>
        <p:spPr>
          <a:xfrm>
            <a:off x="293128" y="205323"/>
            <a:ext cx="11494320" cy="611414"/>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a:extLst>
              <a:ext uri="{FF2B5EF4-FFF2-40B4-BE49-F238E27FC236}">
                <a16:creationId xmlns:a16="http://schemas.microsoft.com/office/drawing/2014/main" id="{7285CBF5-AA50-4F11-8FFE-22E92F8341C0}"/>
              </a:ext>
            </a:extLst>
          </p:cNvPr>
          <p:cNvSpPr>
            <a:spLocks noGrp="1"/>
          </p:cNvSpPr>
          <p:nvPr>
            <p:ph type="body" idx="1"/>
          </p:nvPr>
        </p:nvSpPr>
        <p:spPr>
          <a:xfrm>
            <a:off x="249382" y="1105188"/>
            <a:ext cx="11649491" cy="5073939"/>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a:extLst>
              <a:ext uri="{FF2B5EF4-FFF2-40B4-BE49-F238E27FC236}">
                <a16:creationId xmlns:a16="http://schemas.microsoft.com/office/drawing/2014/main" id="{7FFF3FDC-AA4C-4360-8747-9BDD5AF66024}"/>
              </a:ext>
            </a:extLst>
          </p:cNvPr>
          <p:cNvSpPr>
            <a:spLocks noGrp="1"/>
          </p:cNvSpPr>
          <p:nvPr>
            <p:ph type="sldNum" sz="quarter" idx="4"/>
          </p:nvPr>
        </p:nvSpPr>
        <p:spPr>
          <a:xfrm>
            <a:off x="9153701" y="6356350"/>
            <a:ext cx="2743200" cy="365125"/>
          </a:xfrm>
          <a:prstGeom prst="rect">
            <a:avLst/>
          </a:prstGeom>
        </p:spPr>
        <p:txBody>
          <a:bodyPr vert="horz" lIns="91440" tIns="45720" rIns="91440" bIns="45720" rtlCol="0" anchor="ctr"/>
          <a:lstStyle>
            <a:lvl1pPr algn="r">
              <a:defRPr sz="1200">
                <a:solidFill>
                  <a:srgbClr val="FAB432"/>
                </a:solidFill>
              </a:defRPr>
            </a:lvl1pPr>
          </a:lstStyle>
          <a:p>
            <a:fld id="{61ED1F0D-C38E-42DC-9614-8A91EF0A056E}" type="slidenum">
              <a:rPr lang="en-US" smtClean="0"/>
              <a:pPr/>
              <a:t>‹#›</a:t>
            </a:fld>
            <a:endParaRPr lang="en-US" dirty="0"/>
          </a:p>
        </p:txBody>
      </p:sp>
    </p:spTree>
    <p:extLst>
      <p:ext uri="{BB962C8B-B14F-4D97-AF65-F5344CB8AC3E}">
        <p14:creationId xmlns:p14="http://schemas.microsoft.com/office/powerpoint/2010/main" val="415177996"/>
      </p:ext>
    </p:extLst>
  </p:cSld>
  <p:clrMap bg1="lt1" tx1="dk1" bg2="lt2" tx2="dk2" accent1="accent1" accent2="accent2" accent3="accent3" accent4="accent4" accent5="accent5" accent6="accent6" hlink="hlink" folHlink="folHlink"/>
  <p:sldLayoutIdLst>
    <p:sldLayoutId id="2147483649" r:id="rId1"/>
    <p:sldLayoutId id="2147483657" r:id="rId2"/>
    <p:sldLayoutId id="2147483650" r:id="rId3"/>
    <p:sldLayoutId id="2147483652" r:id="rId4"/>
    <p:sldLayoutId id="2147483658" r:id="rId5"/>
    <p:sldLayoutId id="2147483654" r:id="rId6"/>
    <p:sldLayoutId id="2147483655" r:id="rId7"/>
    <p:sldLayoutId id="2147483656" r:id="rId8"/>
    <p:sldLayoutId id="2147483659" r:id="rId9"/>
  </p:sldLayoutIdLst>
  <p:hf sldNum="0" hdr="0" ftr="0" dt="0"/>
  <p:txStyles>
    <p:titleStyle>
      <a:lvl1pPr algn="ctr" defTabSz="914400" rtl="0" eaLnBrk="1" latinLnBrk="0" hangingPunct="1">
        <a:lnSpc>
          <a:spcPct val="90000"/>
        </a:lnSpc>
        <a:spcBef>
          <a:spcPct val="0"/>
        </a:spcBef>
        <a:buNone/>
        <a:defRPr sz="4000" kern="120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FAB432"/>
          </a:solidFill>
          <a:latin typeface="Open Sans" panose="020B0606030504020204" pitchFamily="34" charset="0"/>
          <a:ea typeface="Open Sans" panose="020B0606030504020204" pitchFamily="34" charset="0"/>
          <a:cs typeface="Open Sans" panose="020B0606030504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FAB432"/>
          </a:solidFill>
          <a:latin typeface="Open Sans" panose="020B0606030504020204" pitchFamily="34" charset="0"/>
          <a:ea typeface="Open Sans" panose="020B0606030504020204" pitchFamily="34" charset="0"/>
          <a:cs typeface="Open Sans" panose="020B0606030504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FAB432"/>
          </a:solidFill>
          <a:latin typeface="Open Sans" panose="020B0606030504020204" pitchFamily="34" charset="0"/>
          <a:ea typeface="Open Sans" panose="020B0606030504020204" pitchFamily="34" charset="0"/>
          <a:cs typeface="Open Sans" panose="020B0606030504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FAB432"/>
          </a:solidFill>
          <a:latin typeface="Open Sans" panose="020B0606030504020204" pitchFamily="34" charset="0"/>
          <a:ea typeface="Open Sans" panose="020B0606030504020204" pitchFamily="34" charset="0"/>
          <a:cs typeface="Open Sans" panose="020B0606030504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FAB432"/>
          </a:solidFill>
          <a:latin typeface="Open Sans" panose="020B0606030504020204" pitchFamily="34" charset="0"/>
          <a:ea typeface="Open Sans" panose="020B0606030504020204" pitchFamily="34" charset="0"/>
          <a:cs typeface="Open Sans" panose="020B0606030504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3.xml"/><Relationship Id="rId1" Type="http://schemas.openxmlformats.org/officeDocument/2006/relationships/slideLayout" Target="../slideLayouts/slideLayout3.xml"/><Relationship Id="rId4" Type="http://schemas.openxmlformats.org/officeDocument/2006/relationships/slide" Target="slide4.xml"/></Relationships>
</file>

<file path=ppt/slides/_rels/slide4.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4.xml"/><Relationship Id="rId1" Type="http://schemas.openxmlformats.org/officeDocument/2006/relationships/slideLayout" Target="../slideLayouts/slideLayout3.xml"/><Relationship Id="rId4" Type="http://schemas.openxmlformats.org/officeDocument/2006/relationships/slide" Target="slide5.xml"/></Relationships>
</file>

<file path=ppt/slides/_rels/slide5.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77AA1A16-7FD6-4400-B81B-719AB0876EFA}"/>
              </a:ext>
            </a:extLst>
          </p:cNvPr>
          <p:cNvSpPr>
            <a:spLocks noGrp="1"/>
          </p:cNvSpPr>
          <p:nvPr>
            <p:ph sz="quarter" idx="10"/>
          </p:nvPr>
        </p:nvSpPr>
        <p:spPr/>
        <p:txBody>
          <a:bodyPr/>
          <a:lstStyle/>
          <a:p>
            <a:r>
              <a:rPr lang="en-US" dirty="0"/>
              <a:t>3</a:t>
            </a:r>
          </a:p>
        </p:txBody>
      </p:sp>
      <p:sp>
        <p:nvSpPr>
          <p:cNvPr id="4" name="Title 3">
            <a:extLst>
              <a:ext uri="{FF2B5EF4-FFF2-40B4-BE49-F238E27FC236}">
                <a16:creationId xmlns:a16="http://schemas.microsoft.com/office/drawing/2014/main" id="{AFAE34FA-A313-4748-81D1-81F40FC5D8DA}"/>
              </a:ext>
            </a:extLst>
          </p:cNvPr>
          <p:cNvSpPr>
            <a:spLocks noGrp="1"/>
          </p:cNvSpPr>
          <p:nvPr>
            <p:ph type="ctrTitle"/>
          </p:nvPr>
        </p:nvSpPr>
        <p:spPr/>
        <p:txBody>
          <a:bodyPr/>
          <a:lstStyle/>
          <a:p>
            <a:r>
              <a:rPr lang="en-US" dirty="0"/>
              <a:t>Learning Check</a:t>
            </a:r>
            <a:br>
              <a:rPr lang="en-US" dirty="0"/>
            </a:br>
            <a:r>
              <a:rPr lang="en-US" dirty="0"/>
              <a:t>Section 3</a:t>
            </a:r>
          </a:p>
        </p:txBody>
      </p:sp>
      <p:sp>
        <p:nvSpPr>
          <p:cNvPr id="3" name="Next Question Arrow">
            <a:hlinkClick r:id="rId3" action="ppaction://hlinksldjump"/>
            <a:extLst>
              <a:ext uri="{FF2B5EF4-FFF2-40B4-BE49-F238E27FC236}">
                <a16:creationId xmlns:a16="http://schemas.microsoft.com/office/drawing/2014/main" id="{1D5E3DA7-2D6F-3B22-D0E3-2637D2D8CA68}"/>
              </a:ext>
            </a:extLst>
          </p:cNvPr>
          <p:cNvSpPr/>
          <p:nvPr/>
        </p:nvSpPr>
        <p:spPr>
          <a:xfrm>
            <a:off x="10097030" y="6225442"/>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Instructions</a:t>
            </a:r>
          </a:p>
        </p:txBody>
      </p:sp>
      <p:sp>
        <p:nvSpPr>
          <p:cNvPr id="6" name="Question Box">
            <a:extLst>
              <a:ext uri="{FF2B5EF4-FFF2-40B4-BE49-F238E27FC236}">
                <a16:creationId xmlns:a16="http://schemas.microsoft.com/office/drawing/2014/main" id="{C17F7E7C-0206-CF90-B9A6-E5175A9F7199}"/>
              </a:ext>
            </a:extLst>
          </p:cNvPr>
          <p:cNvSpPr/>
          <p:nvPr/>
        </p:nvSpPr>
        <p:spPr>
          <a:xfrm>
            <a:off x="711861" y="1734981"/>
            <a:ext cx="4547907" cy="1152269"/>
          </a:xfrm>
          <a:prstGeom prst="rect">
            <a:avLst/>
          </a:prstGeom>
          <a:solidFill>
            <a:srgbClr val="076E6D"/>
          </a:solidFill>
          <a:ln>
            <a:solidFill>
              <a:srgbClr val="5E162A"/>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solidFill>
                  <a:srgbClr val="FAB432"/>
                </a:solidFill>
                <a:latin typeface="Open Sans" panose="020B0606030504020204" pitchFamily="34" charset="0"/>
                <a:ea typeface="Open Sans" panose="020B0606030504020204" pitchFamily="34" charset="0"/>
                <a:cs typeface="Open Sans" panose="020B0606030504020204" pitchFamily="34" charset="0"/>
              </a:rPr>
              <a:t>Please</a:t>
            </a:r>
            <a:r>
              <a:rPr lang="en-US" sz="2000" dirty="0">
                <a:solidFill>
                  <a:srgbClr val="FAB432"/>
                </a:solidFill>
                <a:latin typeface="Open Sans" panose="020B0606030504020204" pitchFamily="34" charset="0"/>
                <a:ea typeface="Open Sans" panose="020B0606030504020204" pitchFamily="34" charset="0"/>
                <a:cs typeface="Open Sans" panose="020B0606030504020204" pitchFamily="34" charset="0"/>
              </a:rPr>
              <a:t> put into Slide Show Mode to begin interactive  Activity </a:t>
            </a:r>
          </a:p>
          <a:p>
            <a:pPr algn="ctr"/>
            <a:r>
              <a:rPr lang="en-US" sz="2000" dirty="0">
                <a:solidFill>
                  <a:srgbClr val="FAB432"/>
                </a:solidFill>
                <a:latin typeface="Open Sans" panose="020B0606030504020204" pitchFamily="34" charset="0"/>
                <a:ea typeface="Open Sans" panose="020B0606030504020204" pitchFamily="34" charset="0"/>
                <a:cs typeface="Open Sans" panose="020B0606030504020204" pitchFamily="34" charset="0"/>
              </a:rPr>
              <a:t>(Slide Show </a:t>
            </a:r>
            <a:r>
              <a:rPr lang="en-US" sz="2000" dirty="0">
                <a:solidFill>
                  <a:srgbClr val="FAB432"/>
                </a:solidFill>
                <a:latin typeface="Open Sans" panose="020B0606030504020204" pitchFamily="34" charset="0"/>
                <a:ea typeface="Open Sans" panose="020B0606030504020204" pitchFamily="34" charset="0"/>
                <a:cs typeface="Open Sans" panose="020B0606030504020204" pitchFamily="34" charset="0"/>
                <a:sym typeface="Wingdings" panose="05000000000000000000" pitchFamily="2" charset="2"/>
              </a:rPr>
              <a:t> From Beginning)</a:t>
            </a:r>
            <a:endParaRPr lang="en-US" sz="20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pic>
        <p:nvPicPr>
          <p:cNvPr id="7" name="Picture 6">
            <a:extLst>
              <a:ext uri="{FF2B5EF4-FFF2-40B4-BE49-F238E27FC236}">
                <a16:creationId xmlns:a16="http://schemas.microsoft.com/office/drawing/2014/main" id="{3C494D61-9548-8B17-09F3-96B056D95C39}"/>
              </a:ext>
            </a:extLst>
          </p:cNvPr>
          <p:cNvPicPr>
            <a:picLocks noChangeAspect="1"/>
          </p:cNvPicPr>
          <p:nvPr/>
        </p:nvPicPr>
        <p:blipFill>
          <a:blip r:embed="rId4"/>
          <a:stretch>
            <a:fillRect/>
          </a:stretch>
        </p:blipFill>
        <p:spPr>
          <a:xfrm>
            <a:off x="5845979" y="1806497"/>
            <a:ext cx="647700" cy="828675"/>
          </a:xfrm>
          <a:prstGeom prst="rect">
            <a:avLst/>
          </a:prstGeom>
        </p:spPr>
      </p:pic>
    </p:spTree>
    <p:extLst>
      <p:ext uri="{BB962C8B-B14F-4D97-AF65-F5344CB8AC3E}">
        <p14:creationId xmlns:p14="http://schemas.microsoft.com/office/powerpoint/2010/main" val="3808318768"/>
      </p:ext>
    </p:extLst>
  </p:cSld>
  <p:clrMapOvr>
    <a:masterClrMapping/>
  </p:clrMapOvr>
  <mc:AlternateContent xmlns:mc="http://schemas.openxmlformats.org/markup-compatibility/2006" xmlns:p14="http://schemas.microsoft.com/office/powerpoint/2010/main">
    <mc:Choice Requires="p14">
      <p:transition p14:dur="0" advTm="4000"/>
    </mc:Choice>
    <mc:Fallback xmlns="">
      <p:transition advTm="400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xit" presetSubtype="0" fill="hold" grpId="0" nodeType="withEffect">
                                  <p:stCondLst>
                                    <p:cond delay="0"/>
                                  </p:stCondLst>
                                  <p:childTnLst>
                                    <p:set>
                                      <p:cBhvr>
                                        <p:cTn id="6" dur="1" fill="hold">
                                          <p:stCondLst>
                                            <p:cond delay="0"/>
                                          </p:stCondLst>
                                        </p:cTn>
                                        <p:tgtEl>
                                          <p:spTgt spid="6"/>
                                        </p:tgtEl>
                                        <p:attrNameLst>
                                          <p:attrName>style.visibility</p:attrName>
                                        </p:attrNameLst>
                                      </p:cBhvr>
                                      <p:to>
                                        <p:strVal val="hidden"/>
                                      </p:to>
                                    </p:set>
                                  </p:childTnLst>
                                </p:cTn>
                              </p:par>
                              <p:par>
                                <p:cTn id="7" presetID="1" presetClass="exit" presetSubtype="0" fill="hold" nodeType="withEffect">
                                  <p:stCondLst>
                                    <p:cond delay="0"/>
                                  </p:stCondLst>
                                  <p:childTnLst>
                                    <p:set>
                                      <p:cBhvr>
                                        <p:cTn id="8" dur="1" fill="hold">
                                          <p:stCondLst>
                                            <p:cond delay="0"/>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EE4CFE-7F9D-3DD6-1B02-FBCC3B767E75}"/>
              </a:ext>
            </a:extLst>
          </p:cNvPr>
          <p:cNvSpPr>
            <a:spLocks noGrp="1"/>
          </p:cNvSpPr>
          <p:nvPr>
            <p:ph type="title"/>
          </p:nvPr>
        </p:nvSpPr>
        <p:spPr/>
        <p:txBody>
          <a:bodyPr/>
          <a:lstStyle/>
          <a:p>
            <a:r>
              <a:rPr lang="en-US" dirty="0"/>
              <a:t>Instructions</a:t>
            </a:r>
          </a:p>
        </p:txBody>
      </p:sp>
      <p:sp>
        <p:nvSpPr>
          <p:cNvPr id="3" name="Content Placeholder 2">
            <a:extLst>
              <a:ext uri="{FF2B5EF4-FFF2-40B4-BE49-F238E27FC236}">
                <a16:creationId xmlns:a16="http://schemas.microsoft.com/office/drawing/2014/main" id="{1FE54899-A28B-3A03-9DD6-58F6C1F38C07}"/>
              </a:ext>
            </a:extLst>
          </p:cNvPr>
          <p:cNvSpPr>
            <a:spLocks noGrp="1"/>
          </p:cNvSpPr>
          <p:nvPr>
            <p:ph idx="1"/>
          </p:nvPr>
        </p:nvSpPr>
        <p:spPr>
          <a:xfrm>
            <a:off x="215542" y="1280438"/>
            <a:ext cx="11649491" cy="5073939"/>
          </a:xfrm>
        </p:spPr>
        <p:txBody>
          <a:bodyPr>
            <a:normAutofit/>
          </a:bodyPr>
          <a:lstStyle/>
          <a:p>
            <a:pPr marL="0" indent="0" algn="ctr">
              <a:buNone/>
            </a:pPr>
            <a:r>
              <a:rPr lang="en-US" sz="3600" dirty="0">
                <a:effectLst/>
                <a:latin typeface="+mj-lt"/>
                <a:ea typeface="Calibri" panose="020F0502020204030204" pitchFamily="34" charset="0"/>
                <a:cs typeface="Times New Roman" panose="02020603050405020304" pitchFamily="18" charset="0"/>
              </a:rPr>
              <a:t>Read each question.  </a:t>
            </a:r>
          </a:p>
          <a:p>
            <a:pPr marL="0" indent="0" algn="ctr">
              <a:buNone/>
            </a:pPr>
            <a:endParaRPr lang="en-US" sz="3600" dirty="0">
              <a:latin typeface="+mj-lt"/>
              <a:ea typeface="Calibri" panose="020F0502020204030204" pitchFamily="34" charset="0"/>
              <a:cs typeface="Times New Roman" panose="02020603050405020304" pitchFamily="18" charset="0"/>
            </a:endParaRPr>
          </a:p>
          <a:p>
            <a:pPr marL="0" indent="0" algn="ctr">
              <a:buNone/>
            </a:pPr>
            <a:r>
              <a:rPr lang="en-US" sz="3600" dirty="0">
                <a:effectLst/>
                <a:latin typeface="+mj-lt"/>
                <a:ea typeface="Calibri" panose="020F0502020204030204" pitchFamily="34" charset="0"/>
                <a:cs typeface="Times New Roman" panose="02020603050405020304" pitchFamily="18" charset="0"/>
              </a:rPr>
              <a:t>Then, think through each of the questions. </a:t>
            </a:r>
          </a:p>
          <a:p>
            <a:pPr marL="0" indent="0" algn="ctr">
              <a:buNone/>
            </a:pPr>
            <a:endParaRPr lang="en-US" sz="3600" dirty="0">
              <a:effectLst/>
              <a:latin typeface="+mj-lt"/>
              <a:ea typeface="Calibri" panose="020F0502020204030204" pitchFamily="34" charset="0"/>
              <a:cs typeface="Times New Roman" panose="02020603050405020304" pitchFamily="18" charset="0"/>
            </a:endParaRPr>
          </a:p>
          <a:p>
            <a:pPr marL="0" indent="0" algn="ctr">
              <a:buNone/>
            </a:pPr>
            <a:r>
              <a:rPr lang="en-US" sz="3600" dirty="0">
                <a:effectLst/>
                <a:latin typeface="+mj-lt"/>
                <a:ea typeface="Calibri" panose="020F0502020204030204" pitchFamily="34" charset="0"/>
                <a:cs typeface="Times New Roman" panose="02020603050405020304" pitchFamily="18" charset="0"/>
              </a:rPr>
              <a:t>Click 			to reveal the answers.</a:t>
            </a:r>
          </a:p>
          <a:p>
            <a:pPr marL="0" indent="0" algn="ctr">
              <a:buNone/>
            </a:pPr>
            <a:endParaRPr lang="en-US" sz="3600" dirty="0">
              <a:latin typeface="+mj-lt"/>
              <a:ea typeface="Calibri" panose="020F0502020204030204" pitchFamily="34" charset="0"/>
              <a:cs typeface="Times New Roman" panose="02020603050405020304" pitchFamily="18" charset="0"/>
            </a:endParaRPr>
          </a:p>
          <a:p>
            <a:pPr marL="0" indent="0" algn="ctr">
              <a:buNone/>
            </a:pPr>
            <a:endParaRPr lang="en-US" sz="3600" dirty="0">
              <a:latin typeface="+mj-lt"/>
              <a:ea typeface="Calibri" panose="020F0502020204030204" pitchFamily="34" charset="0"/>
              <a:cs typeface="Times New Roman" panose="02020603050405020304" pitchFamily="18" charset="0"/>
            </a:endParaRPr>
          </a:p>
        </p:txBody>
      </p:sp>
      <p:sp>
        <p:nvSpPr>
          <p:cNvPr id="4" name="Next Question Arrow">
            <a:hlinkClick r:id="rId3" action="ppaction://hlinksldjump"/>
            <a:extLst>
              <a:ext uri="{FF2B5EF4-FFF2-40B4-BE49-F238E27FC236}">
                <a16:creationId xmlns:a16="http://schemas.microsoft.com/office/drawing/2014/main" id="{CEF50067-E72C-315D-021F-9BB23BC3F0C6}"/>
              </a:ext>
            </a:extLst>
          </p:cNvPr>
          <p:cNvSpPr/>
          <p:nvPr/>
        </p:nvSpPr>
        <p:spPr>
          <a:xfrm>
            <a:off x="9839325" y="6373723"/>
            <a:ext cx="2303633"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Click here to Start</a:t>
            </a:r>
          </a:p>
        </p:txBody>
      </p:sp>
      <p:grpSp>
        <p:nvGrpSpPr>
          <p:cNvPr id="6" name="Stop 9">
            <a:extLst>
              <a:ext uri="{FF2B5EF4-FFF2-40B4-BE49-F238E27FC236}">
                <a16:creationId xmlns:a16="http://schemas.microsoft.com/office/drawing/2014/main" id="{BCAC114B-DD95-7860-9C19-B591E6419F52}"/>
              </a:ext>
            </a:extLst>
          </p:cNvPr>
          <p:cNvGrpSpPr/>
          <p:nvPr/>
        </p:nvGrpSpPr>
        <p:grpSpPr>
          <a:xfrm>
            <a:off x="3003663" y="3616129"/>
            <a:ext cx="2413273" cy="742150"/>
            <a:chOff x="4815690" y="1027190"/>
            <a:chExt cx="365760" cy="365760"/>
          </a:xfrm>
          <a:solidFill>
            <a:srgbClr val="FFBC38"/>
          </a:solidFill>
        </p:grpSpPr>
        <p:sp>
          <p:nvSpPr>
            <p:cNvPr id="7" name="Rectangle 6">
              <a:extLst>
                <a:ext uri="{FF2B5EF4-FFF2-40B4-BE49-F238E27FC236}">
                  <a16:creationId xmlns:a16="http://schemas.microsoft.com/office/drawing/2014/main" id="{56294BFE-A083-9C19-E624-C75B3063E001}"/>
                </a:ext>
              </a:extLst>
            </p:cNvPr>
            <p:cNvSpPr/>
            <p:nvPr/>
          </p:nvSpPr>
          <p:spPr>
            <a:xfrm rot="5400000">
              <a:off x="4815690" y="1027190"/>
              <a:ext cx="365760" cy="365760"/>
            </a:xfrm>
            <a:prstGeom prst="rect">
              <a:avLst/>
            </a:prstGeom>
            <a:solidFill>
              <a:schemeClr val="bg1"/>
            </a:solidFill>
            <a:ln w="19050">
              <a:solidFill>
                <a:schemeClr val="bg2"/>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04AA71F8-251B-AEB3-939B-7D3086F963D3}"/>
                </a:ext>
              </a:extLst>
            </p:cNvPr>
            <p:cNvSpPr/>
            <p:nvPr/>
          </p:nvSpPr>
          <p:spPr>
            <a:xfrm rot="10800000" flipV="1">
              <a:off x="4824833" y="1049451"/>
              <a:ext cx="349959" cy="317647"/>
            </a:xfrm>
            <a:prstGeom prst="rect">
              <a:avLst/>
            </a:prstGeom>
            <a:grpFill/>
            <a:ln w="19050">
              <a:solidFill>
                <a:schemeClr val="bg2"/>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ln>
                    <a:solidFill>
                      <a:schemeClr val="bg2"/>
                    </a:solidFill>
                  </a:ln>
                  <a:solidFill>
                    <a:srgbClr val="118180"/>
                  </a:solidFill>
                </a:rPr>
                <a:t>Reveal</a:t>
              </a:r>
            </a:p>
          </p:txBody>
        </p:sp>
      </p:grpSp>
      <p:sp>
        <p:nvSpPr>
          <p:cNvPr id="5" name="TextBox 4">
            <a:extLst>
              <a:ext uri="{FF2B5EF4-FFF2-40B4-BE49-F238E27FC236}">
                <a16:creationId xmlns:a16="http://schemas.microsoft.com/office/drawing/2014/main" id="{934CFB50-4FF9-989C-79E6-171CEDED9D3A}"/>
              </a:ext>
            </a:extLst>
          </p:cNvPr>
          <p:cNvSpPr txBox="1"/>
          <p:nvPr/>
        </p:nvSpPr>
        <p:spPr>
          <a:xfrm>
            <a:off x="3888550" y="6006346"/>
            <a:ext cx="4414899" cy="923330"/>
          </a:xfrm>
          <a:prstGeom prst="rect">
            <a:avLst/>
          </a:prstGeom>
          <a:noFill/>
          <a:ln w="57150">
            <a:solidFill>
              <a:srgbClr val="FAB432"/>
            </a:solidFill>
          </a:ln>
          <a:scene3d>
            <a:camera prst="orthographicFront"/>
            <a:lightRig rig="threePt" dir="t"/>
          </a:scene3d>
          <a:sp3d>
            <a:bevelT/>
          </a:sp3d>
        </p:spPr>
        <p:txBody>
          <a:bodyPr wrap="square">
            <a:spAutoFit/>
          </a:bodyPr>
          <a:lstStyle/>
          <a:p>
            <a:pPr marR="0" lvl="0" algn="ctr">
              <a:spcBef>
                <a:spcPts val="0"/>
              </a:spcBef>
              <a:spcAft>
                <a:spcPts val="0"/>
              </a:spcAft>
            </a:pPr>
            <a:r>
              <a:rPr lang="en-US" sz="1800" b="1" u="sng" dirty="0">
                <a:solidFill>
                  <a:srgbClr val="0C7776"/>
                </a:solidFill>
                <a:effectLst/>
                <a:latin typeface="+mj-lt"/>
                <a:ea typeface="Times New Roman" panose="02020603050405020304" pitchFamily="18" charset="0"/>
                <a:cs typeface="Times New Roman" panose="02020603050405020304" pitchFamily="18" charset="0"/>
              </a:rPr>
              <a:t>Special Note: </a:t>
            </a:r>
          </a:p>
          <a:p>
            <a:pPr marR="0" lvl="0" algn="ctr">
              <a:spcBef>
                <a:spcPts val="0"/>
              </a:spcBef>
              <a:spcAft>
                <a:spcPts val="0"/>
              </a:spcAft>
            </a:pPr>
            <a:r>
              <a:rPr lang="en-US" sz="1800" dirty="0">
                <a:solidFill>
                  <a:srgbClr val="0C7776"/>
                </a:solidFill>
                <a:effectLst/>
                <a:latin typeface="+mj-lt"/>
                <a:ea typeface="Times New Roman" panose="02020603050405020304" pitchFamily="18" charset="0"/>
                <a:cs typeface="Times New Roman" panose="02020603050405020304" pitchFamily="18" charset="0"/>
              </a:rPr>
              <a:t>There is no audio fo</a:t>
            </a:r>
            <a:r>
              <a:rPr lang="en-US" dirty="0">
                <a:solidFill>
                  <a:srgbClr val="0C7776"/>
                </a:solidFill>
                <a:latin typeface="+mj-lt"/>
                <a:ea typeface="Times New Roman" panose="02020603050405020304" pitchFamily="18" charset="0"/>
                <a:cs typeface="Times New Roman" panose="02020603050405020304" pitchFamily="18" charset="0"/>
              </a:rPr>
              <a:t>r this learning check. </a:t>
            </a:r>
            <a:endParaRPr lang="en-US" sz="1600" dirty="0">
              <a:solidFill>
                <a:srgbClr val="0C7776"/>
              </a:solidFill>
              <a:effectLst/>
              <a:latin typeface="+mj-lt"/>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6115733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p159:morph option="byObject"/>
      </p:transition>
    </mc:Choice>
    <mc:Fallback xmlns="">
      <p:transition spd="slow" advClick="0">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Next Question Arrow">
            <a:hlinkClick r:id="rId3" action="ppaction://hlinksldjump"/>
            <a:extLst>
              <a:ext uri="{FF2B5EF4-FFF2-40B4-BE49-F238E27FC236}">
                <a16:creationId xmlns:a16="http://schemas.microsoft.com/office/drawing/2014/main" id="{B93A121A-6F34-EC76-AC34-4560FA6ECF0E}"/>
              </a:ext>
            </a:extLst>
          </p:cNvPr>
          <p:cNvSpPr/>
          <p:nvPr/>
        </p:nvSpPr>
        <p:spPr>
          <a:xfrm flipH="1">
            <a:off x="93609" y="6282430"/>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Instructions</a:t>
            </a:r>
          </a:p>
        </p:txBody>
      </p:sp>
      <p:sp>
        <p:nvSpPr>
          <p:cNvPr id="42" name="Next Question Arrow">
            <a:hlinkClick r:id="rId4" action="ppaction://hlinksldjump"/>
            <a:extLst>
              <a:ext uri="{FF2B5EF4-FFF2-40B4-BE49-F238E27FC236}">
                <a16:creationId xmlns:a16="http://schemas.microsoft.com/office/drawing/2014/main" id="{3DCB02B3-276D-451F-995B-BD24F52B2CAB}"/>
              </a:ext>
            </a:extLst>
          </p:cNvPr>
          <p:cNvSpPr/>
          <p:nvPr/>
        </p:nvSpPr>
        <p:spPr>
          <a:xfrm>
            <a:off x="10103208" y="6373723"/>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Next</a:t>
            </a:r>
          </a:p>
        </p:txBody>
      </p:sp>
      <p:sp>
        <p:nvSpPr>
          <p:cNvPr id="3" name="TextBox 2">
            <a:extLst>
              <a:ext uri="{FF2B5EF4-FFF2-40B4-BE49-F238E27FC236}">
                <a16:creationId xmlns:a16="http://schemas.microsoft.com/office/drawing/2014/main" id="{75F99F31-38E0-FB2D-8048-4BF75D2940AF}"/>
              </a:ext>
            </a:extLst>
          </p:cNvPr>
          <p:cNvSpPr txBox="1"/>
          <p:nvPr/>
        </p:nvSpPr>
        <p:spPr>
          <a:xfrm>
            <a:off x="-1839966" y="102020"/>
            <a:ext cx="11774541" cy="461665"/>
          </a:xfrm>
          <a:prstGeom prst="rect">
            <a:avLst/>
          </a:prstGeom>
          <a:noFill/>
        </p:spPr>
        <p:txBody>
          <a:bodyPr wrap="square">
            <a:spAutoFit/>
          </a:bodyPr>
          <a:lstStyle/>
          <a:p>
            <a:pPr marL="0" marR="0" algn="ctr">
              <a:spcBef>
                <a:spcPts val="0"/>
              </a:spcBef>
              <a:spcAft>
                <a:spcPts val="0"/>
              </a:spcAft>
            </a:pP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10" name="Title 9">
            <a:extLst>
              <a:ext uri="{FF2B5EF4-FFF2-40B4-BE49-F238E27FC236}">
                <a16:creationId xmlns:a16="http://schemas.microsoft.com/office/drawing/2014/main" id="{8A8CCC96-D50D-809B-8F70-319BF606DD08}"/>
              </a:ext>
            </a:extLst>
          </p:cNvPr>
          <p:cNvSpPr>
            <a:spLocks noGrp="1"/>
          </p:cNvSpPr>
          <p:nvPr>
            <p:ph type="title"/>
          </p:nvPr>
        </p:nvSpPr>
        <p:spPr/>
        <p:txBody>
          <a:bodyPr/>
          <a:lstStyle/>
          <a:p>
            <a:r>
              <a:rPr lang="en-US" sz="4000" dirty="0">
                <a:effectLst/>
                <a:latin typeface="+mj-lt"/>
                <a:ea typeface="Times New Roman" panose="02020603050405020304" pitchFamily="18" charset="0"/>
                <a:cs typeface="Times New Roman" panose="02020603050405020304" pitchFamily="18" charset="0"/>
              </a:rPr>
              <a:t>Question 1</a:t>
            </a:r>
            <a:endParaRPr lang="en-US" dirty="0">
              <a:latin typeface="+mj-lt"/>
            </a:endParaRPr>
          </a:p>
        </p:txBody>
      </p:sp>
      <p:sp>
        <p:nvSpPr>
          <p:cNvPr id="4" name="TextBox 3">
            <a:extLst>
              <a:ext uri="{FF2B5EF4-FFF2-40B4-BE49-F238E27FC236}">
                <a16:creationId xmlns:a16="http://schemas.microsoft.com/office/drawing/2014/main" id="{5B4DD281-321D-E185-0FA9-590BCCF8F8CD}"/>
              </a:ext>
            </a:extLst>
          </p:cNvPr>
          <p:cNvSpPr txBox="1"/>
          <p:nvPr/>
        </p:nvSpPr>
        <p:spPr>
          <a:xfrm>
            <a:off x="565178" y="3599290"/>
            <a:ext cx="4414899" cy="1200329"/>
          </a:xfrm>
          <a:prstGeom prst="rect">
            <a:avLst/>
          </a:prstGeom>
          <a:noFill/>
          <a:ln w="57150">
            <a:solidFill>
              <a:srgbClr val="FAB432"/>
            </a:solidFill>
          </a:ln>
          <a:scene3d>
            <a:camera prst="orthographicFront"/>
            <a:lightRig rig="threePt" dir="t"/>
          </a:scene3d>
          <a:sp3d>
            <a:bevelT/>
          </a:sp3d>
        </p:spPr>
        <p:txBody>
          <a:bodyPr wrap="square">
            <a:spAutoFit/>
          </a:bodyPr>
          <a:lstStyle/>
          <a:p>
            <a:pPr marR="0" lvl="0" algn="ctr">
              <a:spcBef>
                <a:spcPts val="0"/>
              </a:spcBef>
              <a:spcAft>
                <a:spcPts val="0"/>
              </a:spcAft>
            </a:pPr>
            <a:r>
              <a:rPr lang="en-US" sz="1800" b="1" u="sng" dirty="0">
                <a:solidFill>
                  <a:srgbClr val="0C7776"/>
                </a:solidFill>
                <a:effectLst/>
                <a:latin typeface="+mj-lt"/>
                <a:ea typeface="Times New Roman" panose="02020603050405020304" pitchFamily="18" charset="0"/>
                <a:cs typeface="Times New Roman" panose="02020603050405020304" pitchFamily="18" charset="0"/>
              </a:rPr>
              <a:t>Question 1</a:t>
            </a:r>
          </a:p>
          <a:p>
            <a:pPr marR="0" lvl="0" algn="ctr">
              <a:spcBef>
                <a:spcPts val="0"/>
              </a:spcBef>
              <a:spcAft>
                <a:spcPts val="0"/>
              </a:spcAft>
            </a:pPr>
            <a:r>
              <a:rPr lang="en-US" sz="1800" dirty="0">
                <a:solidFill>
                  <a:srgbClr val="0C7776"/>
                </a:solidFill>
                <a:effectLst/>
                <a:latin typeface="+mj-lt"/>
                <a:ea typeface="Times New Roman" panose="02020603050405020304" pitchFamily="18" charset="0"/>
                <a:cs typeface="Times New Roman" panose="02020603050405020304" pitchFamily="18" charset="0"/>
              </a:rPr>
              <a:t>Name four different, common approaches to setting item response time thresholds.</a:t>
            </a:r>
            <a:endParaRPr lang="en-US" sz="1600" dirty="0">
              <a:solidFill>
                <a:srgbClr val="0C7776"/>
              </a:solidFill>
              <a:effectLst/>
              <a:latin typeface="+mj-lt"/>
              <a:ea typeface="Times New Roman" panose="02020603050405020304" pitchFamily="18" charset="0"/>
              <a:cs typeface="Times New Roman" panose="02020603050405020304" pitchFamily="18" charset="0"/>
            </a:endParaRPr>
          </a:p>
        </p:txBody>
      </p:sp>
      <p:grpSp>
        <p:nvGrpSpPr>
          <p:cNvPr id="5" name="Reveal Button">
            <a:extLst>
              <a:ext uri="{FF2B5EF4-FFF2-40B4-BE49-F238E27FC236}">
                <a16:creationId xmlns:a16="http://schemas.microsoft.com/office/drawing/2014/main" id="{3B74DA17-FD0B-F111-ECC0-8D231E651FA7}"/>
              </a:ext>
            </a:extLst>
          </p:cNvPr>
          <p:cNvGrpSpPr/>
          <p:nvPr/>
        </p:nvGrpSpPr>
        <p:grpSpPr>
          <a:xfrm>
            <a:off x="5356202" y="4148806"/>
            <a:ext cx="1855724" cy="644397"/>
            <a:chOff x="4815690" y="1027190"/>
            <a:chExt cx="365760" cy="365760"/>
          </a:xfrm>
          <a:solidFill>
            <a:srgbClr val="FFBC38"/>
          </a:solidFill>
        </p:grpSpPr>
        <p:sp>
          <p:nvSpPr>
            <p:cNvPr id="6" name="Rectangle 5">
              <a:extLst>
                <a:ext uri="{FF2B5EF4-FFF2-40B4-BE49-F238E27FC236}">
                  <a16:creationId xmlns:a16="http://schemas.microsoft.com/office/drawing/2014/main" id="{0B7F732A-95BD-88D2-9B71-8AE9A3186B81}"/>
                </a:ext>
              </a:extLst>
            </p:cNvPr>
            <p:cNvSpPr/>
            <p:nvPr/>
          </p:nvSpPr>
          <p:spPr>
            <a:xfrm rot="5400000">
              <a:off x="4815690" y="1027190"/>
              <a:ext cx="365760" cy="365760"/>
            </a:xfrm>
            <a:prstGeom prst="rect">
              <a:avLst/>
            </a:prstGeom>
            <a:solidFill>
              <a:schemeClr val="bg1"/>
            </a:solidFill>
            <a:ln w="19050">
              <a:solidFill>
                <a:schemeClr val="bg2"/>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5FD78DA3-D80A-8A6D-1B89-08320AA77779}"/>
                </a:ext>
              </a:extLst>
            </p:cNvPr>
            <p:cNvSpPr/>
            <p:nvPr/>
          </p:nvSpPr>
          <p:spPr>
            <a:xfrm rot="10800000" flipV="1">
              <a:off x="4824833" y="1049451"/>
              <a:ext cx="349959" cy="317647"/>
            </a:xfrm>
            <a:prstGeom prst="rect">
              <a:avLst/>
            </a:prstGeom>
            <a:grpFill/>
            <a:ln w="19050">
              <a:solidFill>
                <a:schemeClr val="bg2"/>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ln>
                    <a:solidFill>
                      <a:schemeClr val="bg2"/>
                    </a:solidFill>
                  </a:ln>
                  <a:solidFill>
                    <a:srgbClr val="118180"/>
                  </a:solidFill>
                </a:rPr>
                <a:t>Reveal</a:t>
              </a:r>
            </a:p>
          </p:txBody>
        </p:sp>
      </p:grpSp>
      <p:sp>
        <p:nvSpPr>
          <p:cNvPr id="8" name="TextBox 7">
            <a:extLst>
              <a:ext uri="{FF2B5EF4-FFF2-40B4-BE49-F238E27FC236}">
                <a16:creationId xmlns:a16="http://schemas.microsoft.com/office/drawing/2014/main" id="{A2112B31-0468-6877-7A1D-2860AF6E7206}"/>
              </a:ext>
            </a:extLst>
          </p:cNvPr>
          <p:cNvSpPr txBox="1"/>
          <p:nvPr/>
        </p:nvSpPr>
        <p:spPr>
          <a:xfrm>
            <a:off x="7372549" y="3429000"/>
            <a:ext cx="4819451" cy="1815882"/>
          </a:xfrm>
          <a:prstGeom prst="rect">
            <a:avLst/>
          </a:prstGeom>
          <a:noFill/>
          <a:ln w="57150">
            <a:solidFill>
              <a:srgbClr val="FAB432"/>
            </a:solidFill>
          </a:ln>
          <a:scene3d>
            <a:camera prst="orthographicFront"/>
            <a:lightRig rig="threePt" dir="t"/>
          </a:scene3d>
          <a:sp3d>
            <a:bevelT/>
          </a:sp3d>
        </p:spPr>
        <p:txBody>
          <a:bodyPr wrap="square">
            <a:spAutoFit/>
          </a:bodyPr>
          <a:lstStyle/>
          <a:p>
            <a:pPr marR="0" lvl="0" algn="ctr">
              <a:spcBef>
                <a:spcPts val="0"/>
              </a:spcBef>
              <a:spcAft>
                <a:spcPts val="0"/>
              </a:spcAft>
            </a:pPr>
            <a:r>
              <a:rPr lang="en-US" sz="1400" b="1" u="sng" dirty="0">
                <a:solidFill>
                  <a:srgbClr val="0C7776"/>
                </a:solidFill>
                <a:latin typeface="+mj-lt"/>
                <a:ea typeface="Times New Roman" panose="02020603050405020304" pitchFamily="18" charset="0"/>
                <a:cs typeface="Times New Roman" panose="02020603050405020304" pitchFamily="18" charset="0"/>
              </a:rPr>
              <a:t>Answer</a:t>
            </a:r>
            <a:endParaRPr lang="en-US" sz="1400" b="1" u="sng" dirty="0">
              <a:solidFill>
                <a:srgbClr val="0C7776"/>
              </a:solidFill>
              <a:effectLst/>
              <a:latin typeface="+mj-lt"/>
              <a:ea typeface="Times New Roman" panose="02020603050405020304" pitchFamily="18" charset="0"/>
              <a:cs typeface="Times New Roman" panose="02020603050405020304" pitchFamily="18" charset="0"/>
            </a:endParaRPr>
          </a:p>
          <a:p>
            <a:pPr marR="0" lvl="0">
              <a:spcBef>
                <a:spcPts val="0"/>
              </a:spcBef>
              <a:spcAft>
                <a:spcPts val="0"/>
              </a:spcAft>
            </a:pPr>
            <a:r>
              <a:rPr lang="en-US" sz="1400" dirty="0">
                <a:solidFill>
                  <a:srgbClr val="0C7776"/>
                </a:solidFill>
                <a:latin typeface="+mj-lt"/>
                <a:ea typeface="Times New Roman" panose="02020603050405020304" pitchFamily="18" charset="0"/>
                <a:cs typeface="Times New Roman" panose="02020603050405020304" pitchFamily="18" charset="0"/>
              </a:rPr>
              <a:t>1.	Visual inspection</a:t>
            </a:r>
          </a:p>
          <a:p>
            <a:pPr marR="0" lvl="0">
              <a:spcBef>
                <a:spcPts val="0"/>
              </a:spcBef>
              <a:spcAft>
                <a:spcPts val="0"/>
              </a:spcAft>
            </a:pPr>
            <a:endParaRPr lang="en-US" sz="1400" dirty="0">
              <a:solidFill>
                <a:srgbClr val="0C7776"/>
              </a:solidFill>
              <a:latin typeface="+mj-lt"/>
              <a:ea typeface="Times New Roman" panose="02020603050405020304" pitchFamily="18" charset="0"/>
              <a:cs typeface="Times New Roman" panose="02020603050405020304" pitchFamily="18" charset="0"/>
            </a:endParaRPr>
          </a:p>
          <a:p>
            <a:pPr marR="0" lvl="0">
              <a:spcBef>
                <a:spcPts val="0"/>
              </a:spcBef>
              <a:spcAft>
                <a:spcPts val="0"/>
              </a:spcAft>
            </a:pPr>
            <a:r>
              <a:rPr lang="en-US" sz="1400" dirty="0">
                <a:solidFill>
                  <a:srgbClr val="0C7776"/>
                </a:solidFill>
                <a:latin typeface="+mj-lt"/>
                <a:ea typeface="Times New Roman" panose="02020603050405020304" pitchFamily="18" charset="0"/>
                <a:cs typeface="Times New Roman" panose="02020603050405020304" pitchFamily="18" charset="0"/>
              </a:rPr>
              <a:t>2.	Mixture modeling (mixture log normal, MLN)</a:t>
            </a:r>
          </a:p>
          <a:p>
            <a:pPr marR="0" lvl="0">
              <a:spcBef>
                <a:spcPts val="0"/>
              </a:spcBef>
              <a:spcAft>
                <a:spcPts val="0"/>
              </a:spcAft>
            </a:pPr>
            <a:endParaRPr lang="en-US" sz="1400" dirty="0">
              <a:solidFill>
                <a:srgbClr val="0C7776"/>
              </a:solidFill>
              <a:latin typeface="+mj-lt"/>
              <a:ea typeface="Times New Roman" panose="02020603050405020304" pitchFamily="18" charset="0"/>
              <a:cs typeface="Times New Roman" panose="02020603050405020304" pitchFamily="18" charset="0"/>
            </a:endParaRPr>
          </a:p>
          <a:p>
            <a:pPr marR="0" lvl="0">
              <a:spcBef>
                <a:spcPts val="0"/>
              </a:spcBef>
              <a:spcAft>
                <a:spcPts val="0"/>
              </a:spcAft>
            </a:pPr>
            <a:r>
              <a:rPr lang="en-US" sz="1400" dirty="0">
                <a:solidFill>
                  <a:srgbClr val="0C7776"/>
                </a:solidFill>
                <a:latin typeface="+mj-lt"/>
                <a:ea typeface="Times New Roman" panose="02020603050405020304" pitchFamily="18" charset="0"/>
                <a:cs typeface="Times New Roman" panose="02020603050405020304" pitchFamily="18" charset="0"/>
              </a:rPr>
              <a:t>3.	Cumulative proportion correct (CUMP)</a:t>
            </a:r>
          </a:p>
          <a:p>
            <a:pPr marR="0" lvl="0">
              <a:spcBef>
                <a:spcPts val="0"/>
              </a:spcBef>
              <a:spcAft>
                <a:spcPts val="0"/>
              </a:spcAft>
            </a:pPr>
            <a:endParaRPr lang="en-US" sz="1400" dirty="0">
              <a:solidFill>
                <a:srgbClr val="0C7776"/>
              </a:solidFill>
              <a:latin typeface="+mj-lt"/>
              <a:ea typeface="Times New Roman" panose="02020603050405020304" pitchFamily="18" charset="0"/>
              <a:cs typeface="Times New Roman" panose="02020603050405020304" pitchFamily="18" charset="0"/>
            </a:endParaRPr>
          </a:p>
          <a:p>
            <a:pPr marR="0" lvl="0">
              <a:spcBef>
                <a:spcPts val="0"/>
              </a:spcBef>
              <a:spcAft>
                <a:spcPts val="0"/>
              </a:spcAft>
            </a:pPr>
            <a:r>
              <a:rPr lang="en-US" sz="1400" dirty="0">
                <a:solidFill>
                  <a:srgbClr val="0C7776"/>
                </a:solidFill>
                <a:latin typeface="+mj-lt"/>
                <a:ea typeface="Times New Roman" panose="02020603050405020304" pitchFamily="18" charset="0"/>
                <a:cs typeface="Times New Roman" panose="02020603050405020304" pitchFamily="18" charset="0"/>
              </a:rPr>
              <a:t>4.	Test information-based</a:t>
            </a:r>
          </a:p>
        </p:txBody>
      </p:sp>
      <p:grpSp>
        <p:nvGrpSpPr>
          <p:cNvPr id="9" name="Hide Button">
            <a:extLst>
              <a:ext uri="{FF2B5EF4-FFF2-40B4-BE49-F238E27FC236}">
                <a16:creationId xmlns:a16="http://schemas.microsoft.com/office/drawing/2014/main" id="{4A2836E7-7B40-02DC-EC17-51C8AA2BC29E}"/>
              </a:ext>
            </a:extLst>
          </p:cNvPr>
          <p:cNvGrpSpPr/>
          <p:nvPr/>
        </p:nvGrpSpPr>
        <p:grpSpPr>
          <a:xfrm>
            <a:off x="5356202" y="4145642"/>
            <a:ext cx="1855724" cy="644397"/>
            <a:chOff x="4815691" y="1027191"/>
            <a:chExt cx="365760" cy="365760"/>
          </a:xfrm>
          <a:solidFill>
            <a:srgbClr val="FFBC38"/>
          </a:solidFill>
        </p:grpSpPr>
        <p:sp>
          <p:nvSpPr>
            <p:cNvPr id="11" name="Rectangle 10">
              <a:extLst>
                <a:ext uri="{FF2B5EF4-FFF2-40B4-BE49-F238E27FC236}">
                  <a16:creationId xmlns:a16="http://schemas.microsoft.com/office/drawing/2014/main" id="{B28BD902-79D2-D2D8-F10F-826479486532}"/>
                </a:ext>
              </a:extLst>
            </p:cNvPr>
            <p:cNvSpPr/>
            <p:nvPr/>
          </p:nvSpPr>
          <p:spPr>
            <a:xfrm rot="5400000">
              <a:off x="4815691" y="1027191"/>
              <a:ext cx="365760" cy="365760"/>
            </a:xfrm>
            <a:prstGeom prst="rect">
              <a:avLst/>
            </a:prstGeom>
            <a:solidFill>
              <a:schemeClr val="bg1"/>
            </a:solidFill>
            <a:ln w="19050">
              <a:solidFill>
                <a:schemeClr val="bg2"/>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498FAEB6-C58D-3551-5748-5D4D3919532B}"/>
                </a:ext>
              </a:extLst>
            </p:cNvPr>
            <p:cNvSpPr/>
            <p:nvPr/>
          </p:nvSpPr>
          <p:spPr>
            <a:xfrm rot="10800000" flipV="1">
              <a:off x="4824833" y="1049451"/>
              <a:ext cx="349959" cy="317647"/>
            </a:xfrm>
            <a:prstGeom prst="rect">
              <a:avLst/>
            </a:prstGeom>
            <a:solidFill>
              <a:srgbClr val="FF0000"/>
            </a:solidFill>
            <a:ln w="19050">
              <a:solidFill>
                <a:schemeClr val="bg2"/>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ln>
                    <a:solidFill>
                      <a:schemeClr val="bg2"/>
                    </a:solidFill>
                  </a:ln>
                  <a:solidFill>
                    <a:schemeClr val="bg1"/>
                  </a:solidFill>
                </a:rPr>
                <a:t>Hide</a:t>
              </a:r>
            </a:p>
          </p:txBody>
        </p:sp>
      </p:grpSp>
    </p:spTree>
    <p:extLst>
      <p:ext uri="{BB962C8B-B14F-4D97-AF65-F5344CB8AC3E}">
        <p14:creationId xmlns:p14="http://schemas.microsoft.com/office/powerpoint/2010/main" val="29675361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p159:morph option="byObject"/>
      </p:transition>
    </mc:Choice>
    <mc:Fallback xmlns="">
      <p:transition spd="slow" advClick="0">
        <p:fade/>
      </p:transition>
    </mc:Fallback>
  </mc:AlternateContent>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9" restart="whenNotActive" fill="hold" evtFilter="cancelBubble" nodeType="interactiveSeq">
                <p:stCondLst>
                  <p:cond evt="onClick" delay="0">
                    <p:tgtEl>
                      <p:spTgt spid="9"/>
                    </p:tgtEl>
                  </p:cond>
                </p:stCondLst>
                <p:endSync evt="end" delay="0">
                  <p:rtn val="all"/>
                </p:endSync>
                <p:childTnLst>
                  <p:par>
                    <p:cTn id="10" fill="hold">
                      <p:stCondLst>
                        <p:cond delay="0"/>
                      </p:stCondLst>
                      <p:childTnLst>
                        <p:par>
                          <p:cTn id="11" fill="hold">
                            <p:stCondLst>
                              <p:cond delay="0"/>
                            </p:stCondLst>
                            <p:childTnLst>
                              <p:par>
                                <p:cTn id="12" presetID="1" presetClass="exit" presetSubtype="0" fill="hold" nodeType="clickEffect">
                                  <p:stCondLst>
                                    <p:cond delay="0"/>
                                  </p:stCondLst>
                                  <p:childTnLst>
                                    <p:set>
                                      <p:cBhvr>
                                        <p:cTn id="13" dur="1" fill="hold">
                                          <p:stCondLst>
                                            <p:cond delay="0"/>
                                          </p:stCondLst>
                                        </p:cTn>
                                        <p:tgtEl>
                                          <p:spTgt spid="9"/>
                                        </p:tgtEl>
                                        <p:attrNameLst>
                                          <p:attrName>style.visibility</p:attrName>
                                        </p:attrNameLst>
                                      </p:cBhvr>
                                      <p:to>
                                        <p:strVal val="hidden"/>
                                      </p:to>
                                    </p:set>
                                  </p:childTnLst>
                                </p:cTn>
                              </p:par>
                              <p:par>
                                <p:cTn id="14" presetID="1" presetClass="exit" presetSubtype="0" fill="hold" grpId="1" nodeType="withEffect">
                                  <p:stCondLst>
                                    <p:cond delay="0"/>
                                  </p:stCondLst>
                                  <p:childTnLst>
                                    <p:set>
                                      <p:cBhvr>
                                        <p:cTn id="15" dur="1" fill="hold">
                                          <p:stCondLst>
                                            <p:cond delay="0"/>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9"/>
                  </p:tgtEl>
                </p:cond>
              </p:nextCondLst>
            </p:seq>
          </p:childTnLst>
        </p:cTn>
      </p:par>
    </p:tnLst>
    <p:bldLst>
      <p:bldP spid="8" grpId="0" animBg="1"/>
      <p:bldP spid="8" grpId="1"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Next Question Arrow">
            <a:hlinkClick r:id="rId3" action="ppaction://hlinksldjump"/>
            <a:extLst>
              <a:ext uri="{FF2B5EF4-FFF2-40B4-BE49-F238E27FC236}">
                <a16:creationId xmlns:a16="http://schemas.microsoft.com/office/drawing/2014/main" id="{B93A121A-6F34-EC76-AC34-4560FA6ECF0E}"/>
              </a:ext>
            </a:extLst>
          </p:cNvPr>
          <p:cNvSpPr/>
          <p:nvPr/>
        </p:nvSpPr>
        <p:spPr>
          <a:xfrm flipH="1">
            <a:off x="93609" y="6282430"/>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Previous</a:t>
            </a:r>
          </a:p>
        </p:txBody>
      </p:sp>
      <p:sp>
        <p:nvSpPr>
          <p:cNvPr id="42" name="Next Question Arrow">
            <a:hlinkClick r:id="rId4" action="ppaction://hlinksldjump"/>
            <a:extLst>
              <a:ext uri="{FF2B5EF4-FFF2-40B4-BE49-F238E27FC236}">
                <a16:creationId xmlns:a16="http://schemas.microsoft.com/office/drawing/2014/main" id="{3DCB02B3-276D-451F-995B-BD24F52B2CAB}"/>
              </a:ext>
            </a:extLst>
          </p:cNvPr>
          <p:cNvSpPr/>
          <p:nvPr/>
        </p:nvSpPr>
        <p:spPr>
          <a:xfrm>
            <a:off x="10103208" y="6373723"/>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Next</a:t>
            </a:r>
          </a:p>
        </p:txBody>
      </p:sp>
      <p:sp>
        <p:nvSpPr>
          <p:cNvPr id="3" name="TextBox 2">
            <a:extLst>
              <a:ext uri="{FF2B5EF4-FFF2-40B4-BE49-F238E27FC236}">
                <a16:creationId xmlns:a16="http://schemas.microsoft.com/office/drawing/2014/main" id="{75F99F31-38E0-FB2D-8048-4BF75D2940AF}"/>
              </a:ext>
            </a:extLst>
          </p:cNvPr>
          <p:cNvSpPr txBox="1"/>
          <p:nvPr/>
        </p:nvSpPr>
        <p:spPr>
          <a:xfrm>
            <a:off x="-1839966" y="102020"/>
            <a:ext cx="11774541" cy="461665"/>
          </a:xfrm>
          <a:prstGeom prst="rect">
            <a:avLst/>
          </a:prstGeom>
          <a:noFill/>
        </p:spPr>
        <p:txBody>
          <a:bodyPr wrap="square">
            <a:spAutoFit/>
          </a:bodyPr>
          <a:lstStyle/>
          <a:p>
            <a:pPr marL="0" marR="0" algn="ctr">
              <a:spcBef>
                <a:spcPts val="0"/>
              </a:spcBef>
              <a:spcAft>
                <a:spcPts val="0"/>
              </a:spcAft>
            </a:pP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10" name="Title 9">
            <a:extLst>
              <a:ext uri="{FF2B5EF4-FFF2-40B4-BE49-F238E27FC236}">
                <a16:creationId xmlns:a16="http://schemas.microsoft.com/office/drawing/2014/main" id="{8A8CCC96-D50D-809B-8F70-319BF606DD08}"/>
              </a:ext>
            </a:extLst>
          </p:cNvPr>
          <p:cNvSpPr>
            <a:spLocks noGrp="1"/>
          </p:cNvSpPr>
          <p:nvPr>
            <p:ph type="title"/>
          </p:nvPr>
        </p:nvSpPr>
        <p:spPr/>
        <p:txBody>
          <a:bodyPr/>
          <a:lstStyle/>
          <a:p>
            <a:r>
              <a:rPr lang="en-US" sz="4000" dirty="0">
                <a:effectLst/>
                <a:latin typeface="+mj-lt"/>
                <a:ea typeface="Times New Roman" panose="02020603050405020304" pitchFamily="18" charset="0"/>
                <a:cs typeface="Times New Roman" panose="02020603050405020304" pitchFamily="18" charset="0"/>
              </a:rPr>
              <a:t>Question 2</a:t>
            </a:r>
            <a:endParaRPr lang="en-US" dirty="0">
              <a:latin typeface="+mj-lt"/>
            </a:endParaRPr>
          </a:p>
        </p:txBody>
      </p:sp>
      <p:sp>
        <p:nvSpPr>
          <p:cNvPr id="4" name="TextBox 3">
            <a:extLst>
              <a:ext uri="{FF2B5EF4-FFF2-40B4-BE49-F238E27FC236}">
                <a16:creationId xmlns:a16="http://schemas.microsoft.com/office/drawing/2014/main" id="{5B4DD281-321D-E185-0FA9-590BCCF8F8CD}"/>
              </a:ext>
            </a:extLst>
          </p:cNvPr>
          <p:cNvSpPr txBox="1"/>
          <p:nvPr/>
        </p:nvSpPr>
        <p:spPr>
          <a:xfrm>
            <a:off x="572683" y="3805030"/>
            <a:ext cx="4414899" cy="1200329"/>
          </a:xfrm>
          <a:prstGeom prst="rect">
            <a:avLst/>
          </a:prstGeom>
          <a:noFill/>
          <a:ln w="57150">
            <a:solidFill>
              <a:srgbClr val="FAB432"/>
            </a:solidFill>
          </a:ln>
          <a:scene3d>
            <a:camera prst="orthographicFront"/>
            <a:lightRig rig="threePt" dir="t"/>
          </a:scene3d>
          <a:sp3d>
            <a:bevelT/>
          </a:sp3d>
        </p:spPr>
        <p:txBody>
          <a:bodyPr wrap="square">
            <a:spAutoFit/>
          </a:bodyPr>
          <a:lstStyle/>
          <a:p>
            <a:pPr marR="0" lvl="0" algn="ctr">
              <a:spcBef>
                <a:spcPts val="0"/>
              </a:spcBef>
              <a:spcAft>
                <a:spcPts val="0"/>
              </a:spcAft>
            </a:pPr>
            <a:r>
              <a:rPr lang="en-US" sz="1800" b="1" u="sng" dirty="0">
                <a:solidFill>
                  <a:srgbClr val="0C7776"/>
                </a:solidFill>
                <a:effectLst/>
                <a:latin typeface="+mj-lt"/>
                <a:ea typeface="Times New Roman" panose="02020603050405020304" pitchFamily="18" charset="0"/>
                <a:cs typeface="Times New Roman" panose="02020603050405020304" pitchFamily="18" charset="0"/>
              </a:rPr>
              <a:t>Question 2</a:t>
            </a:r>
          </a:p>
          <a:p>
            <a:pPr marR="0" lvl="0" algn="ctr">
              <a:spcBef>
                <a:spcPts val="0"/>
              </a:spcBef>
              <a:spcAft>
                <a:spcPts val="0"/>
              </a:spcAft>
            </a:pPr>
            <a:r>
              <a:rPr lang="en-US" sz="1800" dirty="0">
                <a:solidFill>
                  <a:srgbClr val="0C7776"/>
                </a:solidFill>
                <a:effectLst/>
                <a:latin typeface="+mj-lt"/>
                <a:ea typeface="Times New Roman" panose="02020603050405020304" pitchFamily="18" charset="0"/>
                <a:cs typeface="Times New Roman" panose="02020603050405020304" pitchFamily="18" charset="0"/>
              </a:rPr>
              <a:t>How might the intended use of test scores influence which threshold-setting approach to take?</a:t>
            </a:r>
            <a:endParaRPr lang="en-US" sz="1600" dirty="0">
              <a:solidFill>
                <a:srgbClr val="0C7776"/>
              </a:solidFill>
              <a:effectLst/>
              <a:latin typeface="+mj-lt"/>
              <a:ea typeface="Times New Roman" panose="02020603050405020304" pitchFamily="18" charset="0"/>
              <a:cs typeface="Times New Roman" panose="02020603050405020304" pitchFamily="18" charset="0"/>
            </a:endParaRPr>
          </a:p>
        </p:txBody>
      </p:sp>
      <p:grpSp>
        <p:nvGrpSpPr>
          <p:cNvPr id="5" name="Reveal Button">
            <a:extLst>
              <a:ext uri="{FF2B5EF4-FFF2-40B4-BE49-F238E27FC236}">
                <a16:creationId xmlns:a16="http://schemas.microsoft.com/office/drawing/2014/main" id="{3B74DA17-FD0B-F111-ECC0-8D231E651FA7}"/>
              </a:ext>
            </a:extLst>
          </p:cNvPr>
          <p:cNvGrpSpPr/>
          <p:nvPr/>
        </p:nvGrpSpPr>
        <p:grpSpPr>
          <a:xfrm>
            <a:off x="5356202" y="4148806"/>
            <a:ext cx="1855724" cy="644397"/>
            <a:chOff x="4815690" y="1027190"/>
            <a:chExt cx="365760" cy="365760"/>
          </a:xfrm>
          <a:solidFill>
            <a:srgbClr val="FFBC38"/>
          </a:solidFill>
        </p:grpSpPr>
        <p:sp>
          <p:nvSpPr>
            <p:cNvPr id="6" name="Rectangle 5">
              <a:extLst>
                <a:ext uri="{FF2B5EF4-FFF2-40B4-BE49-F238E27FC236}">
                  <a16:creationId xmlns:a16="http://schemas.microsoft.com/office/drawing/2014/main" id="{0B7F732A-95BD-88D2-9B71-8AE9A3186B81}"/>
                </a:ext>
              </a:extLst>
            </p:cNvPr>
            <p:cNvSpPr/>
            <p:nvPr/>
          </p:nvSpPr>
          <p:spPr>
            <a:xfrm rot="5400000">
              <a:off x="4815690" y="1027190"/>
              <a:ext cx="365760" cy="365760"/>
            </a:xfrm>
            <a:prstGeom prst="rect">
              <a:avLst/>
            </a:prstGeom>
            <a:solidFill>
              <a:schemeClr val="bg1"/>
            </a:solidFill>
            <a:ln w="19050">
              <a:solidFill>
                <a:schemeClr val="bg2"/>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5FD78DA3-D80A-8A6D-1B89-08320AA77779}"/>
                </a:ext>
              </a:extLst>
            </p:cNvPr>
            <p:cNvSpPr/>
            <p:nvPr/>
          </p:nvSpPr>
          <p:spPr>
            <a:xfrm rot="10800000" flipV="1">
              <a:off x="4824833" y="1049451"/>
              <a:ext cx="349959" cy="317647"/>
            </a:xfrm>
            <a:prstGeom prst="rect">
              <a:avLst/>
            </a:prstGeom>
            <a:grpFill/>
            <a:ln w="19050">
              <a:solidFill>
                <a:schemeClr val="bg2"/>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ln>
                    <a:solidFill>
                      <a:schemeClr val="bg2"/>
                    </a:solidFill>
                  </a:ln>
                  <a:solidFill>
                    <a:srgbClr val="118180"/>
                  </a:solidFill>
                </a:rPr>
                <a:t>Reveal</a:t>
              </a:r>
            </a:p>
          </p:txBody>
        </p:sp>
      </p:grpSp>
      <p:sp>
        <p:nvSpPr>
          <p:cNvPr id="8" name="TextBox 7">
            <a:extLst>
              <a:ext uri="{FF2B5EF4-FFF2-40B4-BE49-F238E27FC236}">
                <a16:creationId xmlns:a16="http://schemas.microsoft.com/office/drawing/2014/main" id="{A2112B31-0468-6877-7A1D-2860AF6E7206}"/>
              </a:ext>
            </a:extLst>
          </p:cNvPr>
          <p:cNvSpPr txBox="1"/>
          <p:nvPr/>
        </p:nvSpPr>
        <p:spPr>
          <a:xfrm>
            <a:off x="7372549" y="2365797"/>
            <a:ext cx="4414899" cy="3754874"/>
          </a:xfrm>
          <a:prstGeom prst="rect">
            <a:avLst/>
          </a:prstGeom>
          <a:noFill/>
          <a:ln w="57150">
            <a:solidFill>
              <a:srgbClr val="FAB432"/>
            </a:solidFill>
          </a:ln>
          <a:scene3d>
            <a:camera prst="orthographicFront"/>
            <a:lightRig rig="threePt" dir="t"/>
          </a:scene3d>
          <a:sp3d>
            <a:bevelT/>
          </a:sp3d>
        </p:spPr>
        <p:txBody>
          <a:bodyPr wrap="square">
            <a:spAutoFit/>
          </a:bodyPr>
          <a:lstStyle/>
          <a:p>
            <a:pPr marR="0" lvl="0" algn="ctr">
              <a:spcBef>
                <a:spcPts val="0"/>
              </a:spcBef>
              <a:spcAft>
                <a:spcPts val="0"/>
              </a:spcAft>
            </a:pPr>
            <a:r>
              <a:rPr lang="en-US" sz="1400" b="1" u="sng" dirty="0">
                <a:solidFill>
                  <a:srgbClr val="0C7776"/>
                </a:solidFill>
                <a:latin typeface="+mj-lt"/>
                <a:ea typeface="Times New Roman" panose="02020603050405020304" pitchFamily="18" charset="0"/>
                <a:cs typeface="Times New Roman" panose="02020603050405020304" pitchFamily="18" charset="0"/>
              </a:rPr>
              <a:t>Answer</a:t>
            </a:r>
            <a:endParaRPr lang="en-US" sz="1400" b="1" u="sng" dirty="0">
              <a:solidFill>
                <a:srgbClr val="0C7776"/>
              </a:solidFill>
              <a:effectLst/>
              <a:latin typeface="+mj-lt"/>
              <a:ea typeface="Times New Roman" panose="02020603050405020304" pitchFamily="18" charset="0"/>
              <a:cs typeface="Times New Roman" panose="02020603050405020304" pitchFamily="18" charset="0"/>
            </a:endParaRPr>
          </a:p>
          <a:p>
            <a:pPr marR="0" lvl="0">
              <a:spcBef>
                <a:spcPts val="0"/>
              </a:spcBef>
              <a:spcAft>
                <a:spcPts val="0"/>
              </a:spcAft>
            </a:pPr>
            <a:r>
              <a:rPr lang="en-US" sz="1400" dirty="0">
                <a:solidFill>
                  <a:srgbClr val="0C7776"/>
                </a:solidFill>
                <a:latin typeface="+mj-lt"/>
                <a:ea typeface="Times New Roman" panose="02020603050405020304" pitchFamily="18" charset="0"/>
                <a:cs typeface="Times New Roman" panose="02020603050405020304" pitchFamily="18" charset="0"/>
              </a:rPr>
              <a:t>One of the primary considerations is whether scores will be used individually, or in the aggregate. For instance, if one is interested in scores for individual examinees, then using a conservative threshold—that is, a threshold less likely to identify a response as rapid—makes sense because doing so gives the examinee the benefit of the doubt and does not unnecessarily limit the data such that analyses cannot be conducted. If one is interested in aggregate scores, then being more aggressive about identifying low effort makes sense because reducing the data available for a single examinee is less consequential, and can help mitigate the bias that low effort can introduce into aggregate inferences like achievement gap estimates.</a:t>
            </a:r>
            <a:endParaRPr lang="en-US" sz="1200" dirty="0">
              <a:solidFill>
                <a:srgbClr val="0C7776"/>
              </a:solidFill>
              <a:effectLst/>
              <a:latin typeface="+mj-lt"/>
              <a:ea typeface="Times New Roman" panose="02020603050405020304" pitchFamily="18" charset="0"/>
              <a:cs typeface="Times New Roman" panose="02020603050405020304" pitchFamily="18" charset="0"/>
            </a:endParaRPr>
          </a:p>
        </p:txBody>
      </p:sp>
      <p:grpSp>
        <p:nvGrpSpPr>
          <p:cNvPr id="9" name="Hide Button">
            <a:extLst>
              <a:ext uri="{FF2B5EF4-FFF2-40B4-BE49-F238E27FC236}">
                <a16:creationId xmlns:a16="http://schemas.microsoft.com/office/drawing/2014/main" id="{4A2836E7-7B40-02DC-EC17-51C8AA2BC29E}"/>
              </a:ext>
            </a:extLst>
          </p:cNvPr>
          <p:cNvGrpSpPr/>
          <p:nvPr/>
        </p:nvGrpSpPr>
        <p:grpSpPr>
          <a:xfrm>
            <a:off x="5356202" y="4145642"/>
            <a:ext cx="1855724" cy="644397"/>
            <a:chOff x="4815691" y="1027191"/>
            <a:chExt cx="365760" cy="365760"/>
          </a:xfrm>
          <a:solidFill>
            <a:srgbClr val="FFBC38"/>
          </a:solidFill>
        </p:grpSpPr>
        <p:sp>
          <p:nvSpPr>
            <p:cNvPr id="11" name="Rectangle 10">
              <a:extLst>
                <a:ext uri="{FF2B5EF4-FFF2-40B4-BE49-F238E27FC236}">
                  <a16:creationId xmlns:a16="http://schemas.microsoft.com/office/drawing/2014/main" id="{B28BD902-79D2-D2D8-F10F-826479486532}"/>
                </a:ext>
              </a:extLst>
            </p:cNvPr>
            <p:cNvSpPr/>
            <p:nvPr/>
          </p:nvSpPr>
          <p:spPr>
            <a:xfrm rot="5400000">
              <a:off x="4815691" y="1027191"/>
              <a:ext cx="365760" cy="365760"/>
            </a:xfrm>
            <a:prstGeom prst="rect">
              <a:avLst/>
            </a:prstGeom>
            <a:solidFill>
              <a:schemeClr val="bg1"/>
            </a:solidFill>
            <a:ln w="19050">
              <a:solidFill>
                <a:schemeClr val="bg2"/>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498FAEB6-C58D-3551-5748-5D4D3919532B}"/>
                </a:ext>
              </a:extLst>
            </p:cNvPr>
            <p:cNvSpPr/>
            <p:nvPr/>
          </p:nvSpPr>
          <p:spPr>
            <a:xfrm rot="10800000" flipV="1">
              <a:off x="4824833" y="1049451"/>
              <a:ext cx="349959" cy="317647"/>
            </a:xfrm>
            <a:prstGeom prst="rect">
              <a:avLst/>
            </a:prstGeom>
            <a:solidFill>
              <a:srgbClr val="FF0000"/>
            </a:solidFill>
            <a:ln w="19050">
              <a:solidFill>
                <a:schemeClr val="bg2"/>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ln>
                    <a:solidFill>
                      <a:schemeClr val="bg2"/>
                    </a:solidFill>
                  </a:ln>
                  <a:solidFill>
                    <a:schemeClr val="bg1"/>
                  </a:solidFill>
                </a:rPr>
                <a:t>Hide</a:t>
              </a:r>
            </a:p>
          </p:txBody>
        </p:sp>
      </p:grpSp>
    </p:spTree>
    <p:extLst>
      <p:ext uri="{BB962C8B-B14F-4D97-AF65-F5344CB8AC3E}">
        <p14:creationId xmlns:p14="http://schemas.microsoft.com/office/powerpoint/2010/main" val="123850533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p159:morph option="byObject"/>
      </p:transition>
    </mc:Choice>
    <mc:Fallback xmlns="">
      <p:transition spd="slow" advClick="0">
        <p:fade/>
      </p:transition>
    </mc:Fallback>
  </mc:AlternateContent>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9" restart="whenNotActive" fill="hold" evtFilter="cancelBubble" nodeType="interactiveSeq">
                <p:stCondLst>
                  <p:cond evt="onClick" delay="0">
                    <p:tgtEl>
                      <p:spTgt spid="9"/>
                    </p:tgtEl>
                  </p:cond>
                </p:stCondLst>
                <p:endSync evt="end" delay="0">
                  <p:rtn val="all"/>
                </p:endSync>
                <p:childTnLst>
                  <p:par>
                    <p:cTn id="10" fill="hold">
                      <p:stCondLst>
                        <p:cond delay="0"/>
                      </p:stCondLst>
                      <p:childTnLst>
                        <p:par>
                          <p:cTn id="11" fill="hold">
                            <p:stCondLst>
                              <p:cond delay="0"/>
                            </p:stCondLst>
                            <p:childTnLst>
                              <p:par>
                                <p:cTn id="12" presetID="1" presetClass="exit" presetSubtype="0" fill="hold" nodeType="clickEffect">
                                  <p:stCondLst>
                                    <p:cond delay="0"/>
                                  </p:stCondLst>
                                  <p:childTnLst>
                                    <p:set>
                                      <p:cBhvr>
                                        <p:cTn id="13" dur="1" fill="hold">
                                          <p:stCondLst>
                                            <p:cond delay="0"/>
                                          </p:stCondLst>
                                        </p:cTn>
                                        <p:tgtEl>
                                          <p:spTgt spid="9"/>
                                        </p:tgtEl>
                                        <p:attrNameLst>
                                          <p:attrName>style.visibility</p:attrName>
                                        </p:attrNameLst>
                                      </p:cBhvr>
                                      <p:to>
                                        <p:strVal val="hidden"/>
                                      </p:to>
                                    </p:set>
                                  </p:childTnLst>
                                </p:cTn>
                              </p:par>
                              <p:par>
                                <p:cTn id="14" presetID="1" presetClass="exit" presetSubtype="0" fill="hold" grpId="1" nodeType="withEffect">
                                  <p:stCondLst>
                                    <p:cond delay="0"/>
                                  </p:stCondLst>
                                  <p:childTnLst>
                                    <p:set>
                                      <p:cBhvr>
                                        <p:cTn id="15" dur="1" fill="hold">
                                          <p:stCondLst>
                                            <p:cond delay="0"/>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9"/>
                  </p:tgtEl>
                </p:cond>
              </p:nextCondLst>
            </p:seq>
          </p:childTnLst>
        </p:cTn>
      </p:par>
    </p:tnLst>
    <p:bldLst>
      <p:bldP spid="8" grpId="0" animBg="1"/>
      <p:bldP spid="8" grpId="1"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50F6FA-DEE7-172C-1D05-BFD881CD60D8}"/>
              </a:ext>
            </a:extLst>
          </p:cNvPr>
          <p:cNvSpPr>
            <a:spLocks noGrp="1"/>
          </p:cNvSpPr>
          <p:nvPr>
            <p:ph type="title"/>
          </p:nvPr>
        </p:nvSpPr>
        <p:spPr/>
        <p:txBody>
          <a:bodyPr/>
          <a:lstStyle/>
          <a:p>
            <a:r>
              <a:rPr lang="en-US" sz="3600" dirty="0"/>
              <a:t>You have reached the end of this activity.</a:t>
            </a:r>
          </a:p>
        </p:txBody>
      </p:sp>
      <p:sp>
        <p:nvSpPr>
          <p:cNvPr id="3" name="Content Placeholder 2">
            <a:extLst>
              <a:ext uri="{FF2B5EF4-FFF2-40B4-BE49-F238E27FC236}">
                <a16:creationId xmlns:a16="http://schemas.microsoft.com/office/drawing/2014/main" id="{07149D18-8AAB-CEBE-1B50-BAC385E67F0A}"/>
              </a:ext>
            </a:extLst>
          </p:cNvPr>
          <p:cNvSpPr>
            <a:spLocks noGrp="1"/>
          </p:cNvSpPr>
          <p:nvPr>
            <p:ph idx="1"/>
          </p:nvPr>
        </p:nvSpPr>
        <p:spPr/>
        <p:txBody>
          <a:bodyPr/>
          <a:lstStyle/>
          <a:p>
            <a:pPr marL="0" indent="0">
              <a:buNone/>
            </a:pPr>
            <a:endParaRPr lang="en-US" dirty="0">
              <a:latin typeface="+mn-lt"/>
            </a:endParaRPr>
          </a:p>
          <a:p>
            <a:pPr marL="0" indent="0" algn="ctr">
              <a:buNone/>
            </a:pPr>
            <a:r>
              <a:rPr lang="en-US" dirty="0">
                <a:latin typeface="+mn-lt"/>
              </a:rPr>
              <a:t>Please click anywhere to exit!</a:t>
            </a:r>
          </a:p>
          <a:p>
            <a:pPr marL="0" indent="-457200">
              <a:buNone/>
            </a:pPr>
            <a:endParaRPr lang="en-US" dirty="0">
              <a:latin typeface="+mn-lt"/>
            </a:endParaRPr>
          </a:p>
          <a:p>
            <a:pPr marL="0" indent="-457200">
              <a:buNone/>
            </a:pPr>
            <a:r>
              <a:rPr lang="en-US" dirty="0">
                <a:latin typeface="+mn-lt"/>
              </a:rPr>
              <a:t>Soland, J. </a:t>
            </a:r>
            <a:r>
              <a:rPr lang="en-US" sz="2800" dirty="0">
                <a:effectLst/>
                <a:latin typeface="+mn-lt"/>
                <a:ea typeface="Calibri" panose="020F0502020204030204" pitchFamily="34" charset="0"/>
              </a:rPr>
              <a:t>(</a:t>
            </a:r>
            <a:r>
              <a:rPr lang="en-US" dirty="0">
                <a:latin typeface="+mn-lt"/>
                <a:ea typeface="Calibri" panose="020F0502020204030204" pitchFamily="34" charset="0"/>
              </a:rPr>
              <a:t>2023</a:t>
            </a:r>
            <a:r>
              <a:rPr lang="en-US" sz="2800" dirty="0">
                <a:effectLst/>
                <a:latin typeface="+mn-lt"/>
                <a:ea typeface="Calibri" panose="020F0502020204030204" pitchFamily="34" charset="0"/>
              </a:rPr>
              <a:t>). Understanding and mitigating the impact of low </a:t>
            </a:r>
          </a:p>
          <a:p>
            <a:pPr marL="0" indent="-457200">
              <a:buNone/>
            </a:pPr>
            <a:r>
              <a:rPr lang="en-US" dirty="0">
                <a:latin typeface="+mn-lt"/>
                <a:ea typeface="Calibri" panose="020F0502020204030204" pitchFamily="34" charset="0"/>
              </a:rPr>
              <a:t>	e</a:t>
            </a:r>
            <a:r>
              <a:rPr lang="en-US" sz="2800" dirty="0">
                <a:effectLst/>
                <a:latin typeface="+mn-lt"/>
                <a:ea typeface="Calibri" panose="020F0502020204030204" pitchFamily="34" charset="0"/>
              </a:rPr>
              <a:t>ffort on common </a:t>
            </a:r>
            <a:r>
              <a:rPr lang="en-US" dirty="0">
                <a:latin typeface="+mn-lt"/>
                <a:ea typeface="Calibri" panose="020F0502020204030204" pitchFamily="34" charset="0"/>
              </a:rPr>
              <a:t>u</a:t>
            </a:r>
            <a:r>
              <a:rPr lang="en-US" sz="2800" dirty="0">
                <a:effectLst/>
                <a:latin typeface="+mn-lt"/>
                <a:ea typeface="Calibri" panose="020F0502020204030204" pitchFamily="34" charset="0"/>
              </a:rPr>
              <a:t>ses of test and survey </a:t>
            </a:r>
            <a:r>
              <a:rPr lang="en-US" dirty="0">
                <a:latin typeface="+mn-lt"/>
                <a:ea typeface="Calibri" panose="020F0502020204030204" pitchFamily="34" charset="0"/>
              </a:rPr>
              <a:t>s</a:t>
            </a:r>
            <a:r>
              <a:rPr lang="en-US" sz="2800" dirty="0">
                <a:effectLst/>
                <a:latin typeface="+mn-lt"/>
                <a:ea typeface="Calibri" panose="020F0502020204030204" pitchFamily="34" charset="0"/>
              </a:rPr>
              <a:t>cores [Digital ITEMS 	Module </a:t>
            </a:r>
            <a:r>
              <a:rPr lang="en-US" dirty="0">
                <a:latin typeface="+mn-lt"/>
                <a:ea typeface="Calibri" panose="020F0502020204030204" pitchFamily="34" charset="0"/>
              </a:rPr>
              <a:t>32</a:t>
            </a:r>
            <a:r>
              <a:rPr lang="en-US" sz="2800" dirty="0">
                <a:effectLst/>
                <a:latin typeface="+mn-lt"/>
                <a:ea typeface="Calibri" panose="020F0502020204030204" pitchFamily="34" charset="0"/>
              </a:rPr>
              <a:t>]. </a:t>
            </a:r>
            <a:r>
              <a:rPr lang="en-US" sz="2800" i="1">
                <a:effectLst/>
                <a:latin typeface="+mn-lt"/>
                <a:ea typeface="Calibri" panose="020F0502020204030204" pitchFamily="34" charset="0"/>
              </a:rPr>
              <a:t>Educational Measurement: Issues and Practice, 42</a:t>
            </a:r>
            <a:r>
              <a:rPr lang="en-US" sz="2800">
                <a:effectLst/>
                <a:latin typeface="+mn-lt"/>
                <a:ea typeface="Calibri" panose="020F0502020204030204" pitchFamily="34" charset="0"/>
              </a:rPr>
              <a:t>(</a:t>
            </a:r>
            <a:r>
              <a:rPr lang="en-US">
                <a:latin typeface="+mn-lt"/>
                <a:ea typeface="Calibri" panose="020F0502020204030204" pitchFamily="34" charset="0"/>
              </a:rPr>
              <a:t>2</a:t>
            </a:r>
            <a:r>
              <a:rPr lang="en-US" sz="2800">
                <a:effectLst/>
                <a:latin typeface="+mn-lt"/>
                <a:ea typeface="Calibri" panose="020F0502020204030204" pitchFamily="34" charset="0"/>
              </a:rPr>
              <a:t>), 	75-76. </a:t>
            </a:r>
            <a:endParaRPr lang="en-US" dirty="0">
              <a:latin typeface="+mn-lt"/>
            </a:endParaRPr>
          </a:p>
        </p:txBody>
      </p:sp>
      <p:sp>
        <p:nvSpPr>
          <p:cNvPr id="5" name="Next Question Arrow">
            <a:hlinkClick r:id="rId3" action="ppaction://hlinksldjump"/>
            <a:extLst>
              <a:ext uri="{FF2B5EF4-FFF2-40B4-BE49-F238E27FC236}">
                <a16:creationId xmlns:a16="http://schemas.microsoft.com/office/drawing/2014/main" id="{4D3ECB5C-ADF3-BB3D-8419-DFAF8425E38A}"/>
              </a:ext>
            </a:extLst>
          </p:cNvPr>
          <p:cNvSpPr/>
          <p:nvPr/>
        </p:nvSpPr>
        <p:spPr>
          <a:xfrm flipH="1">
            <a:off x="133965" y="6210904"/>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Previous</a:t>
            </a:r>
          </a:p>
        </p:txBody>
      </p:sp>
    </p:spTree>
    <p:extLst>
      <p:ext uri="{BB962C8B-B14F-4D97-AF65-F5344CB8AC3E}">
        <p14:creationId xmlns:p14="http://schemas.microsoft.com/office/powerpoint/2010/main" val="19677988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heme">
  <a:themeElements>
    <a:clrScheme name="Items 1">
      <a:dk1>
        <a:srgbClr val="FAB432"/>
      </a:dk1>
      <a:lt1>
        <a:srgbClr val="FFFFFF"/>
      </a:lt1>
      <a:dk2>
        <a:srgbClr val="5E162A"/>
      </a:dk2>
      <a:lt2>
        <a:srgbClr val="000000"/>
      </a:lt2>
      <a:accent1>
        <a:srgbClr val="5E162A"/>
      </a:accent1>
      <a:accent2>
        <a:srgbClr val="9F2548"/>
      </a:accent2>
      <a:accent3>
        <a:srgbClr val="D23E68"/>
      </a:accent3>
      <a:accent4>
        <a:srgbClr val="DE708F"/>
      </a:accent4>
      <a:accent5>
        <a:srgbClr val="DE708F"/>
      </a:accent5>
      <a:accent6>
        <a:srgbClr val="E799AF"/>
      </a:accent6>
      <a:hlink>
        <a:srgbClr val="FCD692"/>
      </a:hlink>
      <a:folHlink>
        <a:srgbClr val="7B5003"/>
      </a:folHlink>
    </a:clrScheme>
    <a:fontScheme name="Custom 1">
      <a:majorFont>
        <a:latin typeface="Open Sans"/>
        <a:ea typeface=""/>
        <a:cs typeface=""/>
      </a:majorFont>
      <a:minorFont>
        <a:latin typeface="Open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5867</TotalTime>
  <Words>333</Words>
  <Application>Microsoft Office PowerPoint</Application>
  <PresentationFormat>Widescreen</PresentationFormat>
  <Paragraphs>51</Paragraphs>
  <Slides>5</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Arial</vt:lpstr>
      <vt:lpstr>Calibri</vt:lpstr>
      <vt:lpstr>Open Sans</vt:lpstr>
      <vt:lpstr>Open Sans Semibold</vt:lpstr>
      <vt:lpstr>Times New Roman</vt:lpstr>
      <vt:lpstr>Office Theme</vt:lpstr>
      <vt:lpstr>Learning Check Section 3</vt:lpstr>
      <vt:lpstr>Instructions</vt:lpstr>
      <vt:lpstr>Question 1</vt:lpstr>
      <vt:lpstr>Question 2</vt:lpstr>
      <vt:lpstr>You have reached the end of this activity.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Leventhal, Brian C - leventbc</dc:creator>
  <cp:lastModifiedBy>Leventhal, Brian C - leventbc</cp:lastModifiedBy>
  <cp:revision>88</cp:revision>
  <dcterms:created xsi:type="dcterms:W3CDTF">2022-01-08T11:29:31Z</dcterms:created>
  <dcterms:modified xsi:type="dcterms:W3CDTF">2023-06-02T15:19:42Z</dcterms:modified>
</cp:coreProperties>
</file>