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340" r:id="rId3"/>
    <p:sldId id="341" r:id="rId4"/>
    <p:sldId id="339" r:id="rId5"/>
    <p:sldId id="342" r:id="rId6"/>
    <p:sldId id="33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C7776"/>
    <a:srgbClr val="FAB432"/>
    <a:srgbClr val="73263C"/>
    <a:srgbClr val="CF466E"/>
    <a:srgbClr val="C23F65"/>
    <a:srgbClr val="B6385C"/>
    <a:srgbClr val="702238"/>
    <a:srgbClr val="671C31"/>
    <a:srgbClr val="076E6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70" autoAdjust="0"/>
    <p:restoredTop sz="86409" autoAdjust="0"/>
  </p:normalViewPr>
  <p:slideViewPr>
    <p:cSldViewPr snapToGrid="0" showGuides="1">
      <p:cViewPr varScale="1">
        <p:scale>
          <a:sx n="86" d="100"/>
          <a:sy n="86" d="100"/>
        </p:scale>
        <p:origin x="108" y="1242"/>
      </p:cViewPr>
      <p:guideLst>
        <p:guide orient="horz" pos="2160"/>
        <p:guide pos="3840"/>
      </p:guideLst>
    </p:cSldViewPr>
  </p:slideViewPr>
  <p:outlineViewPr>
    <p:cViewPr>
      <p:scale>
        <a:sx n="33" d="100"/>
        <a:sy n="33" d="100"/>
      </p:scale>
      <p:origin x="0" y="-168"/>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121" d="100"/>
          <a:sy n="121" d="100"/>
        </p:scale>
        <p:origin x="245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venthal, Brian C - leventbc" userId="3adb2060-2beb-4a7d-9680-0848e8f14df8" providerId="ADAL" clId="{7164C57D-84A7-4476-A213-A01951EE5B8B}"/>
    <pc:docChg chg="undo custSel addSld delSld modSld sldOrd">
      <pc:chgData name="Leventhal, Brian C - leventbc" userId="3adb2060-2beb-4a7d-9680-0848e8f14df8" providerId="ADAL" clId="{7164C57D-84A7-4476-A213-A01951EE5B8B}" dt="2023-12-08T11:28:56.616" v="110" actId="6549"/>
      <pc:docMkLst>
        <pc:docMk/>
      </pc:docMkLst>
      <pc:sldChg chg="modSp">
        <pc:chgData name="Leventhal, Brian C - leventbc" userId="3adb2060-2beb-4a7d-9680-0848e8f14df8" providerId="ADAL" clId="{7164C57D-84A7-4476-A213-A01951EE5B8B}" dt="2023-09-11T15:55:54.842" v="103"/>
        <pc:sldMkLst>
          <pc:docMk/>
          <pc:sldMk cId="3532251258" sldId="256"/>
        </pc:sldMkLst>
        <pc:spChg chg="mod">
          <ac:chgData name="Leventhal, Brian C - leventbc" userId="3adb2060-2beb-4a7d-9680-0848e8f14df8" providerId="ADAL" clId="{7164C57D-84A7-4476-A213-A01951EE5B8B}" dt="2023-09-11T15:55:54.842" v="103"/>
          <ac:spMkLst>
            <pc:docMk/>
            <pc:sldMk cId="3532251258" sldId="256"/>
            <ac:spMk id="6" creationId="{EF09C0B7-74A5-CCF1-73C8-D53031732F42}"/>
          </ac:spMkLst>
        </pc:spChg>
      </pc:sldChg>
      <pc:sldChg chg="modSp mod">
        <pc:chgData name="Leventhal, Brian C - leventbc" userId="3adb2060-2beb-4a7d-9680-0848e8f14df8" providerId="ADAL" clId="{7164C57D-84A7-4476-A213-A01951EE5B8B}" dt="2023-12-08T11:28:56.616" v="110" actId="6549"/>
        <pc:sldMkLst>
          <pc:docMk/>
          <pc:sldMk cId="1967798868" sldId="338"/>
        </pc:sldMkLst>
        <pc:spChg chg="mod">
          <ac:chgData name="Leventhal, Brian C - leventbc" userId="3adb2060-2beb-4a7d-9680-0848e8f14df8" providerId="ADAL" clId="{7164C57D-84A7-4476-A213-A01951EE5B8B}" dt="2023-12-08T11:28:56.616" v="110" actId="6549"/>
          <ac:spMkLst>
            <pc:docMk/>
            <pc:sldMk cId="1967798868" sldId="338"/>
            <ac:spMk id="3" creationId="{07149D18-8AAB-CEBE-1B50-BAC385E67F0A}"/>
          </ac:spMkLst>
        </pc:spChg>
        <pc:spChg chg="mod">
          <ac:chgData name="Leventhal, Brian C - leventbc" userId="3adb2060-2beb-4a7d-9680-0848e8f14df8" providerId="ADAL" clId="{7164C57D-84A7-4476-A213-A01951EE5B8B}" dt="2023-09-11T15:56:01.887" v="104"/>
          <ac:spMkLst>
            <pc:docMk/>
            <pc:sldMk cId="1967798868" sldId="338"/>
            <ac:spMk id="5" creationId="{4D3ECB5C-ADF3-BB3D-8419-DFAF8425E38A}"/>
          </ac:spMkLst>
        </pc:spChg>
      </pc:sldChg>
      <pc:sldChg chg="modSp ord">
        <pc:chgData name="Leventhal, Brian C - leventbc" userId="3adb2060-2beb-4a7d-9680-0848e8f14df8" providerId="ADAL" clId="{7164C57D-84A7-4476-A213-A01951EE5B8B}" dt="2023-09-11T15:01:41.394" v="86"/>
        <pc:sldMkLst>
          <pc:docMk/>
          <pc:sldMk cId="389185328" sldId="339"/>
        </pc:sldMkLst>
        <pc:spChg chg="mod">
          <ac:chgData name="Leventhal, Brian C - leventbc" userId="3adb2060-2beb-4a7d-9680-0848e8f14df8" providerId="ADAL" clId="{7164C57D-84A7-4476-A213-A01951EE5B8B}" dt="2023-09-11T14:58:37.541" v="47" actId="27636"/>
          <ac:spMkLst>
            <pc:docMk/>
            <pc:sldMk cId="389185328" sldId="339"/>
            <ac:spMk id="9" creationId="{C397BC99-CC6E-D1F9-17F2-9D98EDBEC041}"/>
          </ac:spMkLst>
        </pc:spChg>
        <pc:spChg chg="mod">
          <ac:chgData name="Leventhal, Brian C - leventbc" userId="3adb2060-2beb-4a7d-9680-0848e8f14df8" providerId="ADAL" clId="{7164C57D-84A7-4476-A213-A01951EE5B8B}" dt="2023-09-11T14:58:51.485" v="50" actId="27636"/>
          <ac:spMkLst>
            <pc:docMk/>
            <pc:sldMk cId="389185328" sldId="339"/>
            <ac:spMk id="10" creationId="{7B60FB4C-2D47-4130-D3F9-7D7117828491}"/>
          </ac:spMkLst>
        </pc:spChg>
        <pc:spChg chg="mod">
          <ac:chgData name="Leventhal, Brian C - leventbc" userId="3adb2060-2beb-4a7d-9680-0848e8f14df8" providerId="ADAL" clId="{7164C57D-84A7-4476-A213-A01951EE5B8B}" dt="2023-09-11T14:59:03.626" v="53" actId="27636"/>
          <ac:spMkLst>
            <pc:docMk/>
            <pc:sldMk cId="389185328" sldId="339"/>
            <ac:spMk id="11" creationId="{1B5FBE72-F4CB-4155-A29A-F74359193795}"/>
          </ac:spMkLst>
        </pc:spChg>
        <pc:spChg chg="mod">
          <ac:chgData name="Leventhal, Brian C - leventbc" userId="3adb2060-2beb-4a7d-9680-0848e8f14df8" providerId="ADAL" clId="{7164C57D-84A7-4476-A213-A01951EE5B8B}" dt="2023-09-11T14:59:15.394" v="56" actId="27636"/>
          <ac:spMkLst>
            <pc:docMk/>
            <pc:sldMk cId="389185328" sldId="339"/>
            <ac:spMk id="12" creationId="{DE900022-F40F-41CF-4A85-8FBB9BDCC2E4}"/>
          </ac:spMkLst>
        </pc:spChg>
        <pc:spChg chg="mod">
          <ac:chgData name="Leventhal, Brian C - leventbc" userId="3adb2060-2beb-4a7d-9680-0848e8f14df8" providerId="ADAL" clId="{7164C57D-84A7-4476-A213-A01951EE5B8B}" dt="2023-09-11T14:58:26.084" v="44" actId="27636"/>
          <ac:spMkLst>
            <pc:docMk/>
            <pc:sldMk cId="389185328" sldId="339"/>
            <ac:spMk id="13" creationId="{585C9A62-7C9B-5FA2-F1C7-A5E194C7A51B}"/>
          </ac:spMkLst>
        </pc:spChg>
        <pc:spChg chg="mod">
          <ac:chgData name="Leventhal, Brian C - leventbc" userId="3adb2060-2beb-4a7d-9680-0848e8f14df8" providerId="ADAL" clId="{7164C57D-84A7-4476-A213-A01951EE5B8B}" dt="2023-09-11T14:58:31.848" v="45"/>
          <ac:spMkLst>
            <pc:docMk/>
            <pc:sldMk cId="389185328" sldId="339"/>
            <ac:spMk id="15" creationId="{0FBFB911-9A74-0532-B6E2-F570B3976947}"/>
          </ac:spMkLst>
        </pc:spChg>
        <pc:spChg chg="mod">
          <ac:chgData name="Leventhal, Brian C - leventbc" userId="3adb2060-2beb-4a7d-9680-0848e8f14df8" providerId="ADAL" clId="{7164C57D-84A7-4476-A213-A01951EE5B8B}" dt="2023-09-11T14:58:42.906" v="48"/>
          <ac:spMkLst>
            <pc:docMk/>
            <pc:sldMk cId="389185328" sldId="339"/>
            <ac:spMk id="16" creationId="{DDC03F9F-BDFE-B665-F3B2-6104A44048AC}"/>
          </ac:spMkLst>
        </pc:spChg>
        <pc:spChg chg="mod">
          <ac:chgData name="Leventhal, Brian C - leventbc" userId="3adb2060-2beb-4a7d-9680-0848e8f14df8" providerId="ADAL" clId="{7164C57D-84A7-4476-A213-A01951EE5B8B}" dt="2023-09-11T14:58:57.162" v="51"/>
          <ac:spMkLst>
            <pc:docMk/>
            <pc:sldMk cId="389185328" sldId="339"/>
            <ac:spMk id="17" creationId="{504D8E31-675C-AC63-B376-95ECE4FA560E}"/>
          </ac:spMkLst>
        </pc:spChg>
        <pc:spChg chg="mod">
          <ac:chgData name="Leventhal, Brian C - leventbc" userId="3adb2060-2beb-4a7d-9680-0848e8f14df8" providerId="ADAL" clId="{7164C57D-84A7-4476-A213-A01951EE5B8B}" dt="2023-09-11T14:59:09.009" v="54"/>
          <ac:spMkLst>
            <pc:docMk/>
            <pc:sldMk cId="389185328" sldId="339"/>
            <ac:spMk id="18" creationId="{C55C80FC-4851-CF9C-8D86-4F144EBA70DD}"/>
          </ac:spMkLst>
        </pc:spChg>
        <pc:spChg chg="mod">
          <ac:chgData name="Leventhal, Brian C - leventbc" userId="3adb2060-2beb-4a7d-9680-0848e8f14df8" providerId="ADAL" clId="{7164C57D-84A7-4476-A213-A01951EE5B8B}" dt="2023-09-11T15:01:41.394" v="86"/>
          <ac:spMkLst>
            <pc:docMk/>
            <pc:sldMk cId="389185328" sldId="339"/>
            <ac:spMk id="31" creationId="{A4372754-060D-DD71-2903-914C74A245AA}"/>
          </ac:spMkLst>
        </pc:spChg>
        <pc:spChg chg="mod">
          <ac:chgData name="Leventhal, Brian C - leventbc" userId="3adb2060-2beb-4a7d-9680-0848e8f14df8" providerId="ADAL" clId="{7164C57D-84A7-4476-A213-A01951EE5B8B}" dt="2023-09-11T15:01:35.995" v="85"/>
          <ac:spMkLst>
            <pc:docMk/>
            <pc:sldMk cId="389185328" sldId="339"/>
            <ac:spMk id="32" creationId="{4787EFC7-A9ED-01A9-D847-8B56E1EC322A}"/>
          </ac:spMkLst>
        </pc:spChg>
        <pc:spChg chg="mod">
          <ac:chgData name="Leventhal, Brian C - leventbc" userId="3adb2060-2beb-4a7d-9680-0848e8f14df8" providerId="ADAL" clId="{7164C57D-84A7-4476-A213-A01951EE5B8B}" dt="2023-09-11T15:01:07.627" v="81" actId="20577"/>
          <ac:spMkLst>
            <pc:docMk/>
            <pc:sldMk cId="389185328" sldId="339"/>
            <ac:spMk id="42" creationId="{1C8BDC04-8DE4-DACA-0E95-4B5B848167DD}"/>
          </ac:spMkLst>
        </pc:spChg>
      </pc:sldChg>
      <pc:sldChg chg="addSp delSp modSp mod ord modAnim">
        <pc:chgData name="Leventhal, Brian C - leventbc" userId="3adb2060-2beb-4a7d-9680-0848e8f14df8" providerId="ADAL" clId="{7164C57D-84A7-4476-A213-A01951EE5B8B}" dt="2023-09-11T15:02:03.151" v="102" actId="20577"/>
        <pc:sldMkLst>
          <pc:docMk/>
          <pc:sldMk cId="1190368141" sldId="340"/>
        </pc:sldMkLst>
        <pc:spChg chg="add del mod">
          <ac:chgData name="Leventhal, Brian C - leventbc" userId="3adb2060-2beb-4a7d-9680-0848e8f14df8" providerId="ADAL" clId="{7164C57D-84A7-4476-A213-A01951EE5B8B}" dt="2023-09-11T14:57:10.246" v="23" actId="478"/>
          <ac:spMkLst>
            <pc:docMk/>
            <pc:sldMk cId="1190368141" sldId="340"/>
            <ac:spMk id="4" creationId="{72DD780E-DBCE-C6BD-7C2A-9CBCC68261B3}"/>
          </ac:spMkLst>
        </pc:spChg>
        <pc:spChg chg="add del mod">
          <ac:chgData name="Leventhal, Brian C - leventbc" userId="3adb2060-2beb-4a7d-9680-0848e8f14df8" providerId="ADAL" clId="{7164C57D-84A7-4476-A213-A01951EE5B8B}" dt="2023-09-11T14:57:10.246" v="23" actId="478"/>
          <ac:spMkLst>
            <pc:docMk/>
            <pc:sldMk cId="1190368141" sldId="340"/>
            <ac:spMk id="5" creationId="{1D7B631E-8BF1-5ADF-123F-5AE84F3C854F}"/>
          </ac:spMkLst>
        </pc:spChg>
        <pc:spChg chg="add del mod">
          <ac:chgData name="Leventhal, Brian C - leventbc" userId="3adb2060-2beb-4a7d-9680-0848e8f14df8" providerId="ADAL" clId="{7164C57D-84A7-4476-A213-A01951EE5B8B}" dt="2023-09-11T14:57:10.246" v="23" actId="478"/>
          <ac:spMkLst>
            <pc:docMk/>
            <pc:sldMk cId="1190368141" sldId="340"/>
            <ac:spMk id="6" creationId="{FA84F482-0D2C-5904-7BAF-7DDAC5F2D2F6}"/>
          </ac:spMkLst>
        </pc:spChg>
        <pc:spChg chg="add del mod">
          <ac:chgData name="Leventhal, Brian C - leventbc" userId="3adb2060-2beb-4a7d-9680-0848e8f14df8" providerId="ADAL" clId="{7164C57D-84A7-4476-A213-A01951EE5B8B}" dt="2023-09-11T14:57:10.246" v="23" actId="478"/>
          <ac:spMkLst>
            <pc:docMk/>
            <pc:sldMk cId="1190368141" sldId="340"/>
            <ac:spMk id="7" creationId="{5FEADB32-5386-076D-17D5-2F710A56DDCF}"/>
          </ac:spMkLst>
        </pc:spChg>
        <pc:spChg chg="mod">
          <ac:chgData name="Leventhal, Brian C - leventbc" userId="3adb2060-2beb-4a7d-9680-0848e8f14df8" providerId="ADAL" clId="{7164C57D-84A7-4476-A213-A01951EE5B8B}" dt="2023-09-11T14:57:16.427" v="25" actId="1076"/>
          <ac:spMkLst>
            <pc:docMk/>
            <pc:sldMk cId="1190368141" sldId="340"/>
            <ac:spMk id="12" creationId="{1556F217-31DC-266C-8AD2-86EF617193D7}"/>
          </ac:spMkLst>
        </pc:spChg>
        <pc:spChg chg="mod">
          <ac:chgData name="Leventhal, Brian C - leventbc" userId="3adb2060-2beb-4a7d-9680-0848e8f14df8" providerId="ADAL" clId="{7164C57D-84A7-4476-A213-A01951EE5B8B}" dt="2023-09-11T14:57:16.427" v="25" actId="1076"/>
          <ac:spMkLst>
            <pc:docMk/>
            <pc:sldMk cId="1190368141" sldId="340"/>
            <ac:spMk id="13" creationId="{FC0D4079-7861-3920-1D3B-4822C90EE883}"/>
          </ac:spMkLst>
        </pc:spChg>
        <pc:spChg chg="del">
          <ac:chgData name="Leventhal, Brian C - leventbc" userId="3adb2060-2beb-4a7d-9680-0848e8f14df8" providerId="ADAL" clId="{7164C57D-84A7-4476-A213-A01951EE5B8B}" dt="2023-09-11T14:57:07.116" v="22" actId="478"/>
          <ac:spMkLst>
            <pc:docMk/>
            <pc:sldMk cId="1190368141" sldId="340"/>
            <ac:spMk id="14" creationId="{AE883483-0E17-02B9-98C1-645AF1AA5B19}"/>
          </ac:spMkLst>
        </pc:spChg>
        <pc:spChg chg="del">
          <ac:chgData name="Leventhal, Brian C - leventbc" userId="3adb2060-2beb-4a7d-9680-0848e8f14df8" providerId="ADAL" clId="{7164C57D-84A7-4476-A213-A01951EE5B8B}" dt="2023-09-11T14:57:07.116" v="22" actId="478"/>
          <ac:spMkLst>
            <pc:docMk/>
            <pc:sldMk cId="1190368141" sldId="340"/>
            <ac:spMk id="15" creationId="{F329723D-4C0D-B83B-4240-5F4AE3187EA0}"/>
          </ac:spMkLst>
        </pc:spChg>
        <pc:spChg chg="mod">
          <ac:chgData name="Leventhal, Brian C - leventbc" userId="3adb2060-2beb-4a7d-9680-0848e8f14df8" providerId="ADAL" clId="{7164C57D-84A7-4476-A213-A01951EE5B8B}" dt="2023-09-11T14:56:27.285" v="13" actId="27636"/>
          <ac:spMkLst>
            <pc:docMk/>
            <pc:sldMk cId="1190368141" sldId="340"/>
            <ac:spMk id="16" creationId="{163FFC9A-4A64-28A7-44E1-149FC9964B95}"/>
          </ac:spMkLst>
        </pc:spChg>
        <pc:spChg chg="mod">
          <ac:chgData name="Leventhal, Brian C - leventbc" userId="3adb2060-2beb-4a7d-9680-0848e8f14df8" providerId="ADAL" clId="{7164C57D-84A7-4476-A213-A01951EE5B8B}" dt="2023-09-11T14:57:16.427" v="25" actId="1076"/>
          <ac:spMkLst>
            <pc:docMk/>
            <pc:sldMk cId="1190368141" sldId="340"/>
            <ac:spMk id="18" creationId="{D527B368-7E5C-E427-325A-5A431338A6E7}"/>
          </ac:spMkLst>
        </pc:spChg>
        <pc:spChg chg="mod">
          <ac:chgData name="Leventhal, Brian C - leventbc" userId="3adb2060-2beb-4a7d-9680-0848e8f14df8" providerId="ADAL" clId="{7164C57D-84A7-4476-A213-A01951EE5B8B}" dt="2023-09-11T14:57:16.427" v="25" actId="1076"/>
          <ac:spMkLst>
            <pc:docMk/>
            <pc:sldMk cId="1190368141" sldId="340"/>
            <ac:spMk id="19" creationId="{06956135-6FCA-E243-F6EB-DB0767624A4D}"/>
          </ac:spMkLst>
        </pc:spChg>
        <pc:spChg chg="del">
          <ac:chgData name="Leventhal, Brian C - leventbc" userId="3adb2060-2beb-4a7d-9680-0848e8f14df8" providerId="ADAL" clId="{7164C57D-84A7-4476-A213-A01951EE5B8B}" dt="2023-09-11T14:57:07.116" v="22" actId="478"/>
          <ac:spMkLst>
            <pc:docMk/>
            <pc:sldMk cId="1190368141" sldId="340"/>
            <ac:spMk id="20" creationId="{6B363359-8A6E-8B3B-66F2-EE7AED0115BB}"/>
          </ac:spMkLst>
        </pc:spChg>
        <pc:spChg chg="del">
          <ac:chgData name="Leventhal, Brian C - leventbc" userId="3adb2060-2beb-4a7d-9680-0848e8f14df8" providerId="ADAL" clId="{7164C57D-84A7-4476-A213-A01951EE5B8B}" dt="2023-09-11T14:57:07.116" v="22" actId="478"/>
          <ac:spMkLst>
            <pc:docMk/>
            <pc:sldMk cId="1190368141" sldId="340"/>
            <ac:spMk id="21" creationId="{5BA422C2-99EA-1746-7E3E-B6BC481CB647}"/>
          </ac:spMkLst>
        </pc:spChg>
        <pc:spChg chg="mod">
          <ac:chgData name="Leventhal, Brian C - leventbc" userId="3adb2060-2beb-4a7d-9680-0848e8f14df8" providerId="ADAL" clId="{7164C57D-84A7-4476-A213-A01951EE5B8B}" dt="2023-09-11T14:57:16.427" v="25" actId="1076"/>
          <ac:spMkLst>
            <pc:docMk/>
            <pc:sldMk cId="1190368141" sldId="340"/>
            <ac:spMk id="24" creationId="{76F6FE6A-AFC7-98C8-E30D-7AB720C18050}"/>
          </ac:spMkLst>
        </pc:spChg>
        <pc:spChg chg="mod">
          <ac:chgData name="Leventhal, Brian C - leventbc" userId="3adb2060-2beb-4a7d-9680-0848e8f14df8" providerId="ADAL" clId="{7164C57D-84A7-4476-A213-A01951EE5B8B}" dt="2023-09-11T14:57:16.427" v="25" actId="1076"/>
          <ac:spMkLst>
            <pc:docMk/>
            <pc:sldMk cId="1190368141" sldId="340"/>
            <ac:spMk id="25" creationId="{426169D3-CA87-903E-2240-C61F5D3AFDFE}"/>
          </ac:spMkLst>
        </pc:spChg>
        <pc:spChg chg="del">
          <ac:chgData name="Leventhal, Brian C - leventbc" userId="3adb2060-2beb-4a7d-9680-0848e8f14df8" providerId="ADAL" clId="{7164C57D-84A7-4476-A213-A01951EE5B8B}" dt="2023-09-11T14:57:07.116" v="22" actId="478"/>
          <ac:spMkLst>
            <pc:docMk/>
            <pc:sldMk cId="1190368141" sldId="340"/>
            <ac:spMk id="26" creationId="{5BF8D094-9FF4-5FB4-DA27-7862B71FF887}"/>
          </ac:spMkLst>
        </pc:spChg>
        <pc:spChg chg="del">
          <ac:chgData name="Leventhal, Brian C - leventbc" userId="3adb2060-2beb-4a7d-9680-0848e8f14df8" providerId="ADAL" clId="{7164C57D-84A7-4476-A213-A01951EE5B8B}" dt="2023-09-11T14:57:07.116" v="22" actId="478"/>
          <ac:spMkLst>
            <pc:docMk/>
            <pc:sldMk cId="1190368141" sldId="340"/>
            <ac:spMk id="27" creationId="{82CC0F06-3762-6359-6D59-24F0694C5221}"/>
          </ac:spMkLst>
        </pc:spChg>
        <pc:spChg chg="mod">
          <ac:chgData name="Leventhal, Brian C - leventbc" userId="3adb2060-2beb-4a7d-9680-0848e8f14df8" providerId="ADAL" clId="{7164C57D-84A7-4476-A213-A01951EE5B8B}" dt="2023-09-11T14:57:16.427" v="25" actId="1076"/>
          <ac:spMkLst>
            <pc:docMk/>
            <pc:sldMk cId="1190368141" sldId="340"/>
            <ac:spMk id="28" creationId="{B74BD833-9A92-C07D-1106-299B5D802975}"/>
          </ac:spMkLst>
        </pc:spChg>
        <pc:spChg chg="del">
          <ac:chgData name="Leventhal, Brian C - leventbc" userId="3adb2060-2beb-4a7d-9680-0848e8f14df8" providerId="ADAL" clId="{7164C57D-84A7-4476-A213-A01951EE5B8B}" dt="2023-09-11T14:57:12.091" v="24" actId="478"/>
          <ac:spMkLst>
            <pc:docMk/>
            <pc:sldMk cId="1190368141" sldId="340"/>
            <ac:spMk id="29" creationId="{956FD871-10BB-929B-3D4F-0278823CE03B}"/>
          </ac:spMkLst>
        </pc:spChg>
        <pc:spChg chg="del">
          <ac:chgData name="Leventhal, Brian C - leventbc" userId="3adb2060-2beb-4a7d-9680-0848e8f14df8" providerId="ADAL" clId="{7164C57D-84A7-4476-A213-A01951EE5B8B}" dt="2023-09-11T14:57:07.116" v="22" actId="478"/>
          <ac:spMkLst>
            <pc:docMk/>
            <pc:sldMk cId="1190368141" sldId="340"/>
            <ac:spMk id="30" creationId="{82854BD2-9AA8-E50F-4894-BAAC3BB73AFB}"/>
          </ac:spMkLst>
        </pc:spChg>
        <pc:spChg chg="mod">
          <ac:chgData name="Leventhal, Brian C - leventbc" userId="3adb2060-2beb-4a7d-9680-0848e8f14df8" providerId="ADAL" clId="{7164C57D-84A7-4476-A213-A01951EE5B8B}" dt="2023-09-11T15:02:03.151" v="102" actId="20577"/>
          <ac:spMkLst>
            <pc:docMk/>
            <pc:sldMk cId="1190368141" sldId="340"/>
            <ac:spMk id="34" creationId="{82842601-7FCD-9A1D-67DD-B7941D3EB8FE}"/>
          </ac:spMkLst>
        </pc:spChg>
        <pc:spChg chg="mod">
          <ac:chgData name="Leventhal, Brian C - leventbc" userId="3adb2060-2beb-4a7d-9680-0848e8f14df8" providerId="ADAL" clId="{7164C57D-84A7-4476-A213-A01951EE5B8B}" dt="2023-09-11T15:01:54.671" v="89"/>
          <ac:spMkLst>
            <pc:docMk/>
            <pc:sldMk cId="1190368141" sldId="340"/>
            <ac:spMk id="35" creationId="{03A2FB1B-058D-7603-426A-8ADB67494736}"/>
          </ac:spMkLst>
        </pc:spChg>
        <pc:spChg chg="mod">
          <ac:chgData name="Leventhal, Brian C - leventbc" userId="3adb2060-2beb-4a7d-9680-0848e8f14df8" providerId="ADAL" clId="{7164C57D-84A7-4476-A213-A01951EE5B8B}" dt="2023-09-11T14:57:19.573" v="27" actId="20577"/>
          <ac:spMkLst>
            <pc:docMk/>
            <pc:sldMk cId="1190368141" sldId="340"/>
            <ac:spMk id="56" creationId="{4A9955C3-8B9E-2E01-DF51-F5E504AD807C}"/>
          </ac:spMkLst>
        </pc:spChg>
        <pc:picChg chg="add del">
          <ac:chgData name="Leventhal, Brian C - leventbc" userId="3adb2060-2beb-4a7d-9680-0848e8f14df8" providerId="ADAL" clId="{7164C57D-84A7-4476-A213-A01951EE5B8B}" dt="2023-09-11T14:56:54.556" v="18" actId="22"/>
          <ac:picMkLst>
            <pc:docMk/>
            <pc:sldMk cId="1190368141" sldId="340"/>
            <ac:picMk id="3" creationId="{34E01D03-2A2C-C40F-D76D-26625E825BE8}"/>
          </ac:picMkLst>
        </pc:picChg>
        <pc:picChg chg="mod">
          <ac:chgData name="Leventhal, Brian C - leventbc" userId="3adb2060-2beb-4a7d-9680-0848e8f14df8" providerId="ADAL" clId="{7164C57D-84A7-4476-A213-A01951EE5B8B}" dt="2023-09-11T14:57:16.427" v="25" actId="1076"/>
          <ac:picMkLst>
            <pc:docMk/>
            <pc:sldMk cId="1190368141" sldId="340"/>
            <ac:picMk id="31" creationId="{ACA89CF5-1B2B-FFD5-D575-4E5F25622330}"/>
          </ac:picMkLst>
        </pc:picChg>
      </pc:sldChg>
      <pc:sldChg chg="addSp delSp modSp modAnim">
        <pc:chgData name="Leventhal, Brian C - leventbc" userId="3adb2060-2beb-4a7d-9680-0848e8f14df8" providerId="ADAL" clId="{7164C57D-84A7-4476-A213-A01951EE5B8B}" dt="2023-09-11T15:01:49.613" v="88"/>
        <pc:sldMkLst>
          <pc:docMk/>
          <pc:sldMk cId="3976714218" sldId="341"/>
        </pc:sldMkLst>
        <pc:spChg chg="add del mod">
          <ac:chgData name="Leventhal, Brian C - leventbc" userId="3adb2060-2beb-4a7d-9680-0848e8f14df8" providerId="ADAL" clId="{7164C57D-84A7-4476-A213-A01951EE5B8B}" dt="2023-09-11T14:58:17.238" v="42" actId="478"/>
          <ac:spMkLst>
            <pc:docMk/>
            <pc:sldMk cId="3976714218" sldId="341"/>
            <ac:spMk id="2" creationId="{6D7A8D44-30C2-27CD-7D1F-58DBC6D66A67}"/>
          </ac:spMkLst>
        </pc:spChg>
        <pc:spChg chg="add del mod">
          <ac:chgData name="Leventhal, Brian C - leventbc" userId="3adb2060-2beb-4a7d-9680-0848e8f14df8" providerId="ADAL" clId="{7164C57D-84A7-4476-A213-A01951EE5B8B}" dt="2023-09-11T14:58:17.238" v="42" actId="478"/>
          <ac:spMkLst>
            <pc:docMk/>
            <pc:sldMk cId="3976714218" sldId="341"/>
            <ac:spMk id="3" creationId="{2441DB4E-3959-AA55-2EC2-5FA2082CAFE7}"/>
          </ac:spMkLst>
        </pc:spChg>
        <pc:spChg chg="mod">
          <ac:chgData name="Leventhal, Brian C - leventbc" userId="3adb2060-2beb-4a7d-9680-0848e8f14df8" providerId="ADAL" clId="{7164C57D-84A7-4476-A213-A01951EE5B8B}" dt="2023-09-11T14:57:44.106" v="34"/>
          <ac:spMkLst>
            <pc:docMk/>
            <pc:sldMk cId="3976714218" sldId="341"/>
            <ac:spMk id="12" creationId="{A6EF6B85-C08F-6FD5-2731-1F47BD8DFBD8}"/>
          </ac:spMkLst>
        </pc:spChg>
        <pc:spChg chg="mod">
          <ac:chgData name="Leventhal, Brian C - leventbc" userId="3adb2060-2beb-4a7d-9680-0848e8f14df8" providerId="ADAL" clId="{7164C57D-84A7-4476-A213-A01951EE5B8B}" dt="2023-09-11T14:57:58.175" v="37" actId="27636"/>
          <ac:spMkLst>
            <pc:docMk/>
            <pc:sldMk cId="3976714218" sldId="341"/>
            <ac:spMk id="13" creationId="{6775A7CD-F8DE-2BC8-D2A1-71614FA66194}"/>
          </ac:spMkLst>
        </pc:spChg>
        <pc:spChg chg="mod">
          <ac:chgData name="Leventhal, Brian C - leventbc" userId="3adb2060-2beb-4a7d-9680-0848e8f14df8" providerId="ADAL" clId="{7164C57D-84A7-4476-A213-A01951EE5B8B}" dt="2023-09-11T14:58:10.839" v="40" actId="27636"/>
          <ac:spMkLst>
            <pc:docMk/>
            <pc:sldMk cId="3976714218" sldId="341"/>
            <ac:spMk id="14" creationId="{9CED8E08-2973-203C-1C06-9A9C7FEC5333}"/>
          </ac:spMkLst>
        </pc:spChg>
        <pc:spChg chg="del">
          <ac:chgData name="Leventhal, Brian C - leventbc" userId="3adb2060-2beb-4a7d-9680-0848e8f14df8" providerId="ADAL" clId="{7164C57D-84A7-4476-A213-A01951EE5B8B}" dt="2023-09-11T14:58:13.881" v="41" actId="478"/>
          <ac:spMkLst>
            <pc:docMk/>
            <pc:sldMk cId="3976714218" sldId="341"/>
            <ac:spMk id="15" creationId="{A1C0CFD7-6D8D-B6D7-EC6F-168897C5807D}"/>
          </ac:spMkLst>
        </pc:spChg>
        <pc:spChg chg="mod">
          <ac:chgData name="Leventhal, Brian C - leventbc" userId="3adb2060-2beb-4a7d-9680-0848e8f14df8" providerId="ADAL" clId="{7164C57D-84A7-4476-A213-A01951EE5B8B}" dt="2023-09-11T14:57:29.143" v="31" actId="27636"/>
          <ac:spMkLst>
            <pc:docMk/>
            <pc:sldMk cId="3976714218" sldId="341"/>
            <ac:spMk id="16" creationId="{95273187-F5CC-D567-6E28-5C9C6B3803A2}"/>
          </ac:spMkLst>
        </pc:spChg>
        <pc:spChg chg="mod">
          <ac:chgData name="Leventhal, Brian C - leventbc" userId="3adb2060-2beb-4a7d-9680-0848e8f14df8" providerId="ADAL" clId="{7164C57D-84A7-4476-A213-A01951EE5B8B}" dt="2023-09-11T14:57:37.126" v="33"/>
          <ac:spMkLst>
            <pc:docMk/>
            <pc:sldMk cId="3976714218" sldId="341"/>
            <ac:spMk id="18" creationId="{30BA2B27-CD10-BE6C-74BB-D08CA9AAA30D}"/>
          </ac:spMkLst>
        </pc:spChg>
        <pc:spChg chg="mod">
          <ac:chgData name="Leventhal, Brian C - leventbc" userId="3adb2060-2beb-4a7d-9680-0848e8f14df8" providerId="ADAL" clId="{7164C57D-84A7-4476-A213-A01951EE5B8B}" dt="2023-09-11T14:57:52.130" v="35"/>
          <ac:spMkLst>
            <pc:docMk/>
            <pc:sldMk cId="3976714218" sldId="341"/>
            <ac:spMk id="19" creationId="{D089B5A2-50C1-D2DA-BD30-E725A2D323ED}"/>
          </ac:spMkLst>
        </pc:spChg>
        <pc:spChg chg="mod">
          <ac:chgData name="Leventhal, Brian C - leventbc" userId="3adb2060-2beb-4a7d-9680-0848e8f14df8" providerId="ADAL" clId="{7164C57D-84A7-4476-A213-A01951EE5B8B}" dt="2023-09-11T14:58:04.713" v="38"/>
          <ac:spMkLst>
            <pc:docMk/>
            <pc:sldMk cId="3976714218" sldId="341"/>
            <ac:spMk id="20" creationId="{9748C5BF-97B6-92E4-28E9-D51E3A4CFF32}"/>
          </ac:spMkLst>
        </pc:spChg>
        <pc:spChg chg="del">
          <ac:chgData name="Leventhal, Brian C - leventbc" userId="3adb2060-2beb-4a7d-9680-0848e8f14df8" providerId="ADAL" clId="{7164C57D-84A7-4476-A213-A01951EE5B8B}" dt="2023-09-11T14:58:13.881" v="41" actId="478"/>
          <ac:spMkLst>
            <pc:docMk/>
            <pc:sldMk cId="3976714218" sldId="341"/>
            <ac:spMk id="21" creationId="{3FD14AF0-A543-4232-5E95-BA06D8AEE8D5}"/>
          </ac:spMkLst>
        </pc:spChg>
        <pc:spChg chg="del">
          <ac:chgData name="Leventhal, Brian C - leventbc" userId="3adb2060-2beb-4a7d-9680-0848e8f14df8" providerId="ADAL" clId="{7164C57D-84A7-4476-A213-A01951EE5B8B}" dt="2023-09-11T14:58:13.881" v="41" actId="478"/>
          <ac:spMkLst>
            <pc:docMk/>
            <pc:sldMk cId="3976714218" sldId="341"/>
            <ac:spMk id="29" creationId="{4B7F90D7-B3A0-B2A6-DD81-AB1E3C392206}"/>
          </ac:spMkLst>
        </pc:spChg>
        <pc:spChg chg="del">
          <ac:chgData name="Leventhal, Brian C - leventbc" userId="3adb2060-2beb-4a7d-9680-0848e8f14df8" providerId="ADAL" clId="{7164C57D-84A7-4476-A213-A01951EE5B8B}" dt="2023-09-11T14:58:17.238" v="42" actId="478"/>
          <ac:spMkLst>
            <pc:docMk/>
            <pc:sldMk cId="3976714218" sldId="341"/>
            <ac:spMk id="32" creationId="{31C62DE8-7934-D7FD-9891-41E54B081440}"/>
          </ac:spMkLst>
        </pc:spChg>
        <pc:spChg chg="mod">
          <ac:chgData name="Leventhal, Brian C - leventbc" userId="3adb2060-2beb-4a7d-9680-0848e8f14df8" providerId="ADAL" clId="{7164C57D-84A7-4476-A213-A01951EE5B8B}" dt="2023-09-11T15:01:49.613" v="88"/>
          <ac:spMkLst>
            <pc:docMk/>
            <pc:sldMk cId="3976714218" sldId="341"/>
            <ac:spMk id="36" creationId="{DE8CA52C-425F-BF73-07F1-8DA1AAA4F721}"/>
          </ac:spMkLst>
        </pc:spChg>
        <pc:spChg chg="mod">
          <ac:chgData name="Leventhal, Brian C - leventbc" userId="3adb2060-2beb-4a7d-9680-0848e8f14df8" providerId="ADAL" clId="{7164C57D-84A7-4476-A213-A01951EE5B8B}" dt="2023-09-11T15:01:45.805" v="87"/>
          <ac:spMkLst>
            <pc:docMk/>
            <pc:sldMk cId="3976714218" sldId="341"/>
            <ac:spMk id="37" creationId="{5390BB8A-8BB2-0B40-1467-6CDF0E4405A9}"/>
          </ac:spMkLst>
        </pc:spChg>
        <pc:spChg chg="mod">
          <ac:chgData name="Leventhal, Brian C - leventbc" userId="3adb2060-2beb-4a7d-9680-0848e8f14df8" providerId="ADAL" clId="{7164C57D-84A7-4476-A213-A01951EE5B8B}" dt="2023-09-11T14:57:21.999" v="29" actId="20577"/>
          <ac:spMkLst>
            <pc:docMk/>
            <pc:sldMk cId="3976714218" sldId="341"/>
            <ac:spMk id="57" creationId="{DBBF2F44-1794-64EF-0708-E42301095F09}"/>
          </ac:spMkLst>
        </pc:spChg>
      </pc:sldChg>
      <pc:sldChg chg="modSp add del ord">
        <pc:chgData name="Leventhal, Brian C - leventbc" userId="3adb2060-2beb-4a7d-9680-0848e8f14df8" providerId="ADAL" clId="{7164C57D-84A7-4476-A213-A01951EE5B8B}" dt="2023-09-11T15:01:28.385" v="84"/>
        <pc:sldMkLst>
          <pc:docMk/>
          <pc:sldMk cId="2363677982" sldId="342"/>
        </pc:sldMkLst>
        <pc:spChg chg="mod">
          <ac:chgData name="Leventhal, Brian C - leventbc" userId="3adb2060-2beb-4a7d-9680-0848e8f14df8" providerId="ADAL" clId="{7164C57D-84A7-4476-A213-A01951EE5B8B}" dt="2023-09-11T15:00:08.739" v="62"/>
          <ac:spMkLst>
            <pc:docMk/>
            <pc:sldMk cId="2363677982" sldId="342"/>
            <ac:spMk id="12" creationId="{026F878D-5FE5-6ED4-FE24-7AD8DFECE1BC}"/>
          </ac:spMkLst>
        </pc:spChg>
        <pc:spChg chg="mod">
          <ac:chgData name="Leventhal, Brian C - leventbc" userId="3adb2060-2beb-4a7d-9680-0848e8f14df8" providerId="ADAL" clId="{7164C57D-84A7-4476-A213-A01951EE5B8B}" dt="2023-09-11T15:00:39.920" v="70" actId="27636"/>
          <ac:spMkLst>
            <pc:docMk/>
            <pc:sldMk cId="2363677982" sldId="342"/>
            <ac:spMk id="13" creationId="{F0A996E2-A1A1-52CA-0048-2811DAFFD4E9}"/>
          </ac:spMkLst>
        </pc:spChg>
        <pc:spChg chg="mod">
          <ac:chgData name="Leventhal, Brian C - leventbc" userId="3adb2060-2beb-4a7d-9680-0848e8f14df8" providerId="ADAL" clId="{7164C57D-84A7-4476-A213-A01951EE5B8B}" dt="2023-09-11T15:00:51.509" v="73" actId="27636"/>
          <ac:spMkLst>
            <pc:docMk/>
            <pc:sldMk cId="2363677982" sldId="342"/>
            <ac:spMk id="14" creationId="{2B1D0E11-FCE4-8028-0C1F-FEA31ABC7B03}"/>
          </ac:spMkLst>
        </pc:spChg>
        <pc:spChg chg="mod">
          <ac:chgData name="Leventhal, Brian C - leventbc" userId="3adb2060-2beb-4a7d-9680-0848e8f14df8" providerId="ADAL" clId="{7164C57D-84A7-4476-A213-A01951EE5B8B}" dt="2023-09-11T15:00:27.471" v="67" actId="27636"/>
          <ac:spMkLst>
            <pc:docMk/>
            <pc:sldMk cId="2363677982" sldId="342"/>
            <ac:spMk id="15" creationId="{0FD6963F-2BCB-7745-D959-E230D1169488}"/>
          </ac:spMkLst>
        </pc:spChg>
        <pc:spChg chg="mod">
          <ac:chgData name="Leventhal, Brian C - leventbc" userId="3adb2060-2beb-4a7d-9680-0848e8f14df8" providerId="ADAL" clId="{7164C57D-84A7-4476-A213-A01951EE5B8B}" dt="2023-09-11T15:00:57.546" v="74"/>
          <ac:spMkLst>
            <pc:docMk/>
            <pc:sldMk cId="2363677982" sldId="342"/>
            <ac:spMk id="16" creationId="{3888ADAD-A6A5-3B7B-87C2-B43753CE06E7}"/>
          </ac:spMkLst>
        </pc:spChg>
        <pc:spChg chg="mod">
          <ac:chgData name="Leventhal, Brian C - leventbc" userId="3adb2060-2beb-4a7d-9680-0848e8f14df8" providerId="ADAL" clId="{7164C57D-84A7-4476-A213-A01951EE5B8B}" dt="2023-09-11T15:00:19.317" v="65"/>
          <ac:spMkLst>
            <pc:docMk/>
            <pc:sldMk cId="2363677982" sldId="342"/>
            <ac:spMk id="18" creationId="{5EDEAEE0-1128-F164-6BE1-621683489BB5}"/>
          </ac:spMkLst>
        </pc:spChg>
        <pc:spChg chg="mod">
          <ac:chgData name="Leventhal, Brian C - leventbc" userId="3adb2060-2beb-4a7d-9680-0848e8f14df8" providerId="ADAL" clId="{7164C57D-84A7-4476-A213-A01951EE5B8B}" dt="2023-09-11T15:00:32.686" v="68"/>
          <ac:spMkLst>
            <pc:docMk/>
            <pc:sldMk cId="2363677982" sldId="342"/>
            <ac:spMk id="19" creationId="{C147DCB3-95A2-D86F-C184-E06E783A3E33}"/>
          </ac:spMkLst>
        </pc:spChg>
        <pc:spChg chg="mod">
          <ac:chgData name="Leventhal, Brian C - leventbc" userId="3adb2060-2beb-4a7d-9680-0848e8f14df8" providerId="ADAL" clId="{7164C57D-84A7-4476-A213-A01951EE5B8B}" dt="2023-09-11T15:00:45.907" v="71"/>
          <ac:spMkLst>
            <pc:docMk/>
            <pc:sldMk cId="2363677982" sldId="342"/>
            <ac:spMk id="20" creationId="{B9447DB0-DB05-4E93-08F7-ED5D19BDD9F3}"/>
          </ac:spMkLst>
        </pc:spChg>
        <pc:spChg chg="mod">
          <ac:chgData name="Leventhal, Brian C - leventbc" userId="3adb2060-2beb-4a7d-9680-0848e8f14df8" providerId="ADAL" clId="{7164C57D-84A7-4476-A213-A01951EE5B8B}" dt="2023-09-11T15:00:10.476" v="64" actId="1076"/>
          <ac:spMkLst>
            <pc:docMk/>
            <pc:sldMk cId="2363677982" sldId="342"/>
            <ac:spMk id="21" creationId="{AD9CAFE7-46CC-1130-7A52-CC5CCB9A58EC}"/>
          </ac:spMkLst>
        </pc:spChg>
        <pc:spChg chg="mod">
          <ac:chgData name="Leventhal, Brian C - leventbc" userId="3adb2060-2beb-4a7d-9680-0848e8f14df8" providerId="ADAL" clId="{7164C57D-84A7-4476-A213-A01951EE5B8B}" dt="2023-09-11T15:01:28.385" v="84"/>
          <ac:spMkLst>
            <pc:docMk/>
            <pc:sldMk cId="2363677982" sldId="342"/>
            <ac:spMk id="34" creationId="{18A4E251-606D-ADE8-6427-9AEEB7D760DE}"/>
          </ac:spMkLst>
        </pc:spChg>
        <pc:spChg chg="mod">
          <ac:chgData name="Leventhal, Brian C - leventbc" userId="3adb2060-2beb-4a7d-9680-0848e8f14df8" providerId="ADAL" clId="{7164C57D-84A7-4476-A213-A01951EE5B8B}" dt="2023-09-11T15:01:21.601" v="83"/>
          <ac:spMkLst>
            <pc:docMk/>
            <pc:sldMk cId="2363677982" sldId="342"/>
            <ac:spMk id="35" creationId="{3ADEEF38-A04C-D2A3-6F6D-86CD35D18362}"/>
          </ac:spMkLst>
        </pc:spChg>
        <pc:spChg chg="mod">
          <ac:chgData name="Leventhal, Brian C - leventbc" userId="3adb2060-2beb-4a7d-9680-0848e8f14df8" providerId="ADAL" clId="{7164C57D-84A7-4476-A213-A01951EE5B8B}" dt="2023-09-11T15:01:05.077" v="79" actId="20577"/>
          <ac:spMkLst>
            <pc:docMk/>
            <pc:sldMk cId="2363677982" sldId="342"/>
            <ac:spMk id="45" creationId="{03B0322C-9593-EB7D-9D2C-DE45EE837A63}"/>
          </ac:spMkLst>
        </pc:spChg>
      </pc:sldChg>
      <pc:sldChg chg="add del">
        <pc:chgData name="Leventhal, Brian C - leventbc" userId="3adb2060-2beb-4a7d-9680-0848e8f14df8" providerId="ADAL" clId="{7164C57D-84A7-4476-A213-A01951EE5B8B}" dt="2023-09-11T14:59:50.220" v="59" actId="2696"/>
        <pc:sldMkLst>
          <pc:docMk/>
          <pc:sldMk cId="3668453192" sldId="343"/>
        </pc:sldMkLst>
      </pc:sldChg>
    </pc:docChg>
  </pc:docChgLst>
  <pc:docChgLst>
    <pc:chgData name="Leventhal, Brian C - leventbc" userId="3adb2060-2beb-4a7d-9680-0848e8f14df8" providerId="ADAL" clId="{2EDDE238-9ED7-4A57-AE09-49CE81BBB63E}"/>
    <pc:docChg chg="modSld">
      <pc:chgData name="Leventhal, Brian C - leventbc" userId="3adb2060-2beb-4a7d-9680-0848e8f14df8" providerId="ADAL" clId="{2EDDE238-9ED7-4A57-AE09-49CE81BBB63E}" dt="2024-02-28T15:34:06.022" v="0"/>
      <pc:docMkLst>
        <pc:docMk/>
      </pc:docMkLst>
      <pc:sldChg chg="modSp mod">
        <pc:chgData name="Leventhal, Brian C - leventbc" userId="3adb2060-2beb-4a7d-9680-0848e8f14df8" providerId="ADAL" clId="{2EDDE238-9ED7-4A57-AE09-49CE81BBB63E}" dt="2024-02-28T15:34:06.022" v="0"/>
        <pc:sldMkLst>
          <pc:docMk/>
          <pc:sldMk cId="1967798868" sldId="338"/>
        </pc:sldMkLst>
        <pc:spChg chg="mod">
          <ac:chgData name="Leventhal, Brian C - leventbc" userId="3adb2060-2beb-4a7d-9680-0848e8f14df8" providerId="ADAL" clId="{2EDDE238-9ED7-4A57-AE09-49CE81BBB63E}" dt="2024-02-28T15:34:06.022" v="0"/>
          <ac:spMkLst>
            <pc:docMk/>
            <pc:sldMk cId="1967798868" sldId="338"/>
            <ac:spMk id="3" creationId="{07149D18-8AAB-CEBE-1B50-BAC385E67F0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5D0E6C-5147-492D-9E60-E6299BE8651C}" type="datetimeFigureOut">
              <a:rPr lang="en-US" smtClean="0"/>
              <a:t>2/28/2024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AE9C75-C037-4BB4-AA1C-F81A8AF68C13}" type="slidenum">
              <a:rPr lang="en-US" smtClean="0"/>
              <a:t>‹#›</a:t>
            </a:fld>
            <a:endParaRPr lang="en-US"/>
          </a:p>
        </p:txBody>
      </p:sp>
    </p:spTree>
    <p:extLst>
      <p:ext uri="{BB962C8B-B14F-4D97-AF65-F5344CB8AC3E}">
        <p14:creationId xmlns:p14="http://schemas.microsoft.com/office/powerpoint/2010/main" val="1267498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01BBF77-3A95-4442-9A2B-24529228E5C7}"/>
              </a:ext>
            </a:extLst>
          </p:cNvPr>
          <p:cNvSpPr/>
          <p:nvPr userDrawn="1"/>
        </p:nvSpPr>
        <p:spPr>
          <a:xfrm>
            <a:off x="382386" y="501649"/>
            <a:ext cx="7198822" cy="5616517"/>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9BDB89-A471-4178-BB17-EF4636CE2590}"/>
              </a:ext>
            </a:extLst>
          </p:cNvPr>
          <p:cNvSpPr>
            <a:spLocks noGrp="1"/>
          </p:cNvSpPr>
          <p:nvPr>
            <p:ph type="ctrTitle"/>
          </p:nvPr>
        </p:nvSpPr>
        <p:spPr>
          <a:xfrm>
            <a:off x="509848" y="648393"/>
            <a:ext cx="6966065" cy="5386647"/>
          </a:xfrm>
        </p:spPr>
        <p:txBody>
          <a:bodyPr anchor="ctr"/>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165EDC00-EFCA-449D-8374-248FD9A96774}"/>
              </a:ext>
            </a:extLst>
          </p:cNvPr>
          <p:cNvSpPr>
            <a:spLocks noGrp="1"/>
          </p:cNvSpPr>
          <p:nvPr>
            <p:ph type="subTitle" idx="1"/>
          </p:nvPr>
        </p:nvSpPr>
        <p:spPr>
          <a:xfrm>
            <a:off x="7880466" y="1413164"/>
            <a:ext cx="4062152" cy="3402676"/>
          </a:xfrm>
        </p:spPr>
        <p:txBody>
          <a:bodyPr anchor="ct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DA6BC4D0-D59F-4165-B444-184447402125}"/>
              </a:ext>
            </a:extLst>
          </p:cNvPr>
          <p:cNvSpPr>
            <a:spLocks noGrp="1"/>
          </p:cNvSpPr>
          <p:nvPr>
            <p:ph type="ftr" sz="quarter" idx="11"/>
          </p:nvPr>
        </p:nvSpPr>
        <p:spPr>
          <a:xfrm>
            <a:off x="238299" y="6356350"/>
            <a:ext cx="8728362" cy="365125"/>
          </a:xfrm>
        </p:spPr>
        <p:txBody>
          <a:bodyPr/>
          <a:lstStyle/>
          <a:p>
            <a:endParaRPr lang="en-US" dirty="0"/>
          </a:p>
        </p:txBody>
      </p:sp>
      <p:sp>
        <p:nvSpPr>
          <p:cNvPr id="6" name="Slide Number Placeholder 5">
            <a:extLst>
              <a:ext uri="{FF2B5EF4-FFF2-40B4-BE49-F238E27FC236}">
                <a16:creationId xmlns:a16="http://schemas.microsoft.com/office/drawing/2014/main" id="{F31A1694-7F7F-427A-999D-310B3C8343A2}"/>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453248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oice C Correct">
    <p:bg>
      <p:bgRef idx="1001">
        <a:schemeClr val="bg1"/>
      </p:bgRef>
    </p:bg>
    <p:spTree>
      <p:nvGrpSpPr>
        <p:cNvPr id="1" name=""/>
        <p:cNvGrpSpPr/>
        <p:nvPr/>
      </p:nvGrpSpPr>
      <p:grpSpPr>
        <a:xfrm>
          <a:off x="0" y="0"/>
          <a:ext cx="0" cy="0"/>
          <a:chOff x="0" y="0"/>
          <a:chExt cx="0" cy="0"/>
        </a:xfrm>
      </p:grpSpPr>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5292007"/>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3519035"/>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35190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a:t>
            </a:r>
          </a:p>
        </p:txBody>
      </p:sp>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4405521"/>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Correct Explanation </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2583992"/>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25786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4405521"/>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4" name="Title 3">
            <a:extLst>
              <a:ext uri="{FF2B5EF4-FFF2-40B4-BE49-F238E27FC236}">
                <a16:creationId xmlns:a16="http://schemas.microsoft.com/office/drawing/2014/main" id="{043A248C-E430-4BA1-A06E-577291C80A86}"/>
              </a:ext>
            </a:extLst>
          </p:cNvPr>
          <p:cNvSpPr>
            <a:spLocks noGrp="1"/>
          </p:cNvSpPr>
          <p:nvPr>
            <p:ph type="title" hasCustomPrompt="1"/>
          </p:nvPr>
        </p:nvSpPr>
        <p:spPr>
          <a:xfrm>
            <a:off x="498617" y="1336796"/>
            <a:ext cx="482139" cy="611414"/>
          </a:xfrm>
        </p:spPr>
        <p:txBody>
          <a:bodyPr/>
          <a:lstStyle>
            <a:lvl1pPr>
              <a:defRPr/>
            </a:lvl1pPr>
          </a:lstStyle>
          <a:p>
            <a:r>
              <a:rPr lang="en-US" dirty="0"/>
              <a:t>#</a:t>
            </a:r>
          </a:p>
        </p:txBody>
      </p:sp>
    </p:spTree>
    <p:extLst>
      <p:ext uri="{BB962C8B-B14F-4D97-AF65-F5344CB8AC3E}">
        <p14:creationId xmlns:p14="http://schemas.microsoft.com/office/powerpoint/2010/main" val="3761438353"/>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hoice D Correct">
    <p:bg>
      <p:bgRef idx="1001">
        <a:schemeClr val="bg1"/>
      </p:bgRef>
    </p:bg>
    <p:spTree>
      <p:nvGrpSpPr>
        <p:cNvPr id="1" name=""/>
        <p:cNvGrpSpPr/>
        <p:nvPr/>
      </p:nvGrpSpPr>
      <p:grpSpPr>
        <a:xfrm>
          <a:off x="0" y="0"/>
          <a:ext cx="0" cy="0"/>
          <a:chOff x="0" y="0"/>
          <a:chExt cx="0" cy="0"/>
        </a:xfrm>
      </p:grpSpPr>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5292007"/>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Correct Explanation </a:t>
            </a:r>
          </a:p>
        </p:txBody>
      </p:sp>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4385295"/>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3519035"/>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35190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2583992"/>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25786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4385295"/>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4" name="Title 3">
            <a:extLst>
              <a:ext uri="{FF2B5EF4-FFF2-40B4-BE49-F238E27FC236}">
                <a16:creationId xmlns:a16="http://schemas.microsoft.com/office/drawing/2014/main" id="{76CAEB63-4F6F-B0B3-F4F1-BECE6DDC836B}"/>
              </a:ext>
            </a:extLst>
          </p:cNvPr>
          <p:cNvSpPr>
            <a:spLocks noGrp="1"/>
          </p:cNvSpPr>
          <p:nvPr>
            <p:ph type="title" hasCustomPrompt="1"/>
          </p:nvPr>
        </p:nvSpPr>
        <p:spPr>
          <a:xfrm>
            <a:off x="524385" y="1336796"/>
            <a:ext cx="477249" cy="611414"/>
          </a:xfrm>
        </p:spPr>
        <p:txBody>
          <a:bodyPr/>
          <a:lstStyle>
            <a:lvl1pPr>
              <a:defRPr/>
            </a:lvl1pPr>
          </a:lstStyle>
          <a:p>
            <a:r>
              <a:rPr lang="en-US" dirty="0"/>
              <a:t>#</a:t>
            </a:r>
          </a:p>
        </p:txBody>
      </p:sp>
    </p:spTree>
    <p:extLst>
      <p:ext uri="{BB962C8B-B14F-4D97-AF65-F5344CB8AC3E}">
        <p14:creationId xmlns:p14="http://schemas.microsoft.com/office/powerpoint/2010/main" val="21711910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9E78C2-E188-4607-B47F-1B2F9512F5FF}"/>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2BFEE-2FA0-4ED3-BD87-0AF8FD235747}"/>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34A7592-2DEE-49EB-BFE6-98857DC8AB23}"/>
              </a:ext>
            </a:extLst>
          </p:cNvPr>
          <p:cNvSpPr>
            <a:spLocks noGrp="1"/>
          </p:cNvSpPr>
          <p:nvPr>
            <p:ph idx="1"/>
          </p:nvPr>
        </p:nvSpPr>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861C60E3-FE40-452B-B96C-9011CB25632A}"/>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6" name="Slide Number Placeholder 5">
            <a:extLst>
              <a:ext uri="{FF2B5EF4-FFF2-40B4-BE49-F238E27FC236}">
                <a16:creationId xmlns:a16="http://schemas.microsoft.com/office/drawing/2014/main" id="{2BFF359A-4AD2-44E0-B01C-D1BFA93A1EF0}"/>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866437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668655D-B4D6-40E1-9941-9C12C659BAB0}"/>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CA3AB2-1836-41AA-B62F-0AEFBBDC01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BFF7C8-2CA2-4B7D-89F8-2D478CDCBBEA}"/>
              </a:ext>
            </a:extLst>
          </p:cNvPr>
          <p:cNvSpPr>
            <a:spLocks noGrp="1"/>
          </p:cNvSpPr>
          <p:nvPr>
            <p:ph sz="half" idx="1"/>
          </p:nvPr>
        </p:nvSpPr>
        <p:spPr>
          <a:xfrm>
            <a:off x="188131"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EB993543-0AA1-4595-894E-40E76104D111}"/>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7" name="Slide Number Placeholder 6">
            <a:extLst>
              <a:ext uri="{FF2B5EF4-FFF2-40B4-BE49-F238E27FC236}">
                <a16:creationId xmlns:a16="http://schemas.microsoft.com/office/drawing/2014/main" id="{FA3CE3A4-AA57-4509-872D-63362638A358}"/>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dirty="0"/>
          </a:p>
        </p:txBody>
      </p:sp>
      <p:sp>
        <p:nvSpPr>
          <p:cNvPr id="9" name="Content Placeholder 2">
            <a:extLst>
              <a:ext uri="{FF2B5EF4-FFF2-40B4-BE49-F238E27FC236}">
                <a16:creationId xmlns:a16="http://schemas.microsoft.com/office/drawing/2014/main" id="{0A9248C3-EF4E-4C33-B58F-1C3F67659DEC}"/>
              </a:ext>
            </a:extLst>
          </p:cNvPr>
          <p:cNvSpPr>
            <a:spLocks noGrp="1"/>
          </p:cNvSpPr>
          <p:nvPr>
            <p:ph sz="half" idx="13"/>
          </p:nvPr>
        </p:nvSpPr>
        <p:spPr>
          <a:xfrm>
            <a:off x="6151714"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9C9F7216-3633-4E7B-8249-99B6CED38160}"/>
              </a:ext>
            </a:extLst>
          </p:cNvPr>
          <p:cNvPicPr>
            <a:picLocks noChangeAspect="1"/>
          </p:cNvPicPr>
          <p:nvPr userDrawn="1"/>
        </p:nvPicPr>
        <p:blipFill>
          <a:blip r:embed="rId2"/>
          <a:stretch>
            <a:fillRect/>
          </a:stretch>
        </p:blipFill>
        <p:spPr>
          <a:xfrm>
            <a:off x="10297668" y="-1003242"/>
            <a:ext cx="3067050" cy="2114550"/>
          </a:xfrm>
          <a:prstGeom prst="rect">
            <a:avLst/>
          </a:prstGeom>
        </p:spPr>
      </p:pic>
    </p:spTree>
    <p:extLst>
      <p:ext uri="{BB962C8B-B14F-4D97-AF65-F5344CB8AC3E}">
        <p14:creationId xmlns:p14="http://schemas.microsoft.com/office/powerpoint/2010/main" val="1422876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14999AA-638C-441D-BFFC-C89C640BA7B2}"/>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E467B1-C4F9-4458-B5A6-226106D1F449}"/>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3AEE3644-C7F9-4370-BDED-F550103AB39F}"/>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5" name="Slide Number Placeholder 4">
            <a:extLst>
              <a:ext uri="{FF2B5EF4-FFF2-40B4-BE49-F238E27FC236}">
                <a16:creationId xmlns:a16="http://schemas.microsoft.com/office/drawing/2014/main" id="{8CD548BB-9753-4E72-AD12-17A23CA27C02}"/>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1644171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59053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bg1"/>
        </a:solidFill>
        <a:effectLst/>
      </p:bgPr>
    </p:bg>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631876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Section Header">
    <p:bg>
      <p:bgPr>
        <a:gradFill>
          <a:gsLst>
            <a:gs pos="0">
              <a:schemeClr val="accent1">
                <a:lumMod val="5000"/>
                <a:lumOff val="95000"/>
              </a:schemeClr>
            </a:gs>
            <a:gs pos="100000">
              <a:srgbClr val="5E162A"/>
            </a:gs>
          </a:gsLst>
          <a:lin ang="5400000" scaled="1"/>
        </a:gradFill>
        <a:effectLst/>
      </p:bgPr>
    </p:bg>
    <p:spTree>
      <p:nvGrpSpPr>
        <p:cNvPr id="1" name=""/>
        <p:cNvGrpSpPr/>
        <p:nvPr/>
      </p:nvGrpSpPr>
      <p:grpSpPr>
        <a:xfrm>
          <a:off x="0" y="0"/>
          <a:ext cx="0" cy="0"/>
          <a:chOff x="0" y="0"/>
          <a:chExt cx="0" cy="0"/>
        </a:xfrm>
      </p:grpSpPr>
      <p:sp>
        <p:nvSpPr>
          <p:cNvPr id="23" name="Parallelogram 6">
            <a:extLst>
              <a:ext uri="{FF2B5EF4-FFF2-40B4-BE49-F238E27FC236}">
                <a16:creationId xmlns:a16="http://schemas.microsoft.com/office/drawing/2014/main" id="{41466F65-768A-48C7-AC81-A6C6030F625A}"/>
              </a:ext>
            </a:extLst>
          </p:cNvPr>
          <p:cNvSpPr/>
          <p:nvPr userDrawn="1"/>
        </p:nvSpPr>
        <p:spPr>
          <a:xfrm rot="5400000">
            <a:off x="4659673" y="-3943456"/>
            <a:ext cx="2675596" cy="10962004"/>
          </a:xfrm>
          <a:custGeom>
            <a:avLst/>
            <a:gdLst>
              <a:gd name="connsiteX0" fmla="*/ 0 w 10094011"/>
              <a:gd name="connsiteY0" fmla="*/ 1319746 h 1319746"/>
              <a:gd name="connsiteX1" fmla="*/ 556550 w 10094011"/>
              <a:gd name="connsiteY1" fmla="*/ 0 h 1319746"/>
              <a:gd name="connsiteX2" fmla="*/ 10094011 w 10094011"/>
              <a:gd name="connsiteY2" fmla="*/ 0 h 1319746"/>
              <a:gd name="connsiteX3" fmla="*/ 9537461 w 10094011"/>
              <a:gd name="connsiteY3" fmla="*/ 1319746 h 1319746"/>
              <a:gd name="connsiteX4" fmla="*/ 0 w 10094011"/>
              <a:gd name="connsiteY4" fmla="*/ 1319746 h 1319746"/>
              <a:gd name="connsiteX0" fmla="*/ 4017 w 10098028"/>
              <a:gd name="connsiteY0" fmla="*/ 1335649 h 1335649"/>
              <a:gd name="connsiteX1" fmla="*/ 0 w 10098028"/>
              <a:gd name="connsiteY1" fmla="*/ 0 h 1335649"/>
              <a:gd name="connsiteX2" fmla="*/ 10098028 w 10098028"/>
              <a:gd name="connsiteY2" fmla="*/ 15903 h 1335649"/>
              <a:gd name="connsiteX3" fmla="*/ 9541478 w 10098028"/>
              <a:gd name="connsiteY3" fmla="*/ 1335649 h 1335649"/>
              <a:gd name="connsiteX4" fmla="*/ 4017 w 10098028"/>
              <a:gd name="connsiteY4" fmla="*/ 1335649 h 1335649"/>
              <a:gd name="connsiteX0" fmla="*/ 0 w 10094011"/>
              <a:gd name="connsiteY0" fmla="*/ 1335649 h 1335649"/>
              <a:gd name="connsiteX1" fmla="*/ 2484 w 10094011"/>
              <a:gd name="connsiteY1" fmla="*/ 0 h 1335649"/>
              <a:gd name="connsiteX2" fmla="*/ 10094011 w 10094011"/>
              <a:gd name="connsiteY2" fmla="*/ 15903 h 1335649"/>
              <a:gd name="connsiteX3" fmla="*/ 9537461 w 10094011"/>
              <a:gd name="connsiteY3" fmla="*/ 1335649 h 1335649"/>
              <a:gd name="connsiteX4" fmla="*/ 0 w 10094011"/>
              <a:gd name="connsiteY4" fmla="*/ 1335649 h 1335649"/>
              <a:gd name="connsiteX0" fmla="*/ 0 w 10094011"/>
              <a:gd name="connsiteY0" fmla="*/ 1335649 h 1338628"/>
              <a:gd name="connsiteX1" fmla="*/ 2484 w 10094011"/>
              <a:gd name="connsiteY1" fmla="*/ 0 h 1338628"/>
              <a:gd name="connsiteX2" fmla="*/ 10094011 w 10094011"/>
              <a:gd name="connsiteY2" fmla="*/ 15903 h 1338628"/>
              <a:gd name="connsiteX3" fmla="*/ 8760072 w 10094011"/>
              <a:gd name="connsiteY3" fmla="*/ 1338628 h 1338628"/>
              <a:gd name="connsiteX4" fmla="*/ 0 w 10094011"/>
              <a:gd name="connsiteY4" fmla="*/ 1335649 h 1338628"/>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180738"/>
              <a:gd name="connsiteY0" fmla="*/ 1335649 h 1340239"/>
              <a:gd name="connsiteX1" fmla="*/ 2484 w 10180738"/>
              <a:gd name="connsiteY1" fmla="*/ 0 h 1340239"/>
              <a:gd name="connsiteX2" fmla="*/ 10180738 w 10180738"/>
              <a:gd name="connsiteY2" fmla="*/ 6113 h 1340239"/>
              <a:gd name="connsiteX3" fmla="*/ 6063255 w 10180738"/>
              <a:gd name="connsiteY3" fmla="*/ 1340239 h 1340239"/>
              <a:gd name="connsiteX4" fmla="*/ 0 w 10180738"/>
              <a:gd name="connsiteY4" fmla="*/ 1335649 h 1340239"/>
              <a:gd name="connsiteX0" fmla="*/ 0 w 10180738"/>
              <a:gd name="connsiteY0" fmla="*/ 1345744 h 1345744"/>
              <a:gd name="connsiteX1" fmla="*/ 2484 w 10180738"/>
              <a:gd name="connsiteY1" fmla="*/ 0 h 1345744"/>
              <a:gd name="connsiteX2" fmla="*/ 10180738 w 10180738"/>
              <a:gd name="connsiteY2" fmla="*/ 6113 h 1345744"/>
              <a:gd name="connsiteX3" fmla="*/ 6063255 w 10180738"/>
              <a:gd name="connsiteY3" fmla="*/ 1340239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288052"/>
              <a:gd name="connsiteY0" fmla="*/ 1353360 h 1353360"/>
              <a:gd name="connsiteX1" fmla="*/ 2484 w 10288052"/>
              <a:gd name="connsiteY1" fmla="*/ 7616 h 1353360"/>
              <a:gd name="connsiteX2" fmla="*/ 10288052 w 10288052"/>
              <a:gd name="connsiteY2" fmla="*/ 0 h 1353360"/>
              <a:gd name="connsiteX3" fmla="*/ 6000655 w 10288052"/>
              <a:gd name="connsiteY3" fmla="*/ 1353104 h 1353360"/>
              <a:gd name="connsiteX4" fmla="*/ 0 w 10288052"/>
              <a:gd name="connsiteY4" fmla="*/ 1353360 h 1353360"/>
              <a:gd name="connsiteX0" fmla="*/ 0 w 10323822"/>
              <a:gd name="connsiteY0" fmla="*/ 1345744 h 1345744"/>
              <a:gd name="connsiteX1" fmla="*/ 2484 w 10323822"/>
              <a:gd name="connsiteY1" fmla="*/ 0 h 1345744"/>
              <a:gd name="connsiteX2" fmla="*/ 10323822 w 10323822"/>
              <a:gd name="connsiteY2" fmla="*/ 460 h 1345744"/>
              <a:gd name="connsiteX3" fmla="*/ 6000655 w 10323822"/>
              <a:gd name="connsiteY3" fmla="*/ 1345488 h 1345744"/>
              <a:gd name="connsiteX4" fmla="*/ 0 w 10323822"/>
              <a:gd name="connsiteY4" fmla="*/ 1345744 h 1345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23822" h="1345744">
                <a:moveTo>
                  <a:pt x="0" y="1345744"/>
                </a:moveTo>
                <a:lnTo>
                  <a:pt x="2484" y="0"/>
                </a:lnTo>
                <a:lnTo>
                  <a:pt x="10323822" y="460"/>
                </a:lnTo>
                <a:lnTo>
                  <a:pt x="6000655" y="1345488"/>
                </a:lnTo>
                <a:lnTo>
                  <a:pt x="0" y="1345744"/>
                </a:lnTo>
                <a:close/>
              </a:path>
            </a:pathLst>
          </a:custGeom>
          <a:solidFill>
            <a:schemeClr val="bg1"/>
          </a:solidFill>
          <a:ln w="76200">
            <a:solidFill>
              <a:srgbClr val="0C7776"/>
            </a:solidFill>
            <a:prstDash val="solid"/>
          </a:ln>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2" name="Title 1">
            <a:extLst>
              <a:ext uri="{FF2B5EF4-FFF2-40B4-BE49-F238E27FC236}">
                <a16:creationId xmlns:a16="http://schemas.microsoft.com/office/drawing/2014/main" id="{CE9BDB89-A471-4178-BB17-EF4636CE2590}"/>
              </a:ext>
            </a:extLst>
          </p:cNvPr>
          <p:cNvSpPr>
            <a:spLocks noGrp="1"/>
          </p:cNvSpPr>
          <p:nvPr>
            <p:ph type="ctrTitle" hasCustomPrompt="1"/>
          </p:nvPr>
        </p:nvSpPr>
        <p:spPr>
          <a:xfrm>
            <a:off x="782395" y="382568"/>
            <a:ext cx="10429008" cy="1332830"/>
          </a:xfrm>
          <a:noFill/>
        </p:spPr>
        <p:txBody>
          <a:bodyPr anchor="ctr"/>
          <a:lstStyle>
            <a:lvl1pPr algn="r">
              <a:defRPr sz="4000">
                <a:solidFill>
                  <a:srgbClr val="6E2E40"/>
                </a:solidFill>
              </a:defRPr>
            </a:lvl1pPr>
          </a:lstStyle>
          <a:p>
            <a:r>
              <a:rPr lang="en-US" dirty="0"/>
              <a:t>Click to Edit Section Title</a:t>
            </a:r>
          </a:p>
        </p:txBody>
      </p:sp>
    </p:spTree>
    <p:extLst>
      <p:ext uri="{BB962C8B-B14F-4D97-AF65-F5344CB8AC3E}">
        <p14:creationId xmlns:p14="http://schemas.microsoft.com/office/powerpoint/2010/main" val="18189470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hoice A Correct">
    <p:bg>
      <p:bgRef idx="1001">
        <a:schemeClr val="bg1"/>
      </p:bgRef>
    </p:bg>
    <p:spTree>
      <p:nvGrpSpPr>
        <p:cNvPr id="1" name=""/>
        <p:cNvGrpSpPr/>
        <p:nvPr/>
      </p:nvGrpSpPr>
      <p:grpSpPr>
        <a:xfrm>
          <a:off x="0" y="0"/>
          <a:ext cx="0" cy="0"/>
          <a:chOff x="0" y="0"/>
          <a:chExt cx="0" cy="0"/>
        </a:xfrm>
      </p:grpSpPr>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5292007"/>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4364019"/>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4364019"/>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a:t>
            </a:r>
          </a:p>
        </p:txBody>
      </p:sp>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2614564"/>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Correct Explanation </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3516250"/>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3507249"/>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2605563"/>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37" name="Title 36">
            <a:extLst>
              <a:ext uri="{FF2B5EF4-FFF2-40B4-BE49-F238E27FC236}">
                <a16:creationId xmlns:a16="http://schemas.microsoft.com/office/drawing/2014/main" id="{CFBE335B-B4A1-ABC5-219F-1FC5B02630FF}"/>
              </a:ext>
            </a:extLst>
          </p:cNvPr>
          <p:cNvSpPr>
            <a:spLocks noGrp="1"/>
          </p:cNvSpPr>
          <p:nvPr>
            <p:ph type="title" hasCustomPrompt="1"/>
          </p:nvPr>
        </p:nvSpPr>
        <p:spPr>
          <a:xfrm>
            <a:off x="448593" y="1336796"/>
            <a:ext cx="628834" cy="611414"/>
          </a:xfrm>
        </p:spPr>
        <p:txBody>
          <a:bodyPr/>
          <a:lstStyle>
            <a:lvl1pPr>
              <a:defRPr/>
            </a:lvl1pPr>
          </a:lstStyle>
          <a:p>
            <a:r>
              <a:rPr lang="en-US" dirty="0"/>
              <a:t>#</a:t>
            </a:r>
          </a:p>
        </p:txBody>
      </p:sp>
    </p:spTree>
    <p:extLst>
      <p:ext uri="{BB962C8B-B14F-4D97-AF65-F5344CB8AC3E}">
        <p14:creationId xmlns:p14="http://schemas.microsoft.com/office/powerpoint/2010/main" val="263631727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hoice B Correct">
    <p:bg>
      <p:bgRef idx="1001">
        <a:schemeClr val="bg1"/>
      </p:bgRef>
    </p:bg>
    <p:spTree>
      <p:nvGrpSpPr>
        <p:cNvPr id="1" name=""/>
        <p:cNvGrpSpPr/>
        <p:nvPr/>
      </p:nvGrpSpPr>
      <p:grpSpPr>
        <a:xfrm>
          <a:off x="0" y="0"/>
          <a:ext cx="0" cy="0"/>
          <a:chOff x="0" y="0"/>
          <a:chExt cx="0" cy="0"/>
        </a:xfrm>
      </p:grpSpPr>
      <p:sp>
        <p:nvSpPr>
          <p:cNvPr id="28" name="Text Placeholder 24">
            <a:extLst>
              <a:ext uri="{FF2B5EF4-FFF2-40B4-BE49-F238E27FC236}">
                <a16:creationId xmlns:a16="http://schemas.microsoft.com/office/drawing/2014/main" id="{884DC109-89BF-1B8B-8F9D-E7D1A8366794}"/>
              </a:ext>
            </a:extLst>
          </p:cNvPr>
          <p:cNvSpPr>
            <a:spLocks noGrp="1"/>
          </p:cNvSpPr>
          <p:nvPr>
            <p:ph type="body" sz="quarter" idx="13" hasCustomPrompt="1"/>
          </p:nvPr>
        </p:nvSpPr>
        <p:spPr>
          <a:xfrm>
            <a:off x="2074778" y="5292007"/>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 Explanation </a:t>
            </a:r>
          </a:p>
        </p:txBody>
      </p:sp>
      <p:sp>
        <p:nvSpPr>
          <p:cNvPr id="36" name="Text Placeholder 24">
            <a:extLst>
              <a:ext uri="{FF2B5EF4-FFF2-40B4-BE49-F238E27FC236}">
                <a16:creationId xmlns:a16="http://schemas.microsoft.com/office/drawing/2014/main" id="{83616C37-9BBA-D188-E0D9-4F1EED64EC48}"/>
              </a:ext>
            </a:extLst>
          </p:cNvPr>
          <p:cNvSpPr>
            <a:spLocks noGrp="1"/>
          </p:cNvSpPr>
          <p:nvPr>
            <p:ph type="body" sz="quarter" idx="19" hasCustomPrompt="1"/>
          </p:nvPr>
        </p:nvSpPr>
        <p:spPr>
          <a:xfrm>
            <a:off x="2074778" y="5292007"/>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D Incorrect</a:t>
            </a:r>
          </a:p>
        </p:txBody>
      </p:sp>
      <p:sp>
        <p:nvSpPr>
          <p:cNvPr id="27" name="Text Placeholder 24">
            <a:extLst>
              <a:ext uri="{FF2B5EF4-FFF2-40B4-BE49-F238E27FC236}">
                <a16:creationId xmlns:a16="http://schemas.microsoft.com/office/drawing/2014/main" id="{7A87C8E0-DF2A-E8FB-BBE1-A4A3698C83F9}"/>
              </a:ext>
            </a:extLst>
          </p:cNvPr>
          <p:cNvSpPr>
            <a:spLocks noGrp="1"/>
          </p:cNvSpPr>
          <p:nvPr>
            <p:ph type="body" sz="quarter" idx="12" hasCustomPrompt="1"/>
          </p:nvPr>
        </p:nvSpPr>
        <p:spPr>
          <a:xfrm>
            <a:off x="2074778" y="4364019"/>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 Explanation </a:t>
            </a:r>
          </a:p>
        </p:txBody>
      </p:sp>
      <p:sp>
        <p:nvSpPr>
          <p:cNvPr id="35" name="Text Placeholder 24">
            <a:extLst>
              <a:ext uri="{FF2B5EF4-FFF2-40B4-BE49-F238E27FC236}">
                <a16:creationId xmlns:a16="http://schemas.microsoft.com/office/drawing/2014/main" id="{273C4EAF-3E09-5CD7-05DB-0E2966D6B93D}"/>
              </a:ext>
            </a:extLst>
          </p:cNvPr>
          <p:cNvSpPr>
            <a:spLocks noGrp="1"/>
          </p:cNvSpPr>
          <p:nvPr>
            <p:ph type="body" sz="quarter" idx="18" hasCustomPrompt="1"/>
          </p:nvPr>
        </p:nvSpPr>
        <p:spPr>
          <a:xfrm>
            <a:off x="2074778" y="4364019"/>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C Incorrect</a:t>
            </a:r>
          </a:p>
        </p:txBody>
      </p:sp>
      <p:sp>
        <p:nvSpPr>
          <p:cNvPr id="25" name="Text Placeholder 24">
            <a:extLst>
              <a:ext uri="{FF2B5EF4-FFF2-40B4-BE49-F238E27FC236}">
                <a16:creationId xmlns:a16="http://schemas.microsoft.com/office/drawing/2014/main" id="{8996B049-8193-0180-9E99-D8DB1FF52E14}"/>
              </a:ext>
            </a:extLst>
          </p:cNvPr>
          <p:cNvSpPr>
            <a:spLocks noGrp="1"/>
          </p:cNvSpPr>
          <p:nvPr>
            <p:ph type="body" sz="quarter" idx="10" hasCustomPrompt="1"/>
          </p:nvPr>
        </p:nvSpPr>
        <p:spPr>
          <a:xfrm>
            <a:off x="2074778" y="3471327"/>
            <a:ext cx="7342632" cy="667512"/>
          </a:xfrm>
          <a:solidFill>
            <a:srgbClr val="92D050"/>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Correct Explanation </a:t>
            </a:r>
          </a:p>
        </p:txBody>
      </p:sp>
      <p:sp>
        <p:nvSpPr>
          <p:cNvPr id="26" name="Text Placeholder 24">
            <a:extLst>
              <a:ext uri="{FF2B5EF4-FFF2-40B4-BE49-F238E27FC236}">
                <a16:creationId xmlns:a16="http://schemas.microsoft.com/office/drawing/2014/main" id="{C679EB17-05A2-2B16-A2D5-D085A50BA19C}"/>
              </a:ext>
            </a:extLst>
          </p:cNvPr>
          <p:cNvSpPr>
            <a:spLocks noGrp="1"/>
          </p:cNvSpPr>
          <p:nvPr>
            <p:ph type="body" sz="quarter" idx="11" hasCustomPrompt="1"/>
          </p:nvPr>
        </p:nvSpPr>
        <p:spPr>
          <a:xfrm>
            <a:off x="2074778" y="2583992"/>
            <a:ext cx="7342632" cy="667512"/>
          </a:xfrm>
          <a:solidFill>
            <a:srgbClr val="FF0000"/>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 Explanation </a:t>
            </a:r>
          </a:p>
        </p:txBody>
      </p:sp>
      <p:sp>
        <p:nvSpPr>
          <p:cNvPr id="34" name="Text Placeholder 24">
            <a:extLst>
              <a:ext uri="{FF2B5EF4-FFF2-40B4-BE49-F238E27FC236}">
                <a16:creationId xmlns:a16="http://schemas.microsoft.com/office/drawing/2014/main" id="{0329F152-30D8-366A-37E1-7F195F79583F}"/>
              </a:ext>
            </a:extLst>
          </p:cNvPr>
          <p:cNvSpPr>
            <a:spLocks noGrp="1"/>
          </p:cNvSpPr>
          <p:nvPr>
            <p:ph type="body" sz="quarter" idx="17" hasCustomPrompt="1"/>
          </p:nvPr>
        </p:nvSpPr>
        <p:spPr>
          <a:xfrm>
            <a:off x="2074778" y="2578635"/>
            <a:ext cx="7342632" cy="667512"/>
          </a:xfrm>
          <a:solidFill>
            <a:schemeClr val="bg1"/>
          </a:solidFill>
          <a:ln w="28575">
            <a:solidFill>
              <a:srgbClr val="0C7776"/>
            </a:solidFill>
          </a:ln>
        </p:spPr>
        <p:txBody>
          <a:bodyPr>
            <a:normAutofit/>
          </a:bodyPr>
          <a:lstStyle>
            <a:lvl1pPr marL="0" indent="0" algn="ctr">
              <a:buNone/>
              <a:defRPr sz="1800" baseline="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A Incorrect</a:t>
            </a:r>
          </a:p>
        </p:txBody>
      </p:sp>
      <p:sp>
        <p:nvSpPr>
          <p:cNvPr id="33" name="Text Placeholder 24">
            <a:extLst>
              <a:ext uri="{FF2B5EF4-FFF2-40B4-BE49-F238E27FC236}">
                <a16:creationId xmlns:a16="http://schemas.microsoft.com/office/drawing/2014/main" id="{D399EDFD-E234-282E-A677-00932F68FA25}"/>
              </a:ext>
            </a:extLst>
          </p:cNvPr>
          <p:cNvSpPr>
            <a:spLocks noGrp="1"/>
          </p:cNvSpPr>
          <p:nvPr>
            <p:ph type="body" sz="quarter" idx="16" hasCustomPrompt="1"/>
          </p:nvPr>
        </p:nvSpPr>
        <p:spPr>
          <a:xfrm>
            <a:off x="2074778" y="3471327"/>
            <a:ext cx="7342632" cy="667512"/>
          </a:xfrm>
          <a:solidFill>
            <a:schemeClr val="bg1"/>
          </a:solidFill>
          <a:ln w="28575">
            <a:solidFill>
              <a:srgbClr val="0C7776"/>
            </a:solidFill>
          </a:ln>
        </p:spPr>
        <p:txBody>
          <a:bodyPr>
            <a:normAutofit/>
          </a:bodyPr>
          <a:lstStyle>
            <a:lvl1pPr marL="0" indent="0" algn="ctr">
              <a:buNone/>
              <a:defRPr sz="1800"/>
            </a:lvl1pP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B Correct</a:t>
            </a:r>
          </a:p>
        </p:txBody>
      </p:sp>
      <p:cxnSp>
        <p:nvCxnSpPr>
          <p:cNvPr id="21" name="Straight Connector 20">
            <a:extLst>
              <a:ext uri="{FF2B5EF4-FFF2-40B4-BE49-F238E27FC236}">
                <a16:creationId xmlns:a16="http://schemas.microsoft.com/office/drawing/2014/main" id="{17FE2D86-61C1-EFAF-A4A2-53C8A68CA02F}"/>
              </a:ext>
            </a:extLst>
          </p:cNvPr>
          <p:cNvCxnSpPr>
            <a:cxnSpLocks/>
          </p:cNvCxnSpPr>
          <p:nvPr userDrawn="1"/>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sp>
        <p:nvSpPr>
          <p:cNvPr id="30" name="Text Placeholder 29">
            <a:extLst>
              <a:ext uri="{FF2B5EF4-FFF2-40B4-BE49-F238E27FC236}">
                <a16:creationId xmlns:a16="http://schemas.microsoft.com/office/drawing/2014/main" id="{DCEA16A7-61F0-B05F-AE4D-CB718A2CAEF0}"/>
              </a:ext>
            </a:extLst>
          </p:cNvPr>
          <p:cNvSpPr>
            <a:spLocks noGrp="1"/>
          </p:cNvSpPr>
          <p:nvPr>
            <p:ph type="body" sz="quarter" idx="14" hasCustomPrompt="1"/>
          </p:nvPr>
        </p:nvSpPr>
        <p:spPr>
          <a:xfrm>
            <a:off x="1198501" y="1254594"/>
            <a:ext cx="6846950" cy="775819"/>
          </a:xfrm>
        </p:spPr>
        <p:txBody>
          <a:bodyPr>
            <a:normAutofit/>
          </a:bodyPr>
          <a:lstStyle>
            <a:lvl1pPr marL="0" indent="0" algn="ctr">
              <a:buNone/>
              <a:defRPr sz="1800" b="0">
                <a:solidFill>
                  <a:srgbClr val="FFFFFF"/>
                </a:solidFill>
              </a:defRPr>
            </a:lvl1pPr>
          </a:lstStyle>
          <a:p>
            <a:pPr lvl="0"/>
            <a:r>
              <a:rPr lang="en-US" dirty="0"/>
              <a:t>Question Text</a:t>
            </a:r>
          </a:p>
        </p:txBody>
      </p:sp>
      <p:sp>
        <p:nvSpPr>
          <p:cNvPr id="5" name="Title 4">
            <a:extLst>
              <a:ext uri="{FF2B5EF4-FFF2-40B4-BE49-F238E27FC236}">
                <a16:creationId xmlns:a16="http://schemas.microsoft.com/office/drawing/2014/main" id="{7FC9BF1F-78A6-DFA0-1DB5-5DD85948E7D9}"/>
              </a:ext>
            </a:extLst>
          </p:cNvPr>
          <p:cNvSpPr>
            <a:spLocks noGrp="1"/>
          </p:cNvSpPr>
          <p:nvPr>
            <p:ph type="title" hasCustomPrompt="1"/>
          </p:nvPr>
        </p:nvSpPr>
        <p:spPr>
          <a:xfrm>
            <a:off x="507271" y="1336796"/>
            <a:ext cx="511478" cy="611414"/>
          </a:xfrm>
        </p:spPr>
        <p:txBody>
          <a:bodyPr/>
          <a:lstStyle>
            <a:lvl1pPr>
              <a:defRPr/>
            </a:lvl1pPr>
          </a:lstStyle>
          <a:p>
            <a:r>
              <a:rPr lang="en-US" dirty="0"/>
              <a:t>#</a:t>
            </a:r>
          </a:p>
        </p:txBody>
      </p:sp>
    </p:spTree>
    <p:extLst>
      <p:ext uri="{BB962C8B-B14F-4D97-AF65-F5344CB8AC3E}">
        <p14:creationId xmlns:p14="http://schemas.microsoft.com/office/powerpoint/2010/main" val="111205356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E162A"/>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581DC5B9-0F23-4093-9730-D54ED808AF4E}"/>
              </a:ext>
            </a:extLst>
          </p:cNvPr>
          <p:cNvSpPr>
            <a:spLocks noGrp="1"/>
          </p:cNvSpPr>
          <p:nvPr>
            <p:ph type="ftr" sz="quarter" idx="3"/>
          </p:nvPr>
        </p:nvSpPr>
        <p:spPr>
          <a:xfrm>
            <a:off x="243843" y="6356350"/>
            <a:ext cx="8722818" cy="365125"/>
          </a:xfrm>
          <a:prstGeom prst="rect">
            <a:avLst/>
          </a:prstGeom>
        </p:spPr>
        <p:txBody>
          <a:bodyPr vert="horz" lIns="91440" tIns="45720" rIns="91440" bIns="45720" rtlCol="0" anchor="ctr"/>
          <a:lstStyle>
            <a:lvl1pPr algn="l">
              <a:defRPr sz="1200">
                <a:solidFill>
                  <a:srgbClr val="FAB432"/>
                </a:solidFill>
              </a:defRPr>
            </a:lvl1pPr>
          </a:lstStyle>
          <a:p>
            <a:endParaRPr lang="en-US" dirty="0"/>
          </a:p>
        </p:txBody>
      </p:sp>
      <p:sp>
        <p:nvSpPr>
          <p:cNvPr id="2" name="Title Placeholder 1">
            <a:extLst>
              <a:ext uri="{FF2B5EF4-FFF2-40B4-BE49-F238E27FC236}">
                <a16:creationId xmlns:a16="http://schemas.microsoft.com/office/drawing/2014/main" id="{6E2297AB-E074-4BBF-ADB9-96BBF73AE781}"/>
              </a:ext>
            </a:extLst>
          </p:cNvPr>
          <p:cNvSpPr>
            <a:spLocks noGrp="1"/>
          </p:cNvSpPr>
          <p:nvPr>
            <p:ph type="title"/>
          </p:nvPr>
        </p:nvSpPr>
        <p:spPr>
          <a:xfrm>
            <a:off x="293128" y="205323"/>
            <a:ext cx="11494320" cy="61141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7285CBF5-AA50-4F11-8FFE-22E92F8341C0}"/>
              </a:ext>
            </a:extLst>
          </p:cNvPr>
          <p:cNvSpPr>
            <a:spLocks noGrp="1"/>
          </p:cNvSpPr>
          <p:nvPr>
            <p:ph type="body" idx="1"/>
          </p:nvPr>
        </p:nvSpPr>
        <p:spPr>
          <a:xfrm>
            <a:off x="249382" y="1105188"/>
            <a:ext cx="11649491" cy="507393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7FFF3FDC-AA4C-4360-8747-9BDD5AF66024}"/>
              </a:ext>
            </a:extLst>
          </p:cNvPr>
          <p:cNvSpPr>
            <a:spLocks noGrp="1"/>
          </p:cNvSpPr>
          <p:nvPr>
            <p:ph type="sldNum" sz="quarter" idx="4"/>
          </p:nvPr>
        </p:nvSpPr>
        <p:spPr>
          <a:xfrm>
            <a:off x="9153701" y="6356350"/>
            <a:ext cx="2743200" cy="365125"/>
          </a:xfrm>
          <a:prstGeom prst="rect">
            <a:avLst/>
          </a:prstGeom>
        </p:spPr>
        <p:txBody>
          <a:bodyPr vert="horz" lIns="91440" tIns="45720" rIns="91440" bIns="45720" rtlCol="0" anchor="ctr"/>
          <a:lstStyle>
            <a:lvl1pPr algn="r">
              <a:defRPr sz="1200">
                <a:solidFill>
                  <a:srgbClr val="FAB432"/>
                </a:solidFill>
              </a:defRPr>
            </a:lvl1pPr>
          </a:lstStyle>
          <a:p>
            <a:fld id="{61ED1F0D-C38E-42DC-9614-8A91EF0A056E}" type="slidenum">
              <a:rPr lang="en-US" smtClean="0"/>
              <a:pPr/>
              <a:t>‹#›</a:t>
            </a:fld>
            <a:endParaRPr lang="en-US" dirty="0"/>
          </a:p>
        </p:txBody>
      </p:sp>
    </p:spTree>
    <p:extLst>
      <p:ext uri="{BB962C8B-B14F-4D97-AF65-F5344CB8AC3E}">
        <p14:creationId xmlns:p14="http://schemas.microsoft.com/office/powerpoint/2010/main" val="415177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sldNum="0" hdr="0" ftr="0" dt="0"/>
  <p:txStyles>
    <p:titleStyle>
      <a:lvl1pPr algn="ctr" defTabSz="914400" rtl="0" eaLnBrk="1" latinLnBrk="0" hangingPunct="1">
        <a:lnSpc>
          <a:spcPct val="90000"/>
        </a:lnSpc>
        <a:spcBef>
          <a:spcPct val="0"/>
        </a:spcBef>
        <a:buNone/>
        <a:defRPr sz="4000" kern="120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9.xml"/><Relationship Id="rId5" Type="http://schemas.openxmlformats.org/officeDocument/2006/relationships/slide" Target="slide3.xml"/><Relationship Id="rId4" Type="http://schemas.openxmlformats.org/officeDocument/2006/relationships/slide" Target="slide1.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0.xml"/><Relationship Id="rId5" Type="http://schemas.openxmlformats.org/officeDocument/2006/relationships/slide" Target="slide4.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8.xml"/><Relationship Id="rId5" Type="http://schemas.openxmlformats.org/officeDocument/2006/relationships/slide" Target="slide5.xml"/><Relationship Id="rId4" Type="http://schemas.openxmlformats.org/officeDocument/2006/relationships/slide" Target="slide3.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1.xml"/><Relationship Id="rId5" Type="http://schemas.openxmlformats.org/officeDocument/2006/relationships/slide" Target="slide6.xml"/><Relationship Id="rId4" Type="http://schemas.openxmlformats.org/officeDocument/2006/relationships/slide" Target="slide4.xml"/></Relationships>
</file>

<file path=ppt/slides/_rels/slide6.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B47CE4F-CA2E-40E2-8A42-6DD4522E5F83}"/>
              </a:ext>
            </a:extLst>
          </p:cNvPr>
          <p:cNvSpPr>
            <a:spLocks noGrp="1"/>
          </p:cNvSpPr>
          <p:nvPr>
            <p:ph type="ctrTitle"/>
          </p:nvPr>
        </p:nvSpPr>
        <p:spPr/>
        <p:txBody>
          <a:bodyPr/>
          <a:lstStyle/>
          <a:p>
            <a:r>
              <a:rPr lang="en-US" dirty="0"/>
              <a:t>Section 1: Learning Check</a:t>
            </a:r>
          </a:p>
        </p:txBody>
      </p:sp>
      <p:sp>
        <p:nvSpPr>
          <p:cNvPr id="6" name="Next Question Arrow">
            <a:hlinkClick r:id="rId2" action="ppaction://hlinksldjump"/>
            <a:extLst>
              <a:ext uri="{FF2B5EF4-FFF2-40B4-BE49-F238E27FC236}">
                <a16:creationId xmlns:a16="http://schemas.microsoft.com/office/drawing/2014/main" id="{EF09C0B7-74A5-CCF1-73C8-D53031732F42}"/>
              </a:ext>
            </a:extLst>
          </p:cNvPr>
          <p:cNvSpPr/>
          <p:nvPr/>
        </p:nvSpPr>
        <p:spPr>
          <a:xfrm>
            <a:off x="10250712" y="6344653"/>
            <a:ext cx="1921381"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Question 1</a:t>
            </a:r>
          </a:p>
        </p:txBody>
      </p:sp>
      <p:sp>
        <p:nvSpPr>
          <p:cNvPr id="7" name="Question Box">
            <a:extLst>
              <a:ext uri="{FF2B5EF4-FFF2-40B4-BE49-F238E27FC236}">
                <a16:creationId xmlns:a16="http://schemas.microsoft.com/office/drawing/2014/main" id="{45B48011-96A6-F719-CC48-1D71C491596E}"/>
              </a:ext>
            </a:extLst>
          </p:cNvPr>
          <p:cNvSpPr/>
          <p:nvPr/>
        </p:nvSpPr>
        <p:spPr>
          <a:xfrm>
            <a:off x="370322" y="2306372"/>
            <a:ext cx="4547907" cy="1152269"/>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FAB432"/>
                </a:solidFill>
                <a:latin typeface="Open Sans" panose="020B0606030504020204" pitchFamily="34" charset="0"/>
                <a:ea typeface="Open Sans" panose="020B0606030504020204" pitchFamily="34" charset="0"/>
                <a:cs typeface="Open Sans" panose="020B0606030504020204" pitchFamily="34" charset="0"/>
              </a:rPr>
              <a:t>Please</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 put into Slide Show Mode to begin interactive Quiz</a:t>
            </a:r>
          </a:p>
          <a:p>
            <a:pPr algn="ct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(Slide Show </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From Beginning)</a:t>
            </a:r>
            <a:endPar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Question Box">
            <a:extLst>
              <a:ext uri="{FF2B5EF4-FFF2-40B4-BE49-F238E27FC236}">
                <a16:creationId xmlns:a16="http://schemas.microsoft.com/office/drawing/2014/main" id="{EA7D9ACD-99C9-63DB-C4DC-14CA0DF43E43}"/>
              </a:ext>
            </a:extLst>
          </p:cNvPr>
          <p:cNvSpPr/>
          <p:nvPr/>
        </p:nvSpPr>
        <p:spPr>
          <a:xfrm>
            <a:off x="370322" y="3561158"/>
            <a:ext cx="11348202" cy="2787587"/>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u="sng" dirty="0">
                <a:solidFill>
                  <a:srgbClr val="FAB432"/>
                </a:solidFill>
                <a:latin typeface="Open Sans" panose="020B0606030504020204" pitchFamily="34" charset="0"/>
                <a:ea typeface="Open Sans" panose="020B0606030504020204" pitchFamily="34" charset="0"/>
                <a:cs typeface="Open Sans" panose="020B0606030504020204" pitchFamily="34" charset="0"/>
              </a:rPr>
              <a:t>Instructions</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Click on responses to select answer.</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Once selected, you can click on the same box to show original text. </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Use navigation arrows to advance to next question</a:t>
            </a:r>
          </a:p>
          <a:p>
            <a:endPar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1" name="Picture 10">
            <a:extLst>
              <a:ext uri="{FF2B5EF4-FFF2-40B4-BE49-F238E27FC236}">
                <a16:creationId xmlns:a16="http://schemas.microsoft.com/office/drawing/2014/main" id="{E61E1C49-0450-56C2-DD6A-718AD7CA1F6B}"/>
              </a:ext>
            </a:extLst>
          </p:cNvPr>
          <p:cNvPicPr>
            <a:picLocks noChangeAspect="1"/>
          </p:cNvPicPr>
          <p:nvPr/>
        </p:nvPicPr>
        <p:blipFill>
          <a:blip r:embed="rId3"/>
          <a:stretch>
            <a:fillRect/>
          </a:stretch>
        </p:blipFill>
        <p:spPr>
          <a:xfrm>
            <a:off x="5132958" y="2468168"/>
            <a:ext cx="647700" cy="828675"/>
          </a:xfrm>
          <a:prstGeom prst="rect">
            <a:avLst/>
          </a:prstGeom>
        </p:spPr>
      </p:pic>
    </p:spTree>
    <p:extLst>
      <p:ext uri="{BB962C8B-B14F-4D97-AF65-F5344CB8AC3E}">
        <p14:creationId xmlns:p14="http://schemas.microsoft.com/office/powerpoint/2010/main" val="353225125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Question Box">
            <a:extLst>
              <a:ext uri="{FF2B5EF4-FFF2-40B4-BE49-F238E27FC236}">
                <a16:creationId xmlns:a16="http://schemas.microsoft.com/office/drawing/2014/main" id="{6E4F76E5-1A93-56EB-D5E0-AAE9D2CAD1C5}"/>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B67595AE-D71F-245F-8088-CC83AEE9D3B5}"/>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2" name="Text Placeholder 11">
            <a:extLst>
              <a:ext uri="{FF2B5EF4-FFF2-40B4-BE49-F238E27FC236}">
                <a16:creationId xmlns:a16="http://schemas.microsoft.com/office/drawing/2014/main" id="{1556F217-31DC-266C-8AD2-86EF617193D7}"/>
              </a:ext>
            </a:extLst>
          </p:cNvPr>
          <p:cNvSpPr>
            <a:spLocks noGrp="1"/>
          </p:cNvSpPr>
          <p:nvPr>
            <p:ph type="body" sz="quarter" idx="10"/>
          </p:nvPr>
        </p:nvSpPr>
        <p:spPr>
          <a:xfrm>
            <a:off x="2051628" y="4233787"/>
            <a:ext cx="7342632" cy="667512"/>
          </a:xfrm>
        </p:spPr>
        <p:txBody>
          <a:bodyPr>
            <a:normAutofit fontScale="70000" lnSpcReduction="20000"/>
          </a:bodyPr>
          <a:lstStyle/>
          <a:p>
            <a:r>
              <a:rPr lang="en-US" dirty="0">
                <a:solidFill>
                  <a:schemeClr val="tx1"/>
                </a:solidFill>
              </a:rPr>
              <a:t>A theory of action is a tool that helps characterize the how and what of a program. Since through-year programs are adopted to “do something else” in addition to providing annual determinations, clarifying how the program is meant to achieve this something else is critical. </a:t>
            </a:r>
          </a:p>
        </p:txBody>
      </p:sp>
      <p:sp>
        <p:nvSpPr>
          <p:cNvPr id="13" name="Text Placeholder 12">
            <a:extLst>
              <a:ext uri="{FF2B5EF4-FFF2-40B4-BE49-F238E27FC236}">
                <a16:creationId xmlns:a16="http://schemas.microsoft.com/office/drawing/2014/main" id="{FC0D4079-7861-3920-1D3B-4822C90EE883}"/>
              </a:ext>
            </a:extLst>
          </p:cNvPr>
          <p:cNvSpPr>
            <a:spLocks noGrp="1"/>
          </p:cNvSpPr>
          <p:nvPr>
            <p:ph type="body" sz="quarter" idx="11"/>
          </p:nvPr>
        </p:nvSpPr>
        <p:spPr>
          <a:xfrm>
            <a:off x="2051628" y="3346452"/>
            <a:ext cx="7342632" cy="667512"/>
          </a:xfrm>
        </p:spPr>
        <p:txBody>
          <a:bodyPr>
            <a:normAutofit fontScale="92500" lnSpcReduction="20000"/>
          </a:bodyPr>
          <a:lstStyle/>
          <a:p>
            <a:r>
              <a:rPr lang="en-US" dirty="0">
                <a:solidFill>
                  <a:schemeClr val="bg1"/>
                </a:solidFill>
              </a:rPr>
              <a:t>An interpretive &amp; validity argument, following Kane (2006) provides the logic and evidence around the inferences made about what students know and can do. </a:t>
            </a:r>
          </a:p>
        </p:txBody>
      </p:sp>
      <p:sp>
        <p:nvSpPr>
          <p:cNvPr id="19" name="Text Placeholder 18">
            <a:extLst>
              <a:ext uri="{FF2B5EF4-FFF2-40B4-BE49-F238E27FC236}">
                <a16:creationId xmlns:a16="http://schemas.microsoft.com/office/drawing/2014/main" id="{06956135-6FCA-E243-F6EB-DB0767624A4D}"/>
              </a:ext>
            </a:extLst>
          </p:cNvPr>
          <p:cNvSpPr>
            <a:spLocks noGrp="1"/>
          </p:cNvSpPr>
          <p:nvPr>
            <p:ph type="body" sz="quarter" idx="17"/>
          </p:nvPr>
        </p:nvSpPr>
        <p:spPr>
          <a:xfrm>
            <a:off x="2051628" y="3341095"/>
            <a:ext cx="7342632" cy="667512"/>
          </a:xfrm>
        </p:spPr>
        <p:txBody>
          <a:bodyPr/>
          <a:lstStyle/>
          <a:p>
            <a:r>
              <a:rPr lang="en-US" dirty="0">
                <a:solidFill>
                  <a:schemeClr val="tx1"/>
                </a:solidFill>
              </a:rPr>
              <a:t>Interpretive &amp; Validity Argument</a:t>
            </a:r>
          </a:p>
        </p:txBody>
      </p:sp>
      <p:sp>
        <p:nvSpPr>
          <p:cNvPr id="18" name="Text Placeholder 17">
            <a:extLst>
              <a:ext uri="{FF2B5EF4-FFF2-40B4-BE49-F238E27FC236}">
                <a16:creationId xmlns:a16="http://schemas.microsoft.com/office/drawing/2014/main" id="{D527B368-7E5C-E427-325A-5A431338A6E7}"/>
              </a:ext>
            </a:extLst>
          </p:cNvPr>
          <p:cNvSpPr>
            <a:spLocks noGrp="1"/>
          </p:cNvSpPr>
          <p:nvPr>
            <p:ph type="body" sz="quarter" idx="16"/>
          </p:nvPr>
        </p:nvSpPr>
        <p:spPr>
          <a:xfrm>
            <a:off x="2051628" y="4233787"/>
            <a:ext cx="7342632" cy="667512"/>
          </a:xfrm>
        </p:spPr>
        <p:txBody>
          <a:bodyPr/>
          <a:lstStyle/>
          <a:p>
            <a:r>
              <a:rPr lang="en-US" dirty="0">
                <a:solidFill>
                  <a:schemeClr val="tx1"/>
                </a:solidFill>
              </a:rPr>
              <a:t>Theory of Action</a:t>
            </a:r>
          </a:p>
        </p:txBody>
      </p:sp>
      <p:sp>
        <p:nvSpPr>
          <p:cNvPr id="16" name="Text Placeholder 15">
            <a:extLst>
              <a:ext uri="{FF2B5EF4-FFF2-40B4-BE49-F238E27FC236}">
                <a16:creationId xmlns:a16="http://schemas.microsoft.com/office/drawing/2014/main" id="{163FFC9A-4A64-28A7-44E1-149FC9964B95}"/>
              </a:ext>
            </a:extLst>
          </p:cNvPr>
          <p:cNvSpPr>
            <a:spLocks noGrp="1"/>
          </p:cNvSpPr>
          <p:nvPr>
            <p:ph type="body" sz="quarter" idx="14"/>
          </p:nvPr>
        </p:nvSpPr>
        <p:spPr>
          <a:xfrm>
            <a:off x="1198501" y="1254594"/>
            <a:ext cx="6846950" cy="869101"/>
          </a:xfrm>
        </p:spPr>
        <p:txBody>
          <a:bodyPr>
            <a:normAutofit fontScale="77500" lnSpcReduction="20000"/>
          </a:bodyPr>
          <a:lstStyle/>
          <a:p>
            <a:r>
              <a:rPr lang="en-US" dirty="0"/>
              <a:t>Through-year assessment programs are meant to support multiple inferences about students in service of multiple intended purposes and uses. </a:t>
            </a:r>
            <a:r>
              <a:rPr lang="en-US" b="1" dirty="0"/>
              <a:t>Logic and evidence must be developed and gathered to support these inferences and uses. </a:t>
            </a:r>
            <a:r>
              <a:rPr lang="en-US" dirty="0"/>
              <a:t>Which framework is useful in characterizing the inputs, actions, and outcomes of the through-year program?</a:t>
            </a:r>
          </a:p>
        </p:txBody>
      </p:sp>
      <p:sp>
        <p:nvSpPr>
          <p:cNvPr id="56" name="Title 55">
            <a:extLst>
              <a:ext uri="{FF2B5EF4-FFF2-40B4-BE49-F238E27FC236}">
                <a16:creationId xmlns:a16="http://schemas.microsoft.com/office/drawing/2014/main" id="{4A9955C3-8B9E-2E01-DF51-F5E504AD807C}"/>
              </a:ext>
            </a:extLst>
          </p:cNvPr>
          <p:cNvSpPr>
            <a:spLocks noGrp="1"/>
          </p:cNvSpPr>
          <p:nvPr>
            <p:ph type="title"/>
          </p:nvPr>
        </p:nvSpPr>
        <p:spPr/>
        <p:txBody>
          <a:bodyPr/>
          <a:lstStyle/>
          <a:p>
            <a:r>
              <a:rPr lang="en-US" dirty="0"/>
              <a:t>1</a:t>
            </a:r>
          </a:p>
        </p:txBody>
      </p:sp>
      <p:sp>
        <p:nvSpPr>
          <p:cNvPr id="24" name="A Button">
            <a:extLst>
              <a:ext uri="{FF2B5EF4-FFF2-40B4-BE49-F238E27FC236}">
                <a16:creationId xmlns:a16="http://schemas.microsoft.com/office/drawing/2014/main" id="{76F6FE6A-AFC7-98C8-E30D-7AB720C18050}"/>
              </a:ext>
            </a:extLst>
          </p:cNvPr>
          <p:cNvSpPr/>
          <p:nvPr/>
        </p:nvSpPr>
        <p:spPr>
          <a:xfrm>
            <a:off x="1440134" y="347317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5" name="B Button">
            <a:extLst>
              <a:ext uri="{FF2B5EF4-FFF2-40B4-BE49-F238E27FC236}">
                <a16:creationId xmlns:a16="http://schemas.microsoft.com/office/drawing/2014/main" id="{426169D3-CA87-903E-2240-C61F5D3AFDFE}"/>
              </a:ext>
            </a:extLst>
          </p:cNvPr>
          <p:cNvSpPr/>
          <p:nvPr/>
        </p:nvSpPr>
        <p:spPr>
          <a:xfrm>
            <a:off x="1440134" y="438208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8" name="Cross 27">
            <a:extLst>
              <a:ext uri="{FF2B5EF4-FFF2-40B4-BE49-F238E27FC236}">
                <a16:creationId xmlns:a16="http://schemas.microsoft.com/office/drawing/2014/main" id="{B74BD833-9A92-C07D-1106-299B5D802975}"/>
              </a:ext>
            </a:extLst>
          </p:cNvPr>
          <p:cNvSpPr/>
          <p:nvPr/>
        </p:nvSpPr>
        <p:spPr>
          <a:xfrm rot="18947527">
            <a:off x="1412187" y="3432248"/>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Graphic 30" descr="Checkmark with solid fill">
            <a:extLst>
              <a:ext uri="{FF2B5EF4-FFF2-40B4-BE49-F238E27FC236}">
                <a16:creationId xmlns:a16="http://schemas.microsoft.com/office/drawing/2014/main" id="{ACA89CF5-1B2B-FFD5-D575-4E5F2562233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76770" y="4287860"/>
            <a:ext cx="598518" cy="598518"/>
          </a:xfrm>
          <a:prstGeom prst="rect">
            <a:avLst/>
          </a:prstGeom>
        </p:spPr>
      </p:pic>
      <p:sp>
        <p:nvSpPr>
          <p:cNvPr id="32" name="Partial Circle 31">
            <a:extLst>
              <a:ext uri="{FF2B5EF4-FFF2-40B4-BE49-F238E27FC236}">
                <a16:creationId xmlns:a16="http://schemas.microsoft.com/office/drawing/2014/main" id="{51FF6F00-B320-C0F2-0C85-D78F5641B0F2}"/>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3" name="Title 1">
            <a:extLst>
              <a:ext uri="{FF2B5EF4-FFF2-40B4-BE49-F238E27FC236}">
                <a16:creationId xmlns:a16="http://schemas.microsoft.com/office/drawing/2014/main" id="{3ABBFBB2-A4FC-1159-177E-3CC4120E3E41}"/>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4" name="Next Question Arrow">
            <a:hlinkClick r:id="rId4" action="ppaction://hlinksldjump"/>
            <a:extLst>
              <a:ext uri="{FF2B5EF4-FFF2-40B4-BE49-F238E27FC236}">
                <a16:creationId xmlns:a16="http://schemas.microsoft.com/office/drawing/2014/main" id="{82842601-7FCD-9A1D-67DD-B7941D3EB8FE}"/>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Instructions</a:t>
            </a:r>
            <a:endParaRPr lang="en-US" dirty="0"/>
          </a:p>
        </p:txBody>
      </p:sp>
      <p:sp>
        <p:nvSpPr>
          <p:cNvPr id="35" name="Next Question Arrow">
            <a:hlinkClick r:id="rId5" action="ppaction://hlinksldjump"/>
            <a:extLst>
              <a:ext uri="{FF2B5EF4-FFF2-40B4-BE49-F238E27FC236}">
                <a16:creationId xmlns:a16="http://schemas.microsoft.com/office/drawing/2014/main" id="{03A2FB1B-058D-7603-426A-8ADB67494736}"/>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Tree>
    <p:extLst>
      <p:ext uri="{BB962C8B-B14F-4D97-AF65-F5344CB8AC3E}">
        <p14:creationId xmlns:p14="http://schemas.microsoft.com/office/powerpoint/2010/main" val="1190368141"/>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4"/>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3" restart="whenNotActive" fill="hold" evtFilter="cancelBubble" nodeType="interactiveSeq">
                <p:stCondLst>
                  <p:cond evt="onClick" delay="0">
                    <p:tgtEl>
                      <p:spTgt spid="25"/>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1"/>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18">
                                            <p:txEl>
                                              <p:pRg st="0" end="0"/>
                                            </p:txEl>
                                          </p:spTgt>
                                        </p:tgtEl>
                                      </p:cBhvr>
                                    </p:animEffect>
                                    <p:set>
                                      <p:cBhvr>
                                        <p:cTn id="20" dur="1" fill="hold">
                                          <p:stCondLst>
                                            <p:cond delay="249"/>
                                          </p:stCondLst>
                                        </p:cTn>
                                        <p:tgtEl>
                                          <p:spTgt spid="18">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18">
                                            <p:bg/>
                                          </p:spTgt>
                                        </p:tgtEl>
                                      </p:cBhvr>
                                    </p:animEffect>
                                    <p:set>
                                      <p:cBhvr>
                                        <p:cTn id="23"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5"/>
                  </p:tgtEl>
                </p:cond>
              </p:nextCondLst>
            </p:seq>
          </p:childTnLst>
        </p:cTn>
      </p:par>
    </p:tnLst>
    <p:bldLst>
      <p:bldP spid="19" grpId="0" build="p" animBg="1"/>
      <p:bldP spid="18" grpId="0" build="p" animBg="1"/>
      <p:bldP spid="2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Question Box">
            <a:extLst>
              <a:ext uri="{FF2B5EF4-FFF2-40B4-BE49-F238E27FC236}">
                <a16:creationId xmlns:a16="http://schemas.microsoft.com/office/drawing/2014/main" id="{9D3C65C9-0467-2CC6-C6E0-B1BAD5433781}"/>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AAD79461-2A82-3513-4540-34FA9AEB9FBF}"/>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24" name="Question Box">
            <a:extLst>
              <a:ext uri="{FF2B5EF4-FFF2-40B4-BE49-F238E27FC236}">
                <a16:creationId xmlns:a16="http://schemas.microsoft.com/office/drawing/2014/main" id="{5A898F96-4D8D-7DF2-D53F-E91021723F7B}"/>
              </a:ext>
            </a:extLst>
          </p:cNvPr>
          <p:cNvSpPr/>
          <p:nvPr/>
        </p:nvSpPr>
        <p:spPr>
          <a:xfrm>
            <a:off x="741301"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5" name="Question Number">
            <a:extLst>
              <a:ext uri="{FF2B5EF4-FFF2-40B4-BE49-F238E27FC236}">
                <a16:creationId xmlns:a16="http://schemas.microsoft.com/office/drawing/2014/main" id="{45434998-EB0D-A7D9-ED59-115AF15C3066}"/>
              </a:ext>
            </a:extLst>
          </p:cNvPr>
          <p:cNvSpPr/>
          <p:nvPr/>
        </p:nvSpPr>
        <p:spPr>
          <a:xfrm>
            <a:off x="284101"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4" name="Text Placeholder 13">
            <a:extLst>
              <a:ext uri="{FF2B5EF4-FFF2-40B4-BE49-F238E27FC236}">
                <a16:creationId xmlns:a16="http://schemas.microsoft.com/office/drawing/2014/main" id="{9CED8E08-2973-203C-1C06-9A9C7FEC5333}"/>
              </a:ext>
            </a:extLst>
          </p:cNvPr>
          <p:cNvSpPr>
            <a:spLocks noGrp="1"/>
          </p:cNvSpPr>
          <p:nvPr>
            <p:ph type="body" sz="quarter" idx="12"/>
          </p:nvPr>
        </p:nvSpPr>
        <p:spPr/>
        <p:txBody>
          <a:bodyPr>
            <a:normAutofit fontScale="85000" lnSpcReduction="10000"/>
          </a:bodyPr>
          <a:lstStyle/>
          <a:p>
            <a:r>
              <a:rPr lang="en-US" dirty="0">
                <a:solidFill>
                  <a:schemeClr val="bg1"/>
                </a:solidFill>
              </a:rPr>
              <a:t>Administration is generally defined by the content structure and aggregation approach, although choices made about administration also inform and shape specifics about the content structure and aggregation method</a:t>
            </a:r>
          </a:p>
        </p:txBody>
      </p:sp>
      <p:sp>
        <p:nvSpPr>
          <p:cNvPr id="20" name="Text Placeholder 19">
            <a:extLst>
              <a:ext uri="{FF2B5EF4-FFF2-40B4-BE49-F238E27FC236}">
                <a16:creationId xmlns:a16="http://schemas.microsoft.com/office/drawing/2014/main" id="{9748C5BF-97B6-92E4-28E9-D51E3A4CFF32}"/>
              </a:ext>
            </a:extLst>
          </p:cNvPr>
          <p:cNvSpPr>
            <a:spLocks noGrp="1"/>
          </p:cNvSpPr>
          <p:nvPr>
            <p:ph type="body" sz="quarter" idx="18"/>
          </p:nvPr>
        </p:nvSpPr>
        <p:spPr/>
        <p:txBody>
          <a:bodyPr/>
          <a:lstStyle/>
          <a:p>
            <a:r>
              <a:rPr lang="en-US" dirty="0">
                <a:solidFill>
                  <a:schemeClr val="tx1"/>
                </a:solidFill>
              </a:rPr>
              <a:t>Administration</a:t>
            </a:r>
          </a:p>
        </p:txBody>
      </p:sp>
      <p:sp>
        <p:nvSpPr>
          <p:cNvPr id="12" name="Text Placeholder 11">
            <a:extLst>
              <a:ext uri="{FF2B5EF4-FFF2-40B4-BE49-F238E27FC236}">
                <a16:creationId xmlns:a16="http://schemas.microsoft.com/office/drawing/2014/main" id="{A6EF6B85-C08F-6FD5-2731-1F47BD8DFBD8}"/>
              </a:ext>
            </a:extLst>
          </p:cNvPr>
          <p:cNvSpPr>
            <a:spLocks noGrp="1"/>
          </p:cNvSpPr>
          <p:nvPr>
            <p:ph type="body" sz="quarter" idx="10"/>
          </p:nvPr>
        </p:nvSpPr>
        <p:spPr/>
        <p:txBody>
          <a:bodyPr/>
          <a:lstStyle/>
          <a:p>
            <a:r>
              <a:rPr lang="en-US" dirty="0">
                <a:solidFill>
                  <a:schemeClr val="tx1"/>
                </a:solidFill>
              </a:rPr>
              <a:t>The content structure of the through-year impacts almost every other design decision.</a:t>
            </a:r>
          </a:p>
        </p:txBody>
      </p:sp>
      <p:sp>
        <p:nvSpPr>
          <p:cNvPr id="13" name="Text Placeholder 12">
            <a:extLst>
              <a:ext uri="{FF2B5EF4-FFF2-40B4-BE49-F238E27FC236}">
                <a16:creationId xmlns:a16="http://schemas.microsoft.com/office/drawing/2014/main" id="{6775A7CD-F8DE-2BC8-D2A1-71614FA66194}"/>
              </a:ext>
            </a:extLst>
          </p:cNvPr>
          <p:cNvSpPr>
            <a:spLocks noGrp="1"/>
          </p:cNvSpPr>
          <p:nvPr>
            <p:ph type="body" sz="quarter" idx="11"/>
          </p:nvPr>
        </p:nvSpPr>
        <p:spPr/>
        <p:txBody>
          <a:bodyPr>
            <a:normAutofit fontScale="92500" lnSpcReduction="20000"/>
          </a:bodyPr>
          <a:lstStyle/>
          <a:p>
            <a:r>
              <a:rPr lang="en-US" dirty="0">
                <a:solidFill>
                  <a:schemeClr val="bg1"/>
                </a:solidFill>
              </a:rPr>
              <a:t>Aggregation methods are limited by choices in content structure, but one approach content structure can likely support multiple approaches to aggregation. </a:t>
            </a:r>
          </a:p>
        </p:txBody>
      </p:sp>
      <p:sp>
        <p:nvSpPr>
          <p:cNvPr id="19" name="Text Placeholder 18">
            <a:extLst>
              <a:ext uri="{FF2B5EF4-FFF2-40B4-BE49-F238E27FC236}">
                <a16:creationId xmlns:a16="http://schemas.microsoft.com/office/drawing/2014/main" id="{D089B5A2-50C1-D2DA-BD30-E725A2D323ED}"/>
              </a:ext>
            </a:extLst>
          </p:cNvPr>
          <p:cNvSpPr>
            <a:spLocks noGrp="1"/>
          </p:cNvSpPr>
          <p:nvPr>
            <p:ph type="body" sz="quarter" idx="17"/>
          </p:nvPr>
        </p:nvSpPr>
        <p:spPr/>
        <p:txBody>
          <a:bodyPr/>
          <a:lstStyle/>
          <a:p>
            <a:r>
              <a:rPr lang="en-US" dirty="0">
                <a:solidFill>
                  <a:schemeClr val="tx1"/>
                </a:solidFill>
              </a:rPr>
              <a:t>Aggregation Methods</a:t>
            </a:r>
          </a:p>
        </p:txBody>
      </p:sp>
      <p:sp>
        <p:nvSpPr>
          <p:cNvPr id="18" name="Text Placeholder 17">
            <a:extLst>
              <a:ext uri="{FF2B5EF4-FFF2-40B4-BE49-F238E27FC236}">
                <a16:creationId xmlns:a16="http://schemas.microsoft.com/office/drawing/2014/main" id="{30BA2B27-CD10-BE6C-74BB-D08CA9AAA30D}"/>
              </a:ext>
            </a:extLst>
          </p:cNvPr>
          <p:cNvSpPr>
            <a:spLocks noGrp="1"/>
          </p:cNvSpPr>
          <p:nvPr>
            <p:ph type="body" sz="quarter" idx="16"/>
          </p:nvPr>
        </p:nvSpPr>
        <p:spPr/>
        <p:txBody>
          <a:bodyPr/>
          <a:lstStyle/>
          <a:p>
            <a:r>
              <a:rPr lang="en-US" dirty="0">
                <a:solidFill>
                  <a:schemeClr val="tx1"/>
                </a:solidFill>
              </a:rPr>
              <a:t>Content Structure</a:t>
            </a:r>
          </a:p>
        </p:txBody>
      </p:sp>
      <p:sp>
        <p:nvSpPr>
          <p:cNvPr id="16" name="Text Placeholder 15">
            <a:extLst>
              <a:ext uri="{FF2B5EF4-FFF2-40B4-BE49-F238E27FC236}">
                <a16:creationId xmlns:a16="http://schemas.microsoft.com/office/drawing/2014/main" id="{95273187-F5CC-D567-6E28-5C9C6B3803A2}"/>
              </a:ext>
            </a:extLst>
          </p:cNvPr>
          <p:cNvSpPr>
            <a:spLocks noGrp="1"/>
          </p:cNvSpPr>
          <p:nvPr>
            <p:ph type="body" sz="quarter" idx="14"/>
          </p:nvPr>
        </p:nvSpPr>
        <p:spPr/>
        <p:txBody>
          <a:bodyPr>
            <a:normAutofit lnSpcReduction="10000"/>
          </a:bodyPr>
          <a:lstStyle/>
          <a:p>
            <a:r>
              <a:rPr lang="en-US" dirty="0"/>
              <a:t>Which of the following design elements is the most consequential in terms of its impact on every other aspect of through-year design?</a:t>
            </a:r>
          </a:p>
        </p:txBody>
      </p:sp>
      <p:sp>
        <p:nvSpPr>
          <p:cNvPr id="57" name="Title 56">
            <a:extLst>
              <a:ext uri="{FF2B5EF4-FFF2-40B4-BE49-F238E27FC236}">
                <a16:creationId xmlns:a16="http://schemas.microsoft.com/office/drawing/2014/main" id="{DBBF2F44-1794-64EF-0708-E42301095F09}"/>
              </a:ext>
            </a:extLst>
          </p:cNvPr>
          <p:cNvSpPr>
            <a:spLocks noGrp="1"/>
          </p:cNvSpPr>
          <p:nvPr>
            <p:ph type="title"/>
          </p:nvPr>
        </p:nvSpPr>
        <p:spPr/>
        <p:txBody>
          <a:bodyPr/>
          <a:lstStyle/>
          <a:p>
            <a:r>
              <a:rPr lang="en-US" dirty="0"/>
              <a:t>2</a:t>
            </a:r>
          </a:p>
        </p:txBody>
      </p:sp>
      <p:sp>
        <p:nvSpPr>
          <p:cNvPr id="26" name="A Button">
            <a:extLst>
              <a:ext uri="{FF2B5EF4-FFF2-40B4-BE49-F238E27FC236}">
                <a16:creationId xmlns:a16="http://schemas.microsoft.com/office/drawing/2014/main" id="{2D765732-EF41-6D16-22AE-0FFE28C1876A}"/>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7" name="B Button">
            <a:extLst>
              <a:ext uri="{FF2B5EF4-FFF2-40B4-BE49-F238E27FC236}">
                <a16:creationId xmlns:a16="http://schemas.microsoft.com/office/drawing/2014/main" id="{A5EC7756-0D01-0D1D-E900-F415D0D76E38}"/>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8" name="C Button">
            <a:extLst>
              <a:ext uri="{FF2B5EF4-FFF2-40B4-BE49-F238E27FC236}">
                <a16:creationId xmlns:a16="http://schemas.microsoft.com/office/drawing/2014/main" id="{0F4D0643-B26F-F941-C6A3-490C3B8C1D0B}"/>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30" name="Cross 29">
            <a:extLst>
              <a:ext uri="{FF2B5EF4-FFF2-40B4-BE49-F238E27FC236}">
                <a16:creationId xmlns:a16="http://schemas.microsoft.com/office/drawing/2014/main" id="{14A5921F-10FE-EF54-6098-B95D24A84417}"/>
              </a:ext>
            </a:extLst>
          </p:cNvPr>
          <p:cNvSpPr/>
          <p:nvPr/>
        </p:nvSpPr>
        <p:spPr>
          <a:xfrm rot="18947527">
            <a:off x="1396489" y="269756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ross 30">
            <a:extLst>
              <a:ext uri="{FF2B5EF4-FFF2-40B4-BE49-F238E27FC236}">
                <a16:creationId xmlns:a16="http://schemas.microsoft.com/office/drawing/2014/main" id="{E9011992-BBD3-FE36-C753-4CA46B0C6A34}"/>
              </a:ext>
            </a:extLst>
          </p:cNvPr>
          <p:cNvSpPr/>
          <p:nvPr/>
        </p:nvSpPr>
        <p:spPr>
          <a:xfrm rot="18947527">
            <a:off x="1417564" y="3556463"/>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Graphic 32" descr="Checkmark with solid fill">
            <a:extLst>
              <a:ext uri="{FF2B5EF4-FFF2-40B4-BE49-F238E27FC236}">
                <a16:creationId xmlns:a16="http://schemas.microsoft.com/office/drawing/2014/main" id="{0BB13D0F-1508-F93A-F535-55BAD7DBD63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71550" y="4392654"/>
            <a:ext cx="598518" cy="598518"/>
          </a:xfrm>
          <a:prstGeom prst="rect">
            <a:avLst/>
          </a:prstGeom>
        </p:spPr>
      </p:pic>
      <p:sp>
        <p:nvSpPr>
          <p:cNvPr id="34" name="Partial Circle 33">
            <a:extLst>
              <a:ext uri="{FF2B5EF4-FFF2-40B4-BE49-F238E27FC236}">
                <a16:creationId xmlns:a16="http://schemas.microsoft.com/office/drawing/2014/main" id="{855C91AF-01D0-AC3E-5518-6A7294251E2B}"/>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5" name="Title 1">
            <a:extLst>
              <a:ext uri="{FF2B5EF4-FFF2-40B4-BE49-F238E27FC236}">
                <a16:creationId xmlns:a16="http://schemas.microsoft.com/office/drawing/2014/main" id="{81FE9FFE-2812-2A1E-2AD6-CB239A4E5847}"/>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6" name="Next Question Arrow">
            <a:hlinkClick r:id="rId4" action="ppaction://hlinksldjump"/>
            <a:extLst>
              <a:ext uri="{FF2B5EF4-FFF2-40B4-BE49-F238E27FC236}">
                <a16:creationId xmlns:a16="http://schemas.microsoft.com/office/drawing/2014/main" id="{DE8CA52C-425F-BF73-07F1-8DA1AAA4F721}"/>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7" name="Next Question Arrow">
            <a:hlinkClick r:id="rId5" action="ppaction://hlinksldjump"/>
            <a:extLst>
              <a:ext uri="{FF2B5EF4-FFF2-40B4-BE49-F238E27FC236}">
                <a16:creationId xmlns:a16="http://schemas.microsoft.com/office/drawing/2014/main" id="{5390BB8A-8BB2-0B40-1467-6CDF0E4405A9}"/>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Tree>
    <p:extLst>
      <p:ext uri="{BB962C8B-B14F-4D97-AF65-F5344CB8AC3E}">
        <p14:creationId xmlns:p14="http://schemas.microsoft.com/office/powerpoint/2010/main" val="3976714218"/>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6"/>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13" restart="whenNotActive" fill="hold" evtFilter="cancelBubble" nodeType="interactiveSeq">
                <p:stCondLst>
                  <p:cond evt="onClick" delay="0">
                    <p:tgtEl>
                      <p:spTgt spid="27"/>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1"/>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20">
                                            <p:txEl>
                                              <p:pRg st="0" end="0"/>
                                            </p:txEl>
                                          </p:spTgt>
                                        </p:tgtEl>
                                      </p:cBhvr>
                                    </p:animEffect>
                                    <p:set>
                                      <p:cBhvr>
                                        <p:cTn id="20" dur="1" fill="hold">
                                          <p:stCondLst>
                                            <p:cond delay="249"/>
                                          </p:stCondLst>
                                        </p:cTn>
                                        <p:tgtEl>
                                          <p:spTgt spid="20">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20">
                                            <p:bg/>
                                          </p:spTgt>
                                        </p:tgtEl>
                                      </p:cBhvr>
                                    </p:animEffect>
                                    <p:set>
                                      <p:cBhvr>
                                        <p:cTn id="23"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24" restart="whenNotActive" fill="hold" evtFilter="cancelBubble" nodeType="interactiveSeq">
                <p:stCondLst>
                  <p:cond evt="onClick" delay="0">
                    <p:tgtEl>
                      <p:spTgt spid="28"/>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8">
                                            <p:txEl>
                                              <p:pRg st="0" end="0"/>
                                            </p:txEl>
                                          </p:spTgt>
                                        </p:tgtEl>
                                      </p:cBhvr>
                                    </p:animEffect>
                                    <p:set>
                                      <p:cBhvr>
                                        <p:cTn id="31" dur="1" fill="hold">
                                          <p:stCondLst>
                                            <p:cond delay="249"/>
                                          </p:stCondLst>
                                        </p:cTn>
                                        <p:tgtEl>
                                          <p:spTgt spid="18">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8">
                                            <p:bg/>
                                          </p:spTgt>
                                        </p:tgtEl>
                                      </p:cBhvr>
                                    </p:animEffect>
                                    <p:set>
                                      <p:cBhvr>
                                        <p:cTn id="34"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8"/>
                  </p:tgtEl>
                </p:cond>
              </p:nextCondLst>
            </p:seq>
          </p:childTnLst>
        </p:cTn>
      </p:par>
    </p:tnLst>
    <p:bldLst>
      <p:bldP spid="20" grpId="0" build="p" animBg="1"/>
      <p:bldP spid="19" grpId="0" build="p" animBg="1"/>
      <p:bldP spid="18" grpId="0" build="p" animBg="1"/>
      <p:bldP spid="30" grpId="0" animBg="1"/>
      <p:bldP spid="3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Question Box">
            <a:extLst>
              <a:ext uri="{FF2B5EF4-FFF2-40B4-BE49-F238E27FC236}">
                <a16:creationId xmlns:a16="http://schemas.microsoft.com/office/drawing/2014/main" id="{2F2C808B-3129-C80A-7DEF-D66C0E7103B6}"/>
              </a:ext>
            </a:extLst>
          </p:cNvPr>
          <p:cNvSpPr/>
          <p:nvPr/>
        </p:nvSpPr>
        <p:spPr>
          <a:xfrm>
            <a:off x="741300"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0" name="Question Number">
            <a:extLst>
              <a:ext uri="{FF2B5EF4-FFF2-40B4-BE49-F238E27FC236}">
                <a16:creationId xmlns:a16="http://schemas.microsoft.com/office/drawing/2014/main" id="{F68B0EB7-1325-49DB-671D-F81CB7DE6463}"/>
              </a:ext>
            </a:extLst>
          </p:cNvPr>
          <p:cNvSpPr/>
          <p:nvPr/>
        </p:nvSpPr>
        <p:spPr>
          <a:xfrm>
            <a:off x="284100"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2" name="Text Placeholder 11">
            <a:extLst>
              <a:ext uri="{FF2B5EF4-FFF2-40B4-BE49-F238E27FC236}">
                <a16:creationId xmlns:a16="http://schemas.microsoft.com/office/drawing/2014/main" id="{DE900022-F40F-41CF-4A85-8FBB9BDCC2E4}"/>
              </a:ext>
            </a:extLst>
          </p:cNvPr>
          <p:cNvSpPr>
            <a:spLocks noGrp="1"/>
          </p:cNvSpPr>
          <p:nvPr>
            <p:ph type="body" sz="quarter" idx="13"/>
          </p:nvPr>
        </p:nvSpPr>
        <p:spPr/>
        <p:txBody>
          <a:bodyPr>
            <a:normAutofit fontScale="85000" lnSpcReduction="10000"/>
          </a:bodyPr>
          <a:lstStyle/>
          <a:p>
            <a:r>
              <a:rPr lang="en-US" dirty="0">
                <a:solidFill>
                  <a:schemeClr val="bg1"/>
                </a:solidFill>
              </a:rPr>
              <a:t>This design involves several modules that cover large parts of the content domain, with some overlap. Supporting an end of the year claim based on this design will be challenging, but not as challenging as other designs.</a:t>
            </a:r>
          </a:p>
        </p:txBody>
      </p:sp>
      <p:sp>
        <p:nvSpPr>
          <p:cNvPr id="18" name="Text Placeholder 17">
            <a:extLst>
              <a:ext uri="{FF2B5EF4-FFF2-40B4-BE49-F238E27FC236}">
                <a16:creationId xmlns:a16="http://schemas.microsoft.com/office/drawing/2014/main" id="{C55C80FC-4851-CF9C-8D86-4F144EBA70DD}"/>
              </a:ext>
            </a:extLst>
          </p:cNvPr>
          <p:cNvSpPr>
            <a:spLocks noGrp="1"/>
          </p:cNvSpPr>
          <p:nvPr>
            <p:ph type="body" sz="quarter" idx="19"/>
          </p:nvPr>
        </p:nvSpPr>
        <p:spPr/>
        <p:txBody>
          <a:bodyPr/>
          <a:lstStyle/>
          <a:p>
            <a:r>
              <a:rPr lang="en-US" dirty="0">
                <a:solidFill>
                  <a:schemeClr val="tx1"/>
                </a:solidFill>
              </a:rPr>
              <a:t>“Modular Overlapping Sub-Domain” Design</a:t>
            </a:r>
          </a:p>
        </p:txBody>
      </p:sp>
      <p:sp>
        <p:nvSpPr>
          <p:cNvPr id="11" name="Text Placeholder 10">
            <a:extLst>
              <a:ext uri="{FF2B5EF4-FFF2-40B4-BE49-F238E27FC236}">
                <a16:creationId xmlns:a16="http://schemas.microsoft.com/office/drawing/2014/main" id="{1B5FBE72-F4CB-4155-A29A-F74359193795}"/>
              </a:ext>
            </a:extLst>
          </p:cNvPr>
          <p:cNvSpPr>
            <a:spLocks noGrp="1"/>
          </p:cNvSpPr>
          <p:nvPr>
            <p:ph type="body" sz="quarter" idx="12"/>
          </p:nvPr>
        </p:nvSpPr>
        <p:spPr/>
        <p:txBody>
          <a:bodyPr>
            <a:normAutofit fontScale="92500" lnSpcReduction="20000"/>
          </a:bodyPr>
          <a:lstStyle/>
          <a:p>
            <a:r>
              <a:rPr lang="en-US" dirty="0">
                <a:solidFill>
                  <a:schemeClr val="bg1"/>
                </a:solidFill>
              </a:rPr>
              <a:t>This design involves several modules that cover large parts of the content domain. Supporting an end of the year claim based on this design will be challenging, but not as challenging as other designs. </a:t>
            </a:r>
          </a:p>
        </p:txBody>
      </p:sp>
      <p:sp>
        <p:nvSpPr>
          <p:cNvPr id="17" name="Text Placeholder 16">
            <a:extLst>
              <a:ext uri="{FF2B5EF4-FFF2-40B4-BE49-F238E27FC236}">
                <a16:creationId xmlns:a16="http://schemas.microsoft.com/office/drawing/2014/main" id="{504D8E31-675C-AC63-B376-95ECE4FA560E}"/>
              </a:ext>
            </a:extLst>
          </p:cNvPr>
          <p:cNvSpPr>
            <a:spLocks noGrp="1"/>
          </p:cNvSpPr>
          <p:nvPr>
            <p:ph type="body" sz="quarter" idx="18"/>
          </p:nvPr>
        </p:nvSpPr>
        <p:spPr/>
        <p:txBody>
          <a:bodyPr/>
          <a:lstStyle/>
          <a:p>
            <a:r>
              <a:rPr lang="en-US" dirty="0">
                <a:solidFill>
                  <a:schemeClr val="tx1"/>
                </a:solidFill>
              </a:rPr>
              <a:t>Modular Sub-Domain” Design</a:t>
            </a:r>
          </a:p>
        </p:txBody>
      </p:sp>
      <p:sp>
        <p:nvSpPr>
          <p:cNvPr id="9" name="Text Placeholder 8">
            <a:extLst>
              <a:ext uri="{FF2B5EF4-FFF2-40B4-BE49-F238E27FC236}">
                <a16:creationId xmlns:a16="http://schemas.microsoft.com/office/drawing/2014/main" id="{C397BC99-CC6E-D1F9-17F2-9D98EDBEC041}"/>
              </a:ext>
            </a:extLst>
          </p:cNvPr>
          <p:cNvSpPr>
            <a:spLocks noGrp="1"/>
          </p:cNvSpPr>
          <p:nvPr>
            <p:ph type="body" sz="quarter" idx="10"/>
          </p:nvPr>
        </p:nvSpPr>
        <p:spPr/>
        <p:txBody>
          <a:bodyPr>
            <a:normAutofit fontScale="70000" lnSpcReduction="20000"/>
          </a:bodyPr>
          <a:lstStyle/>
          <a:p>
            <a:r>
              <a:rPr lang="en-US" dirty="0">
                <a:solidFill>
                  <a:schemeClr val="tx1"/>
                </a:solidFill>
              </a:rPr>
              <a:t>This design involves numerous assessment modules, each of which covers an individual standard. The only way this kind of content structure can support an end of year claim is if the modules are administered at or near the end of the year, or if strong statistical assumptions are made. </a:t>
            </a:r>
          </a:p>
        </p:txBody>
      </p:sp>
      <p:sp>
        <p:nvSpPr>
          <p:cNvPr id="10" name="Text Placeholder 9">
            <a:extLst>
              <a:ext uri="{FF2B5EF4-FFF2-40B4-BE49-F238E27FC236}">
                <a16:creationId xmlns:a16="http://schemas.microsoft.com/office/drawing/2014/main" id="{7B60FB4C-2D47-4130-D3F9-7D7117828491}"/>
              </a:ext>
            </a:extLst>
          </p:cNvPr>
          <p:cNvSpPr>
            <a:spLocks noGrp="1"/>
          </p:cNvSpPr>
          <p:nvPr>
            <p:ph type="body" sz="quarter" idx="11"/>
          </p:nvPr>
        </p:nvSpPr>
        <p:spPr/>
        <p:txBody>
          <a:bodyPr>
            <a:normAutofit fontScale="92500" lnSpcReduction="20000"/>
          </a:bodyPr>
          <a:lstStyle/>
          <a:p>
            <a:r>
              <a:rPr lang="en-US" dirty="0">
                <a:solidFill>
                  <a:schemeClr val="bg1"/>
                </a:solidFill>
              </a:rPr>
              <a:t>This design provides the most direct support to end of year claims, as it generally involves an assessment module given at the end of the year that assesses the full content domain. </a:t>
            </a:r>
          </a:p>
        </p:txBody>
      </p:sp>
      <p:sp>
        <p:nvSpPr>
          <p:cNvPr id="16" name="Text Placeholder 15">
            <a:extLst>
              <a:ext uri="{FF2B5EF4-FFF2-40B4-BE49-F238E27FC236}">
                <a16:creationId xmlns:a16="http://schemas.microsoft.com/office/drawing/2014/main" id="{DDC03F9F-BDFE-B665-F3B2-6104A44048AC}"/>
              </a:ext>
            </a:extLst>
          </p:cNvPr>
          <p:cNvSpPr>
            <a:spLocks noGrp="1"/>
          </p:cNvSpPr>
          <p:nvPr>
            <p:ph type="body" sz="quarter" idx="17"/>
          </p:nvPr>
        </p:nvSpPr>
        <p:spPr/>
        <p:txBody>
          <a:bodyPr/>
          <a:lstStyle/>
          <a:p>
            <a:r>
              <a:rPr lang="en-US" dirty="0">
                <a:solidFill>
                  <a:schemeClr val="tx1"/>
                </a:solidFill>
              </a:rPr>
              <a:t>“Modular Full-Domain” Design</a:t>
            </a:r>
          </a:p>
        </p:txBody>
      </p:sp>
      <p:sp>
        <p:nvSpPr>
          <p:cNvPr id="15" name="Text Placeholder 14">
            <a:extLst>
              <a:ext uri="{FF2B5EF4-FFF2-40B4-BE49-F238E27FC236}">
                <a16:creationId xmlns:a16="http://schemas.microsoft.com/office/drawing/2014/main" id="{0FBFB911-9A74-0532-B6E2-F570B3976947}"/>
              </a:ext>
            </a:extLst>
          </p:cNvPr>
          <p:cNvSpPr>
            <a:spLocks noGrp="1"/>
          </p:cNvSpPr>
          <p:nvPr>
            <p:ph type="body" sz="quarter" idx="16"/>
          </p:nvPr>
        </p:nvSpPr>
        <p:spPr/>
        <p:txBody>
          <a:bodyPr/>
          <a:lstStyle/>
          <a:p>
            <a:r>
              <a:rPr lang="en-US" dirty="0">
                <a:solidFill>
                  <a:schemeClr val="tx1"/>
                </a:solidFill>
              </a:rPr>
              <a:t>“Modular Standards” Design</a:t>
            </a:r>
          </a:p>
        </p:txBody>
      </p:sp>
      <p:sp>
        <p:nvSpPr>
          <p:cNvPr id="13" name="Text Placeholder 12">
            <a:extLst>
              <a:ext uri="{FF2B5EF4-FFF2-40B4-BE49-F238E27FC236}">
                <a16:creationId xmlns:a16="http://schemas.microsoft.com/office/drawing/2014/main" id="{585C9A62-7C9B-5FA2-F1C7-A5E194C7A51B}"/>
              </a:ext>
            </a:extLst>
          </p:cNvPr>
          <p:cNvSpPr>
            <a:spLocks noGrp="1"/>
          </p:cNvSpPr>
          <p:nvPr>
            <p:ph type="body" sz="quarter" idx="14"/>
          </p:nvPr>
        </p:nvSpPr>
        <p:spPr/>
        <p:txBody>
          <a:bodyPr>
            <a:normAutofit lnSpcReduction="10000"/>
          </a:bodyPr>
          <a:lstStyle/>
          <a:p>
            <a:r>
              <a:rPr lang="en-US" dirty="0"/>
              <a:t>Which of the following designs for content structures is the most difficult in supporting claims about student performance at the end of the year?</a:t>
            </a:r>
          </a:p>
        </p:txBody>
      </p:sp>
      <p:sp>
        <p:nvSpPr>
          <p:cNvPr id="42" name="Title 41">
            <a:extLst>
              <a:ext uri="{FF2B5EF4-FFF2-40B4-BE49-F238E27FC236}">
                <a16:creationId xmlns:a16="http://schemas.microsoft.com/office/drawing/2014/main" id="{1C8BDC04-8DE4-DACA-0E95-4B5B848167DD}"/>
              </a:ext>
            </a:extLst>
          </p:cNvPr>
          <p:cNvSpPr>
            <a:spLocks noGrp="1"/>
          </p:cNvSpPr>
          <p:nvPr>
            <p:ph type="title"/>
          </p:nvPr>
        </p:nvSpPr>
        <p:spPr/>
        <p:txBody>
          <a:bodyPr/>
          <a:lstStyle/>
          <a:p>
            <a:r>
              <a:rPr lang="en-US" dirty="0"/>
              <a:t>3</a:t>
            </a:r>
          </a:p>
        </p:txBody>
      </p:sp>
      <p:sp>
        <p:nvSpPr>
          <p:cNvPr id="21" name="A Button">
            <a:extLst>
              <a:ext uri="{FF2B5EF4-FFF2-40B4-BE49-F238E27FC236}">
                <a16:creationId xmlns:a16="http://schemas.microsoft.com/office/drawing/2014/main" id="{2D598F97-F653-E4DC-6AB7-8689C62324A8}"/>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2" name="B Button">
            <a:extLst>
              <a:ext uri="{FF2B5EF4-FFF2-40B4-BE49-F238E27FC236}">
                <a16:creationId xmlns:a16="http://schemas.microsoft.com/office/drawing/2014/main" id="{509777BA-15BF-24F3-10C4-3B085261D3A9}"/>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3" name="C Button">
            <a:extLst>
              <a:ext uri="{FF2B5EF4-FFF2-40B4-BE49-F238E27FC236}">
                <a16:creationId xmlns:a16="http://schemas.microsoft.com/office/drawing/2014/main" id="{3813A25A-89ED-25F3-AE56-29C10DB518D3}"/>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4" name="D Button">
            <a:extLst>
              <a:ext uri="{FF2B5EF4-FFF2-40B4-BE49-F238E27FC236}">
                <a16:creationId xmlns:a16="http://schemas.microsoft.com/office/drawing/2014/main" id="{52EE68C6-56D0-A76A-4CCD-6CEAC986A7C8}"/>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25" name="Cross 24">
            <a:extLst>
              <a:ext uri="{FF2B5EF4-FFF2-40B4-BE49-F238E27FC236}">
                <a16:creationId xmlns:a16="http://schemas.microsoft.com/office/drawing/2014/main" id="{D69A1CDD-98AD-9F23-5C3E-26C92EFA50B2}"/>
              </a:ext>
            </a:extLst>
          </p:cNvPr>
          <p:cNvSpPr/>
          <p:nvPr/>
        </p:nvSpPr>
        <p:spPr>
          <a:xfrm rot="18947527">
            <a:off x="1417776" y="354192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Cross 25">
            <a:extLst>
              <a:ext uri="{FF2B5EF4-FFF2-40B4-BE49-F238E27FC236}">
                <a16:creationId xmlns:a16="http://schemas.microsoft.com/office/drawing/2014/main" id="{DB38175E-11CC-0BD0-BF51-4C3B75B4DF46}"/>
              </a:ext>
            </a:extLst>
          </p:cNvPr>
          <p:cNvSpPr/>
          <p:nvPr/>
        </p:nvSpPr>
        <p:spPr>
          <a:xfrm rot="18947527">
            <a:off x="1436985" y="4383797"/>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Cross 26">
            <a:extLst>
              <a:ext uri="{FF2B5EF4-FFF2-40B4-BE49-F238E27FC236}">
                <a16:creationId xmlns:a16="http://schemas.microsoft.com/office/drawing/2014/main" id="{05730714-EB19-B8AA-433C-A5C3FF424FDA}"/>
              </a:ext>
            </a:extLst>
          </p:cNvPr>
          <p:cNvSpPr/>
          <p:nvPr/>
        </p:nvSpPr>
        <p:spPr>
          <a:xfrm rot="18947527">
            <a:off x="1424859" y="5280725"/>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Graphic 27" descr="Checkmark with solid fill">
            <a:extLst>
              <a:ext uri="{FF2B5EF4-FFF2-40B4-BE49-F238E27FC236}">
                <a16:creationId xmlns:a16="http://schemas.microsoft.com/office/drawing/2014/main" id="{6BF26453-1E2E-4B7E-BD6D-E6864F3559D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03050" y="2614564"/>
            <a:ext cx="598518" cy="598518"/>
          </a:xfrm>
          <a:prstGeom prst="rect">
            <a:avLst/>
          </a:prstGeom>
        </p:spPr>
      </p:pic>
      <p:sp>
        <p:nvSpPr>
          <p:cNvPr id="29" name="Partial Circle 28">
            <a:extLst>
              <a:ext uri="{FF2B5EF4-FFF2-40B4-BE49-F238E27FC236}">
                <a16:creationId xmlns:a16="http://schemas.microsoft.com/office/drawing/2014/main" id="{2D709F38-EB76-649C-E2E6-487B52834290}"/>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0" name="Title 1">
            <a:extLst>
              <a:ext uri="{FF2B5EF4-FFF2-40B4-BE49-F238E27FC236}">
                <a16:creationId xmlns:a16="http://schemas.microsoft.com/office/drawing/2014/main" id="{94147B2B-06BD-D6F4-FD9C-DF3E86242D41}"/>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1" name="Next Question Arrow">
            <a:hlinkClick r:id="rId4" action="ppaction://hlinksldjump"/>
            <a:extLst>
              <a:ext uri="{FF2B5EF4-FFF2-40B4-BE49-F238E27FC236}">
                <a16:creationId xmlns:a16="http://schemas.microsoft.com/office/drawing/2014/main" id="{A4372754-060D-DD71-2903-914C74A245AA}"/>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2" name="Next Question Arrow">
            <a:hlinkClick r:id="rId5" action="ppaction://hlinksldjump"/>
            <a:extLst>
              <a:ext uri="{FF2B5EF4-FFF2-40B4-BE49-F238E27FC236}">
                <a16:creationId xmlns:a16="http://schemas.microsoft.com/office/drawing/2014/main" id="{4787EFC7-A9ED-01A9-D847-8B56E1EC322A}"/>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Tree>
    <p:extLst>
      <p:ext uri="{BB962C8B-B14F-4D97-AF65-F5344CB8AC3E}">
        <p14:creationId xmlns:p14="http://schemas.microsoft.com/office/powerpoint/2010/main" val="389185328"/>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5">
                                            <p:txEl>
                                              <p:pRg st="0" end="0"/>
                                            </p:txEl>
                                          </p:spTgt>
                                        </p:tgtEl>
                                      </p:cBhvr>
                                    </p:animEffect>
                                    <p:set>
                                      <p:cBhvr>
                                        <p:cTn id="9" dur="1" fill="hold">
                                          <p:stCondLst>
                                            <p:cond delay="249"/>
                                          </p:stCondLst>
                                        </p:cTn>
                                        <p:tgtEl>
                                          <p:spTgt spid="15">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5">
                                            <p:bg/>
                                          </p:spTgt>
                                        </p:tgtEl>
                                      </p:cBhvr>
                                    </p:animEffect>
                                    <p:set>
                                      <p:cBhvr>
                                        <p:cTn id="12" dur="1" fill="hold">
                                          <p:stCondLst>
                                            <p:cond delay="249"/>
                                          </p:stCondLst>
                                        </p:cTn>
                                        <p:tgtEl>
                                          <p:spTgt spid="15">
                                            <p:bg/>
                                          </p:spTgt>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13" restart="whenNotActive" fill="hold" evtFilter="cancelBubble" nodeType="interactiveSeq">
                <p:stCondLst>
                  <p:cond evt="onClick" delay="0">
                    <p:tgtEl>
                      <p:spTgt spid="22"/>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5"/>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16">
                                            <p:txEl>
                                              <p:pRg st="0" end="0"/>
                                            </p:txEl>
                                          </p:spTgt>
                                        </p:tgtEl>
                                      </p:cBhvr>
                                    </p:animEffect>
                                    <p:set>
                                      <p:cBhvr>
                                        <p:cTn id="20" dur="1" fill="hold">
                                          <p:stCondLst>
                                            <p:cond delay="249"/>
                                          </p:stCondLst>
                                        </p:cTn>
                                        <p:tgtEl>
                                          <p:spTgt spid="16">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16">
                                            <p:bg/>
                                          </p:spTgt>
                                        </p:tgtEl>
                                      </p:cBhvr>
                                    </p:animEffect>
                                    <p:set>
                                      <p:cBhvr>
                                        <p:cTn id="23" dur="1" fill="hold">
                                          <p:stCondLst>
                                            <p:cond delay="249"/>
                                          </p:stCondLst>
                                        </p:cTn>
                                        <p:tgtEl>
                                          <p:spTgt spid="16">
                                            <p:bg/>
                                          </p:spTgt>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24" restart="whenNotActive" fill="hold" evtFilter="cancelBubble" nodeType="interactiveSeq">
                <p:stCondLst>
                  <p:cond evt="onClick" delay="0">
                    <p:tgtEl>
                      <p:spTgt spid="23"/>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7">
                                            <p:txEl>
                                              <p:pRg st="0" end="0"/>
                                            </p:txEl>
                                          </p:spTgt>
                                        </p:tgtEl>
                                      </p:cBhvr>
                                    </p:animEffect>
                                    <p:set>
                                      <p:cBhvr>
                                        <p:cTn id="31" dur="1" fill="hold">
                                          <p:stCondLst>
                                            <p:cond delay="249"/>
                                          </p:stCondLst>
                                        </p:cTn>
                                        <p:tgtEl>
                                          <p:spTgt spid="17">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7">
                                            <p:bg/>
                                          </p:spTgt>
                                        </p:tgtEl>
                                      </p:cBhvr>
                                    </p:animEffect>
                                    <p:set>
                                      <p:cBhvr>
                                        <p:cTn id="34" dur="1" fill="hold">
                                          <p:stCondLst>
                                            <p:cond delay="249"/>
                                          </p:stCondLst>
                                        </p:cTn>
                                        <p:tgtEl>
                                          <p:spTgt spid="17">
                                            <p:bg/>
                                          </p:spTgt>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35" restart="whenNotActive" fill="hold" evtFilter="cancelBubble" nodeType="interactiveSeq">
                <p:stCondLst>
                  <p:cond evt="onClick" delay="0">
                    <p:tgtEl>
                      <p:spTgt spid="24"/>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27"/>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18">
                                            <p:txEl>
                                              <p:pRg st="0" end="0"/>
                                            </p:txEl>
                                          </p:spTgt>
                                        </p:tgtEl>
                                      </p:cBhvr>
                                    </p:animEffect>
                                    <p:set>
                                      <p:cBhvr>
                                        <p:cTn id="42" dur="1" fill="hold">
                                          <p:stCondLst>
                                            <p:cond delay="249"/>
                                          </p:stCondLst>
                                        </p:cTn>
                                        <p:tgtEl>
                                          <p:spTgt spid="18">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18">
                                            <p:bg/>
                                          </p:spTgt>
                                        </p:tgtEl>
                                      </p:cBhvr>
                                    </p:animEffect>
                                    <p:set>
                                      <p:cBhvr>
                                        <p:cTn id="45"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childTnLst>
        </p:cTn>
      </p:par>
    </p:tnLst>
    <p:bldLst>
      <p:bldP spid="18" grpId="0" build="p" animBg="1"/>
      <p:bldP spid="17" grpId="0" build="p" animBg="1"/>
      <p:bldP spid="16" grpId="0" build="p" animBg="1"/>
      <p:bldP spid="15" grpId="0" build="p" animBg="1"/>
      <p:bldP spid="25" grpId="0" animBg="1"/>
      <p:bldP spid="26" grpId="0" animBg="1"/>
      <p:bldP spid="2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Question Box">
            <a:extLst>
              <a:ext uri="{FF2B5EF4-FFF2-40B4-BE49-F238E27FC236}">
                <a16:creationId xmlns:a16="http://schemas.microsoft.com/office/drawing/2014/main" id="{6B900E67-5951-3598-27D8-0A5A1966907F}"/>
              </a:ext>
            </a:extLst>
          </p:cNvPr>
          <p:cNvSpPr/>
          <p:nvPr/>
        </p:nvSpPr>
        <p:spPr>
          <a:xfrm>
            <a:off x="741301" y="1230541"/>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Question Number">
            <a:extLst>
              <a:ext uri="{FF2B5EF4-FFF2-40B4-BE49-F238E27FC236}">
                <a16:creationId xmlns:a16="http://schemas.microsoft.com/office/drawing/2014/main" id="{C326E90F-18FE-F956-5C56-560577DB8CB7}"/>
              </a:ext>
            </a:extLst>
          </p:cNvPr>
          <p:cNvSpPr/>
          <p:nvPr/>
        </p:nvSpPr>
        <p:spPr>
          <a:xfrm>
            <a:off x="284101" y="1173013"/>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2" name="Text Placeholder 11">
            <a:extLst>
              <a:ext uri="{FF2B5EF4-FFF2-40B4-BE49-F238E27FC236}">
                <a16:creationId xmlns:a16="http://schemas.microsoft.com/office/drawing/2014/main" id="{026F878D-5FE5-6ED4-FE24-7AD8DFECE1BC}"/>
              </a:ext>
            </a:extLst>
          </p:cNvPr>
          <p:cNvSpPr>
            <a:spLocks noGrp="1"/>
          </p:cNvSpPr>
          <p:nvPr>
            <p:ph type="body" sz="quarter" idx="10"/>
          </p:nvPr>
        </p:nvSpPr>
        <p:spPr/>
        <p:txBody>
          <a:bodyPr/>
          <a:lstStyle/>
          <a:p>
            <a:r>
              <a:rPr lang="en-US" dirty="0">
                <a:solidFill>
                  <a:schemeClr val="tx1"/>
                </a:solidFill>
              </a:rPr>
              <a:t>All of the listed challenges are involved in administering through-year assessment programs</a:t>
            </a:r>
          </a:p>
        </p:txBody>
      </p:sp>
      <p:sp>
        <p:nvSpPr>
          <p:cNvPr id="15" name="Text Placeholder 14">
            <a:extLst>
              <a:ext uri="{FF2B5EF4-FFF2-40B4-BE49-F238E27FC236}">
                <a16:creationId xmlns:a16="http://schemas.microsoft.com/office/drawing/2014/main" id="{0FD6963F-2BCB-7745-D959-E230D1169488}"/>
              </a:ext>
            </a:extLst>
          </p:cNvPr>
          <p:cNvSpPr>
            <a:spLocks noGrp="1"/>
          </p:cNvSpPr>
          <p:nvPr>
            <p:ph type="body" sz="quarter" idx="13"/>
          </p:nvPr>
        </p:nvSpPr>
        <p:spPr/>
        <p:txBody>
          <a:bodyPr>
            <a:normAutofit fontScale="92500" lnSpcReduction="20000"/>
          </a:bodyPr>
          <a:lstStyle/>
          <a:p>
            <a:r>
              <a:rPr lang="en-US" dirty="0">
                <a:solidFill>
                  <a:schemeClr val="bg1"/>
                </a:solidFill>
              </a:rPr>
              <a:t>Administering a state summative assessment multiple times a year involves both new and increased responsibilities for teachers, leaders, administrators and coordinators.</a:t>
            </a:r>
          </a:p>
        </p:txBody>
      </p:sp>
      <p:sp>
        <p:nvSpPr>
          <p:cNvPr id="21" name="Text Placeholder 20">
            <a:extLst>
              <a:ext uri="{FF2B5EF4-FFF2-40B4-BE49-F238E27FC236}">
                <a16:creationId xmlns:a16="http://schemas.microsoft.com/office/drawing/2014/main" id="{AD9CAFE7-46CC-1130-7A52-CC5CCB9A58EC}"/>
              </a:ext>
            </a:extLst>
          </p:cNvPr>
          <p:cNvSpPr>
            <a:spLocks noGrp="1"/>
          </p:cNvSpPr>
          <p:nvPr>
            <p:ph type="body" sz="quarter" idx="19"/>
          </p:nvPr>
        </p:nvSpPr>
        <p:spPr/>
        <p:txBody>
          <a:bodyPr/>
          <a:lstStyle/>
          <a:p>
            <a:r>
              <a:rPr lang="en-US" dirty="0">
                <a:solidFill>
                  <a:schemeClr val="tx1"/>
                </a:solidFill>
              </a:rPr>
              <a:t>All of the Above</a:t>
            </a:r>
          </a:p>
        </p:txBody>
      </p:sp>
      <p:sp>
        <p:nvSpPr>
          <p:cNvPr id="14" name="Text Placeholder 13">
            <a:extLst>
              <a:ext uri="{FF2B5EF4-FFF2-40B4-BE49-F238E27FC236}">
                <a16:creationId xmlns:a16="http://schemas.microsoft.com/office/drawing/2014/main" id="{2B1D0E11-FCE4-8028-0C1F-FEA31ABC7B03}"/>
              </a:ext>
            </a:extLst>
          </p:cNvPr>
          <p:cNvSpPr>
            <a:spLocks noGrp="1"/>
          </p:cNvSpPr>
          <p:nvPr>
            <p:ph type="body" sz="quarter" idx="12"/>
          </p:nvPr>
        </p:nvSpPr>
        <p:spPr/>
        <p:txBody>
          <a:bodyPr>
            <a:normAutofit fontScale="70000" lnSpcReduction="20000"/>
          </a:bodyPr>
          <a:lstStyle/>
          <a:p>
            <a:r>
              <a:rPr lang="en-US" dirty="0">
                <a:solidFill>
                  <a:schemeClr val="bg1"/>
                </a:solidFill>
              </a:rPr>
              <a:t>Identifying, providing and monitoring accommodations for through-year assessments requires greater time and resources than for typical summative programs. Issues related to accommodations are part of a larger set of concerns involving how well through-year works for any given student group</a:t>
            </a:r>
          </a:p>
        </p:txBody>
      </p:sp>
      <p:sp>
        <p:nvSpPr>
          <p:cNvPr id="20" name="Text Placeholder 19">
            <a:extLst>
              <a:ext uri="{FF2B5EF4-FFF2-40B4-BE49-F238E27FC236}">
                <a16:creationId xmlns:a16="http://schemas.microsoft.com/office/drawing/2014/main" id="{B9447DB0-DB05-4E93-08F7-ED5D19BDD9F3}"/>
              </a:ext>
            </a:extLst>
          </p:cNvPr>
          <p:cNvSpPr>
            <a:spLocks noGrp="1"/>
          </p:cNvSpPr>
          <p:nvPr>
            <p:ph type="body" sz="quarter" idx="18"/>
          </p:nvPr>
        </p:nvSpPr>
        <p:spPr/>
        <p:txBody>
          <a:bodyPr/>
          <a:lstStyle/>
          <a:p>
            <a:r>
              <a:rPr lang="en-US" dirty="0">
                <a:solidFill>
                  <a:schemeClr val="tx1"/>
                </a:solidFill>
              </a:rPr>
              <a:t>Providing appropriate accommodations.</a:t>
            </a:r>
          </a:p>
        </p:txBody>
      </p:sp>
      <p:sp>
        <p:nvSpPr>
          <p:cNvPr id="13" name="Text Placeholder 12">
            <a:extLst>
              <a:ext uri="{FF2B5EF4-FFF2-40B4-BE49-F238E27FC236}">
                <a16:creationId xmlns:a16="http://schemas.microsoft.com/office/drawing/2014/main" id="{F0A996E2-A1A1-52CA-0048-2811DAFFD4E9}"/>
              </a:ext>
            </a:extLst>
          </p:cNvPr>
          <p:cNvSpPr>
            <a:spLocks noGrp="1"/>
          </p:cNvSpPr>
          <p:nvPr>
            <p:ph type="body" sz="quarter" idx="11"/>
          </p:nvPr>
        </p:nvSpPr>
        <p:spPr/>
        <p:txBody>
          <a:bodyPr>
            <a:normAutofit fontScale="85000" lnSpcReduction="10000"/>
          </a:bodyPr>
          <a:lstStyle/>
          <a:p>
            <a:r>
              <a:rPr lang="en-US" dirty="0">
                <a:solidFill>
                  <a:schemeClr val="bg1"/>
                </a:solidFill>
              </a:rPr>
              <a:t>More frequent administrations during the year means more chances for missing data. Addressing missing data involves carefully tailoring administration policy as well as creating rules or adjustments for missing data. </a:t>
            </a:r>
          </a:p>
        </p:txBody>
      </p:sp>
      <p:sp>
        <p:nvSpPr>
          <p:cNvPr id="19" name="Text Placeholder 18">
            <a:extLst>
              <a:ext uri="{FF2B5EF4-FFF2-40B4-BE49-F238E27FC236}">
                <a16:creationId xmlns:a16="http://schemas.microsoft.com/office/drawing/2014/main" id="{C147DCB3-95A2-D86F-C184-E06E783A3E33}"/>
              </a:ext>
            </a:extLst>
          </p:cNvPr>
          <p:cNvSpPr>
            <a:spLocks noGrp="1"/>
          </p:cNvSpPr>
          <p:nvPr>
            <p:ph type="body" sz="quarter" idx="17"/>
          </p:nvPr>
        </p:nvSpPr>
        <p:spPr/>
        <p:txBody>
          <a:bodyPr/>
          <a:lstStyle/>
          <a:p>
            <a:r>
              <a:rPr lang="en-US" dirty="0">
                <a:solidFill>
                  <a:schemeClr val="tx1"/>
                </a:solidFill>
              </a:rPr>
              <a:t>Managing missing data</a:t>
            </a:r>
          </a:p>
        </p:txBody>
      </p:sp>
      <p:sp>
        <p:nvSpPr>
          <p:cNvPr id="18" name="Text Placeholder 17">
            <a:extLst>
              <a:ext uri="{FF2B5EF4-FFF2-40B4-BE49-F238E27FC236}">
                <a16:creationId xmlns:a16="http://schemas.microsoft.com/office/drawing/2014/main" id="{5EDEAEE0-1128-F164-6BE1-621683489BB5}"/>
              </a:ext>
            </a:extLst>
          </p:cNvPr>
          <p:cNvSpPr>
            <a:spLocks noGrp="1"/>
          </p:cNvSpPr>
          <p:nvPr>
            <p:ph type="body" sz="quarter" idx="16"/>
          </p:nvPr>
        </p:nvSpPr>
        <p:spPr/>
        <p:txBody>
          <a:bodyPr/>
          <a:lstStyle/>
          <a:p>
            <a:r>
              <a:rPr lang="en-US" dirty="0">
                <a:solidFill>
                  <a:schemeClr val="tx1"/>
                </a:solidFill>
              </a:rPr>
              <a:t>Increased complexity and burden</a:t>
            </a:r>
          </a:p>
        </p:txBody>
      </p:sp>
      <p:sp>
        <p:nvSpPr>
          <p:cNvPr id="16" name="Text Placeholder 15">
            <a:extLst>
              <a:ext uri="{FF2B5EF4-FFF2-40B4-BE49-F238E27FC236}">
                <a16:creationId xmlns:a16="http://schemas.microsoft.com/office/drawing/2014/main" id="{3888ADAD-A6A5-3B7B-87C2-B43753CE06E7}"/>
              </a:ext>
            </a:extLst>
          </p:cNvPr>
          <p:cNvSpPr>
            <a:spLocks noGrp="1"/>
          </p:cNvSpPr>
          <p:nvPr>
            <p:ph type="body" sz="quarter" idx="14"/>
          </p:nvPr>
        </p:nvSpPr>
        <p:spPr/>
        <p:txBody>
          <a:bodyPr/>
          <a:lstStyle/>
          <a:p>
            <a:r>
              <a:rPr lang="en-US" dirty="0"/>
              <a:t>Which of the below is a challenge related to the administration of through-year assessment programs?</a:t>
            </a:r>
          </a:p>
        </p:txBody>
      </p:sp>
      <p:sp>
        <p:nvSpPr>
          <p:cNvPr id="45" name="Title 44">
            <a:extLst>
              <a:ext uri="{FF2B5EF4-FFF2-40B4-BE49-F238E27FC236}">
                <a16:creationId xmlns:a16="http://schemas.microsoft.com/office/drawing/2014/main" id="{03B0322C-9593-EB7D-9D2C-DE45EE837A63}"/>
              </a:ext>
            </a:extLst>
          </p:cNvPr>
          <p:cNvSpPr>
            <a:spLocks noGrp="1"/>
          </p:cNvSpPr>
          <p:nvPr>
            <p:ph type="title"/>
          </p:nvPr>
        </p:nvSpPr>
        <p:spPr/>
        <p:txBody>
          <a:bodyPr/>
          <a:lstStyle/>
          <a:p>
            <a:r>
              <a:rPr lang="en-US" dirty="0"/>
              <a:t>4</a:t>
            </a:r>
          </a:p>
        </p:txBody>
      </p:sp>
      <p:sp>
        <p:nvSpPr>
          <p:cNvPr id="24" name="A Button">
            <a:extLst>
              <a:ext uri="{FF2B5EF4-FFF2-40B4-BE49-F238E27FC236}">
                <a16:creationId xmlns:a16="http://schemas.microsoft.com/office/drawing/2014/main" id="{E41A33D0-821F-74A8-6E0B-5E40527A396D}"/>
              </a:ext>
            </a:extLst>
          </p:cNvPr>
          <p:cNvSpPr/>
          <p:nvPr/>
        </p:nvSpPr>
        <p:spPr>
          <a:xfrm>
            <a:off x="1463284" y="2710719"/>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A</a:t>
            </a:r>
          </a:p>
        </p:txBody>
      </p:sp>
      <p:sp>
        <p:nvSpPr>
          <p:cNvPr id="25" name="B Button">
            <a:extLst>
              <a:ext uri="{FF2B5EF4-FFF2-40B4-BE49-F238E27FC236}">
                <a16:creationId xmlns:a16="http://schemas.microsoft.com/office/drawing/2014/main" id="{00D8AF33-8E71-0580-7C0C-05A3BBC8A5C9}"/>
              </a:ext>
            </a:extLst>
          </p:cNvPr>
          <p:cNvSpPr/>
          <p:nvPr/>
        </p:nvSpPr>
        <p:spPr>
          <a:xfrm>
            <a:off x="1463284" y="3619625"/>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t>
            </a:r>
          </a:p>
        </p:txBody>
      </p:sp>
      <p:sp>
        <p:nvSpPr>
          <p:cNvPr id="26" name="C Button">
            <a:extLst>
              <a:ext uri="{FF2B5EF4-FFF2-40B4-BE49-F238E27FC236}">
                <a16:creationId xmlns:a16="http://schemas.microsoft.com/office/drawing/2014/main" id="{BA60AD2C-471C-2D73-DB37-0C25915E3825}"/>
              </a:ext>
            </a:extLst>
          </p:cNvPr>
          <p:cNvSpPr/>
          <p:nvPr/>
        </p:nvSpPr>
        <p:spPr>
          <a:xfrm>
            <a:off x="1463284" y="4472596"/>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C</a:t>
            </a:r>
          </a:p>
        </p:txBody>
      </p:sp>
      <p:sp>
        <p:nvSpPr>
          <p:cNvPr id="27" name="D Button">
            <a:extLst>
              <a:ext uri="{FF2B5EF4-FFF2-40B4-BE49-F238E27FC236}">
                <a16:creationId xmlns:a16="http://schemas.microsoft.com/office/drawing/2014/main" id="{5D20D47E-5405-4826-C269-BCD2F6F205DE}"/>
              </a:ext>
            </a:extLst>
          </p:cNvPr>
          <p:cNvSpPr/>
          <p:nvPr/>
        </p:nvSpPr>
        <p:spPr>
          <a:xfrm>
            <a:off x="1463284" y="5397163"/>
            <a:ext cx="457200" cy="457200"/>
          </a:xfrm>
          <a:prstGeom prst="ellipse">
            <a:avLst/>
          </a:prstGeom>
          <a:solidFill>
            <a:srgbClr val="73263C"/>
          </a:solidFill>
          <a:ln w="28575">
            <a:solidFill>
              <a:srgbClr val="0C7776"/>
            </a:solid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a:t>
            </a:r>
          </a:p>
        </p:txBody>
      </p:sp>
      <p:sp>
        <p:nvSpPr>
          <p:cNvPr id="28" name="Cross 27">
            <a:extLst>
              <a:ext uri="{FF2B5EF4-FFF2-40B4-BE49-F238E27FC236}">
                <a16:creationId xmlns:a16="http://schemas.microsoft.com/office/drawing/2014/main" id="{A83947C5-E5FF-7A78-03F7-F9BD15782070}"/>
              </a:ext>
            </a:extLst>
          </p:cNvPr>
          <p:cNvSpPr/>
          <p:nvPr/>
        </p:nvSpPr>
        <p:spPr>
          <a:xfrm rot="18947527">
            <a:off x="1417776" y="3541926"/>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Cross 28">
            <a:extLst>
              <a:ext uri="{FF2B5EF4-FFF2-40B4-BE49-F238E27FC236}">
                <a16:creationId xmlns:a16="http://schemas.microsoft.com/office/drawing/2014/main" id="{BE2A28C4-AD3C-50D2-5F39-979ED7F5A774}"/>
              </a:ext>
            </a:extLst>
          </p:cNvPr>
          <p:cNvSpPr/>
          <p:nvPr/>
        </p:nvSpPr>
        <p:spPr>
          <a:xfrm rot="18947527">
            <a:off x="1436985" y="4383797"/>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Cross 29">
            <a:extLst>
              <a:ext uri="{FF2B5EF4-FFF2-40B4-BE49-F238E27FC236}">
                <a16:creationId xmlns:a16="http://schemas.microsoft.com/office/drawing/2014/main" id="{991E5F63-D5DE-3DEB-FD22-58C630C71C50}"/>
              </a:ext>
            </a:extLst>
          </p:cNvPr>
          <p:cNvSpPr/>
          <p:nvPr/>
        </p:nvSpPr>
        <p:spPr>
          <a:xfrm rot="18947527">
            <a:off x="1412548" y="2643428"/>
            <a:ext cx="548640" cy="548640"/>
          </a:xfrm>
          <a:prstGeom prst="plus">
            <a:avLst>
              <a:gd name="adj" fmla="val 36852"/>
            </a:avLst>
          </a:prstGeom>
          <a:solidFill>
            <a:srgbClr val="FF0000"/>
          </a:solidFill>
          <a:ln>
            <a:solidFill>
              <a:srgbClr val="FAB4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Graphic 30" descr="Checkmark with solid fill">
            <a:extLst>
              <a:ext uri="{FF2B5EF4-FFF2-40B4-BE49-F238E27FC236}">
                <a16:creationId xmlns:a16="http://schemas.microsoft.com/office/drawing/2014/main" id="{FC7EFB7F-E096-8FE8-65A5-D3DFFA7E357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12046" y="5304147"/>
            <a:ext cx="598518" cy="598518"/>
          </a:xfrm>
          <a:prstGeom prst="rect">
            <a:avLst/>
          </a:prstGeom>
        </p:spPr>
      </p:pic>
      <p:sp>
        <p:nvSpPr>
          <p:cNvPr id="32" name="Partial Circle 31">
            <a:extLst>
              <a:ext uri="{FF2B5EF4-FFF2-40B4-BE49-F238E27FC236}">
                <a16:creationId xmlns:a16="http://schemas.microsoft.com/office/drawing/2014/main" id="{F62A2A99-E28C-D969-E56F-3B745367E54D}"/>
              </a:ext>
            </a:extLst>
          </p:cNvPr>
          <p:cNvSpPr/>
          <p:nvPr/>
        </p:nvSpPr>
        <p:spPr>
          <a:xfrm>
            <a:off x="8066786" y="-2652671"/>
            <a:ext cx="8241337" cy="5325153"/>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3" name="Title 1">
            <a:extLst>
              <a:ext uri="{FF2B5EF4-FFF2-40B4-BE49-F238E27FC236}">
                <a16:creationId xmlns:a16="http://schemas.microsoft.com/office/drawing/2014/main" id="{7324209E-162B-C953-911C-2D65990CCD71}"/>
              </a:ext>
            </a:extLst>
          </p:cNvPr>
          <p:cNvSpPr txBox="1"/>
          <p:nvPr/>
        </p:nvSpPr>
        <p:spPr>
          <a:xfrm>
            <a:off x="8855246" y="246441"/>
            <a:ext cx="3424000" cy="1323439"/>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sp>
        <p:nvSpPr>
          <p:cNvPr id="34" name="Next Question Arrow">
            <a:hlinkClick r:id="rId4" action="ppaction://hlinksldjump"/>
            <a:extLst>
              <a:ext uri="{FF2B5EF4-FFF2-40B4-BE49-F238E27FC236}">
                <a16:creationId xmlns:a16="http://schemas.microsoft.com/office/drawing/2014/main" id="{18A4E251-606D-ADE8-6427-9AEEB7D760DE}"/>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
        <p:nvSpPr>
          <p:cNvPr id="35" name="Next Question Arrow">
            <a:hlinkClick r:id="rId5" action="ppaction://hlinksldjump"/>
            <a:extLst>
              <a:ext uri="{FF2B5EF4-FFF2-40B4-BE49-F238E27FC236}">
                <a16:creationId xmlns:a16="http://schemas.microsoft.com/office/drawing/2014/main" id="{3ADEEF38-A04C-D2A3-6F6D-86CD35D18362}"/>
              </a:ext>
            </a:extLst>
          </p:cNvPr>
          <p:cNvSpPr/>
          <p:nvPr/>
        </p:nvSpPr>
        <p:spPr>
          <a:xfrm>
            <a:off x="9961709" y="6283885"/>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End</a:t>
            </a:r>
          </a:p>
        </p:txBody>
      </p:sp>
    </p:spTree>
    <p:extLst>
      <p:ext uri="{BB962C8B-B14F-4D97-AF65-F5344CB8AC3E}">
        <p14:creationId xmlns:p14="http://schemas.microsoft.com/office/powerpoint/2010/main" val="2363677982"/>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4"/>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50"/>
                                        <p:tgtEl>
                                          <p:spTgt spid="19">
                                            <p:txEl>
                                              <p:pRg st="0" end="0"/>
                                            </p:txEl>
                                          </p:spTgt>
                                        </p:tgtEl>
                                      </p:cBhvr>
                                    </p:animEffect>
                                    <p:set>
                                      <p:cBhvr>
                                        <p:cTn id="9" dur="1" fill="hold">
                                          <p:stCondLst>
                                            <p:cond delay="249"/>
                                          </p:stCondLst>
                                        </p:cTn>
                                        <p:tgtEl>
                                          <p:spTgt spid="19">
                                            <p:txEl>
                                              <p:pRg st="0" end="0"/>
                                            </p:txEl>
                                          </p:spTgt>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250"/>
                                        <p:tgtEl>
                                          <p:spTgt spid="19">
                                            <p:bg/>
                                          </p:spTgt>
                                        </p:tgtEl>
                                      </p:cBhvr>
                                    </p:animEffect>
                                    <p:set>
                                      <p:cBhvr>
                                        <p:cTn id="12" dur="1" fill="hold">
                                          <p:stCondLst>
                                            <p:cond delay="249"/>
                                          </p:stCondLst>
                                        </p:cTn>
                                        <p:tgtEl>
                                          <p:spTgt spid="19">
                                            <p:bg/>
                                          </p:spTgt>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3" restart="whenNotActive" fill="hold" evtFilter="cancelBubble" nodeType="interactiveSeq">
                <p:stCondLst>
                  <p:cond evt="onClick" delay="0">
                    <p:tgtEl>
                      <p:spTgt spid="25"/>
                    </p:tgtEl>
                  </p:cond>
                </p:stCondLst>
                <p:endSync evt="end" delay="0">
                  <p:rtn val="all"/>
                </p:endSync>
                <p:childTnLst>
                  <p:par>
                    <p:cTn id="14" fill="hold">
                      <p:stCondLst>
                        <p:cond delay="0"/>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8"/>
                                        </p:tgtEl>
                                        <p:attrNameLst>
                                          <p:attrName>style.visibility</p:attrName>
                                        </p:attrNameLst>
                                      </p:cBhvr>
                                      <p:to>
                                        <p:strVal val="visible"/>
                                      </p:to>
                                    </p:set>
                                  </p:childTnLst>
                                </p:cTn>
                              </p:par>
                              <p:par>
                                <p:cTn id="18" presetID="10" presetClass="exit" presetSubtype="0" fill="hold" grpId="0" nodeType="withEffect">
                                  <p:stCondLst>
                                    <p:cond delay="0"/>
                                  </p:stCondLst>
                                  <p:childTnLst>
                                    <p:animEffect transition="out" filter="fade">
                                      <p:cBhvr>
                                        <p:cTn id="19" dur="250"/>
                                        <p:tgtEl>
                                          <p:spTgt spid="20">
                                            <p:txEl>
                                              <p:pRg st="0" end="0"/>
                                            </p:txEl>
                                          </p:spTgt>
                                        </p:tgtEl>
                                      </p:cBhvr>
                                    </p:animEffect>
                                    <p:set>
                                      <p:cBhvr>
                                        <p:cTn id="20" dur="1" fill="hold">
                                          <p:stCondLst>
                                            <p:cond delay="249"/>
                                          </p:stCondLst>
                                        </p:cTn>
                                        <p:tgtEl>
                                          <p:spTgt spid="20">
                                            <p:txEl>
                                              <p:pRg st="0" end="0"/>
                                            </p:txEl>
                                          </p:spTgt>
                                        </p:tgtEl>
                                        <p:attrNameLst>
                                          <p:attrName>style.visibility</p:attrName>
                                        </p:attrNameLst>
                                      </p:cBhvr>
                                      <p:to>
                                        <p:strVal val="hidden"/>
                                      </p:to>
                                    </p:set>
                                  </p:childTnLst>
                                </p:cTn>
                              </p:par>
                              <p:par>
                                <p:cTn id="21" presetID="10" presetClass="exit" presetSubtype="0" fill="hold" grpId="0" nodeType="withEffect">
                                  <p:stCondLst>
                                    <p:cond delay="0"/>
                                  </p:stCondLst>
                                  <p:childTnLst>
                                    <p:animEffect transition="out" filter="fade">
                                      <p:cBhvr>
                                        <p:cTn id="22" dur="250"/>
                                        <p:tgtEl>
                                          <p:spTgt spid="20">
                                            <p:bg/>
                                          </p:spTgt>
                                        </p:tgtEl>
                                      </p:cBhvr>
                                    </p:animEffect>
                                    <p:set>
                                      <p:cBhvr>
                                        <p:cTn id="23" dur="1" fill="hold">
                                          <p:stCondLst>
                                            <p:cond delay="249"/>
                                          </p:stCondLst>
                                        </p:cTn>
                                        <p:tgtEl>
                                          <p:spTgt spid="20">
                                            <p:bg/>
                                          </p:spTgt>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24" restart="whenNotActive" fill="hold" evtFilter="cancelBubble" nodeType="interactiveSeq">
                <p:stCondLst>
                  <p:cond evt="onClick" delay="0">
                    <p:tgtEl>
                      <p:spTgt spid="26"/>
                    </p:tgtEl>
                  </p:cond>
                </p:stCondLst>
                <p:endSync evt="end" delay="0">
                  <p:rtn val="all"/>
                </p:endSync>
                <p:childTnLst>
                  <p:par>
                    <p:cTn id="25" fill="hold">
                      <p:stCondLst>
                        <p:cond delay="0"/>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0" presetClass="exit" presetSubtype="0" fill="hold" grpId="0" nodeType="withEffect">
                                  <p:stCondLst>
                                    <p:cond delay="0"/>
                                  </p:stCondLst>
                                  <p:childTnLst>
                                    <p:animEffect transition="out" filter="fade">
                                      <p:cBhvr>
                                        <p:cTn id="30" dur="250"/>
                                        <p:tgtEl>
                                          <p:spTgt spid="18">
                                            <p:txEl>
                                              <p:pRg st="0" end="0"/>
                                            </p:txEl>
                                          </p:spTgt>
                                        </p:tgtEl>
                                      </p:cBhvr>
                                    </p:animEffect>
                                    <p:set>
                                      <p:cBhvr>
                                        <p:cTn id="31" dur="1" fill="hold">
                                          <p:stCondLst>
                                            <p:cond delay="249"/>
                                          </p:stCondLst>
                                        </p:cTn>
                                        <p:tgtEl>
                                          <p:spTgt spid="18">
                                            <p:txEl>
                                              <p:pRg st="0" end="0"/>
                                            </p:txEl>
                                          </p:spTgt>
                                        </p:tgtEl>
                                        <p:attrNameLst>
                                          <p:attrName>style.visibility</p:attrName>
                                        </p:attrNameLst>
                                      </p:cBhvr>
                                      <p:to>
                                        <p:strVal val="hidden"/>
                                      </p:to>
                                    </p:set>
                                  </p:childTnLst>
                                </p:cTn>
                              </p:par>
                              <p:par>
                                <p:cTn id="32" presetID="10" presetClass="exit" presetSubtype="0" fill="hold" grpId="0" nodeType="withEffect">
                                  <p:stCondLst>
                                    <p:cond delay="0"/>
                                  </p:stCondLst>
                                  <p:childTnLst>
                                    <p:animEffect transition="out" filter="fade">
                                      <p:cBhvr>
                                        <p:cTn id="33" dur="250"/>
                                        <p:tgtEl>
                                          <p:spTgt spid="18">
                                            <p:bg/>
                                          </p:spTgt>
                                        </p:tgtEl>
                                      </p:cBhvr>
                                    </p:animEffect>
                                    <p:set>
                                      <p:cBhvr>
                                        <p:cTn id="34" dur="1" fill="hold">
                                          <p:stCondLst>
                                            <p:cond delay="249"/>
                                          </p:stCondLst>
                                        </p:cTn>
                                        <p:tgtEl>
                                          <p:spTgt spid="18">
                                            <p:bg/>
                                          </p:spTgt>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35" restart="whenNotActive" fill="hold" evtFilter="cancelBubble" nodeType="interactiveSeq">
                <p:stCondLst>
                  <p:cond evt="onClick" delay="0">
                    <p:tgtEl>
                      <p:spTgt spid="27"/>
                    </p:tgtEl>
                  </p:cond>
                </p:stCondLst>
                <p:endSync evt="end" delay="0">
                  <p:rtn val="all"/>
                </p:endSync>
                <p:childTnLst>
                  <p:par>
                    <p:cTn id="36" fill="hold">
                      <p:stCondLst>
                        <p:cond delay="0"/>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31"/>
                                        </p:tgtEl>
                                        <p:attrNameLst>
                                          <p:attrName>style.visibility</p:attrName>
                                        </p:attrNameLst>
                                      </p:cBhvr>
                                      <p:to>
                                        <p:strVal val="visible"/>
                                      </p:to>
                                    </p:set>
                                  </p:childTnLst>
                                </p:cTn>
                              </p:par>
                              <p:par>
                                <p:cTn id="40" presetID="10" presetClass="exit" presetSubtype="0" fill="hold" grpId="0" nodeType="withEffect">
                                  <p:stCondLst>
                                    <p:cond delay="0"/>
                                  </p:stCondLst>
                                  <p:childTnLst>
                                    <p:animEffect transition="out" filter="fade">
                                      <p:cBhvr>
                                        <p:cTn id="41" dur="250"/>
                                        <p:tgtEl>
                                          <p:spTgt spid="21">
                                            <p:txEl>
                                              <p:pRg st="0" end="0"/>
                                            </p:txEl>
                                          </p:spTgt>
                                        </p:tgtEl>
                                      </p:cBhvr>
                                    </p:animEffect>
                                    <p:set>
                                      <p:cBhvr>
                                        <p:cTn id="42" dur="1" fill="hold">
                                          <p:stCondLst>
                                            <p:cond delay="249"/>
                                          </p:stCondLst>
                                        </p:cTn>
                                        <p:tgtEl>
                                          <p:spTgt spid="21">
                                            <p:txEl>
                                              <p:pRg st="0" end="0"/>
                                            </p:txEl>
                                          </p:spTgt>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250"/>
                                        <p:tgtEl>
                                          <p:spTgt spid="21">
                                            <p:bg/>
                                          </p:spTgt>
                                        </p:tgtEl>
                                      </p:cBhvr>
                                    </p:animEffect>
                                    <p:set>
                                      <p:cBhvr>
                                        <p:cTn id="45" dur="1" fill="hold">
                                          <p:stCondLst>
                                            <p:cond delay="249"/>
                                          </p:stCondLst>
                                        </p:cTn>
                                        <p:tgtEl>
                                          <p:spTgt spid="21">
                                            <p:bg/>
                                          </p:spTgt>
                                        </p:tgtEl>
                                        <p:attrNameLst>
                                          <p:attrName>style.visibility</p:attrName>
                                        </p:attrNameLst>
                                      </p:cBhvr>
                                      <p:to>
                                        <p:strVal val="hidden"/>
                                      </p:to>
                                    </p:set>
                                  </p:childTnLst>
                                </p:cTn>
                              </p:par>
                            </p:childTnLst>
                          </p:cTn>
                        </p:par>
                      </p:childTnLst>
                    </p:cTn>
                  </p:par>
                </p:childTnLst>
              </p:cTn>
              <p:nextCondLst>
                <p:cond evt="onClick" delay="0">
                  <p:tgtEl>
                    <p:spTgt spid="27"/>
                  </p:tgtEl>
                </p:cond>
              </p:nextCondLst>
            </p:seq>
          </p:childTnLst>
        </p:cTn>
      </p:par>
    </p:tnLst>
    <p:bldLst>
      <p:bldP spid="21" grpId="0" build="p" animBg="1"/>
      <p:bldP spid="20" grpId="0" build="p" animBg="1"/>
      <p:bldP spid="19" grpId="0" build="p" animBg="1"/>
      <p:bldP spid="18" grpId="0" build="p" animBg="1"/>
      <p:bldP spid="28" grpId="0" animBg="1"/>
      <p:bldP spid="29" grpId="0" animBg="1"/>
      <p:bldP spid="3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0F6FA-DEE7-172C-1D05-BFD881CD60D8}"/>
              </a:ext>
            </a:extLst>
          </p:cNvPr>
          <p:cNvSpPr>
            <a:spLocks noGrp="1"/>
          </p:cNvSpPr>
          <p:nvPr>
            <p:ph type="title"/>
          </p:nvPr>
        </p:nvSpPr>
        <p:spPr/>
        <p:txBody>
          <a:bodyPr/>
          <a:lstStyle/>
          <a:p>
            <a:r>
              <a:rPr lang="en-US" sz="3600" dirty="0"/>
              <a:t>You have reached the end of this learning check</a:t>
            </a:r>
          </a:p>
        </p:txBody>
      </p:sp>
      <p:sp>
        <p:nvSpPr>
          <p:cNvPr id="3" name="Content Placeholder 2">
            <a:extLst>
              <a:ext uri="{FF2B5EF4-FFF2-40B4-BE49-F238E27FC236}">
                <a16:creationId xmlns:a16="http://schemas.microsoft.com/office/drawing/2014/main" id="{07149D18-8AAB-CEBE-1B50-BAC385E67F0A}"/>
              </a:ext>
            </a:extLst>
          </p:cNvPr>
          <p:cNvSpPr>
            <a:spLocks noGrp="1"/>
          </p:cNvSpPr>
          <p:nvPr>
            <p:ph idx="1"/>
          </p:nvPr>
        </p:nvSpPr>
        <p:spPr/>
        <p:txBody>
          <a:bodyPr/>
          <a:lstStyle/>
          <a:p>
            <a:pPr marL="0" indent="0">
              <a:buNone/>
            </a:pPr>
            <a:endParaRPr lang="en-US" dirty="0"/>
          </a:p>
          <a:p>
            <a:pPr marL="0" indent="0" algn="ctr">
              <a:buNone/>
            </a:pPr>
            <a:r>
              <a:rPr lang="en-US" dirty="0"/>
              <a:t>Please click anywhere to exit!</a:t>
            </a:r>
          </a:p>
          <a:p>
            <a:pPr marL="0" indent="0" algn="ctr">
              <a:buNone/>
            </a:pPr>
            <a:endParaRPr lang="en-US" dirty="0"/>
          </a:p>
          <a:p>
            <a:pPr marL="0" indent="-457200">
              <a:buNone/>
            </a:pPr>
            <a:endParaRPr lang="en-US" dirty="0">
              <a:latin typeface="+mn-lt"/>
            </a:endParaRPr>
          </a:p>
          <a:p>
            <a:pPr marL="0" indent="-457200">
              <a:buNone/>
            </a:pPr>
            <a:r>
              <a:rPr lang="en-US" dirty="0">
                <a:latin typeface="+mn-lt"/>
              </a:rPr>
              <a:t>Dadey, N., Gong. B., Kim, Y., &amp; Sato, E. </a:t>
            </a:r>
            <a:r>
              <a:rPr lang="en-US" sz="2800" dirty="0">
                <a:effectLst/>
                <a:latin typeface="+mn-lt"/>
                <a:ea typeface="Calibri" panose="020F0502020204030204" pitchFamily="34" charset="0"/>
              </a:rPr>
              <a:t>(</a:t>
            </a:r>
            <a:r>
              <a:rPr lang="en-US" dirty="0">
                <a:latin typeface="+mn-lt"/>
                <a:ea typeface="Calibri" panose="020F0502020204030204" pitchFamily="34" charset="0"/>
              </a:rPr>
              <a:t>2024</a:t>
            </a:r>
            <a:r>
              <a:rPr lang="en-US" sz="2800" dirty="0">
                <a:effectLst/>
                <a:latin typeface="+mn-lt"/>
                <a:ea typeface="Calibri" panose="020F0502020204030204" pitchFamily="34" charset="0"/>
              </a:rPr>
              <a:t>). Through-year Assessment [Digital </a:t>
            </a:r>
          </a:p>
          <a:p>
            <a:pPr marL="0" indent="-457200">
              <a:buNone/>
            </a:pPr>
            <a:r>
              <a:rPr lang="en-US" dirty="0">
                <a:latin typeface="+mn-lt"/>
                <a:ea typeface="Calibri" panose="020F0502020204030204" pitchFamily="34" charset="0"/>
              </a:rPr>
              <a:t>	</a:t>
            </a:r>
            <a:r>
              <a:rPr lang="en-US" sz="2800" dirty="0">
                <a:effectLst/>
                <a:latin typeface="+mn-lt"/>
                <a:ea typeface="Calibri" panose="020F0502020204030204" pitchFamily="34" charset="0"/>
              </a:rPr>
              <a:t>ITEMS </a:t>
            </a:r>
            <a:r>
              <a:rPr lang="en-US" dirty="0">
                <a:latin typeface="+mn-lt"/>
                <a:ea typeface="Calibri" panose="020F0502020204030204" pitchFamily="34" charset="0"/>
              </a:rPr>
              <a:t>M</a:t>
            </a:r>
            <a:r>
              <a:rPr lang="en-US" sz="2800" dirty="0">
                <a:effectLst/>
                <a:latin typeface="+mn-lt"/>
                <a:ea typeface="Calibri" panose="020F0502020204030204" pitchFamily="34" charset="0"/>
              </a:rPr>
              <a:t>odule 35]. </a:t>
            </a:r>
            <a:r>
              <a:rPr lang="en-US" sz="2800" i="1" dirty="0">
                <a:effectLst/>
                <a:latin typeface="+mn-lt"/>
                <a:ea typeface="Calibri" panose="020F0502020204030204" pitchFamily="34" charset="0"/>
              </a:rPr>
              <a:t>Educational Measurement: Issues and Practice, </a:t>
            </a:r>
            <a:r>
              <a:rPr lang="en-US" i="1" dirty="0">
                <a:latin typeface="+mn-lt"/>
                <a:ea typeface="Calibri" panose="020F0502020204030204" pitchFamily="34" charset="0"/>
              </a:rPr>
              <a:t>43</a:t>
            </a:r>
            <a:r>
              <a:rPr lang="en-US" sz="2800" dirty="0">
                <a:effectLst/>
                <a:latin typeface="+mn-lt"/>
                <a:ea typeface="Calibri" panose="020F0502020204030204" pitchFamily="34" charset="0"/>
              </a:rPr>
              <a:t>(1), 	97-98. https://doi.org/10.1111/emip.12595</a:t>
            </a:r>
          </a:p>
          <a:p>
            <a:pPr marL="0" indent="0" algn="ctr">
              <a:buNone/>
            </a:pPr>
            <a:endParaRPr lang="en-US"/>
          </a:p>
          <a:p>
            <a:pPr marL="0" indent="0" algn="ctr">
              <a:buNone/>
            </a:pPr>
            <a:endParaRPr lang="en-US" dirty="0"/>
          </a:p>
        </p:txBody>
      </p:sp>
      <p:sp>
        <p:nvSpPr>
          <p:cNvPr id="5" name="Next Question Arrow">
            <a:hlinkClick r:id="rId2" action="ppaction://hlinksldjump"/>
            <a:extLst>
              <a:ext uri="{FF2B5EF4-FFF2-40B4-BE49-F238E27FC236}">
                <a16:creationId xmlns:a16="http://schemas.microsoft.com/office/drawing/2014/main" id="{4D3ECB5C-ADF3-BB3D-8419-DFAF8425E38A}"/>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1967798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380</TotalTime>
  <Words>745</Words>
  <Application>Microsoft Office PowerPoint</Application>
  <PresentationFormat>Widescreen</PresentationFormat>
  <Paragraphs>75</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Open Sans</vt:lpstr>
      <vt:lpstr>Open Sans Semibold</vt:lpstr>
      <vt:lpstr>Office Theme</vt:lpstr>
      <vt:lpstr>Section 1: Learning Check</vt:lpstr>
      <vt:lpstr>1</vt:lpstr>
      <vt:lpstr>2</vt:lpstr>
      <vt:lpstr>3</vt:lpstr>
      <vt:lpstr>4</vt:lpstr>
      <vt:lpstr>You have reached the end of this learning check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Leventhal, Brian C - leventbc</dc:creator>
  <cp:lastModifiedBy>Leventhal, Brian C - leventbc</cp:lastModifiedBy>
  <cp:revision>2</cp:revision>
  <dcterms:created xsi:type="dcterms:W3CDTF">2022-01-08T11:29:31Z</dcterms:created>
  <dcterms:modified xsi:type="dcterms:W3CDTF">2024-02-28T15:34:06Z</dcterms:modified>
</cp:coreProperties>
</file>