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339" r:id="rId3"/>
    <p:sldId id="340" r:id="rId4"/>
    <p:sldId id="342" r:id="rId5"/>
    <p:sldId id="341" r:id="rId6"/>
    <p:sldId id="33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FFFFFF"/>
    <a:srgbClr val="0C7776"/>
    <a:srgbClr val="FAB432"/>
    <a:srgbClr val="73263C"/>
    <a:srgbClr val="CF466E"/>
    <a:srgbClr val="C23F65"/>
    <a:srgbClr val="B6385C"/>
    <a:srgbClr val="702238"/>
    <a:srgbClr val="671C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485" autoAdjust="0"/>
    <p:restoredTop sz="86409" autoAdjust="0"/>
  </p:normalViewPr>
  <p:slideViewPr>
    <p:cSldViewPr snapToGrid="0" showGuides="1">
      <p:cViewPr varScale="1">
        <p:scale>
          <a:sx n="95" d="100"/>
          <a:sy n="95" d="100"/>
        </p:scale>
        <p:origin x="108" y="1038"/>
      </p:cViewPr>
      <p:guideLst>
        <p:guide orient="horz" pos="2160"/>
        <p:guide pos="3840"/>
      </p:guideLst>
    </p:cSldViewPr>
  </p:slideViewPr>
  <p:outlineViewPr>
    <p:cViewPr>
      <p:scale>
        <a:sx n="33" d="100"/>
        <a:sy n="33" d="100"/>
      </p:scale>
      <p:origin x="0" y="-16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1" d="100"/>
          <a:sy n="121" d="100"/>
        </p:scale>
        <p:origin x="245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venthal, Brian C - leventbc" userId="3adb2060-2beb-4a7d-9680-0848e8f14df8" providerId="ADAL" clId="{A8FD7C21-494E-4C05-AB22-F031D58D3FCB}"/>
    <pc:docChg chg="undo custSel modSld">
      <pc:chgData name="Leventhal, Brian C - leventbc" userId="3adb2060-2beb-4a7d-9680-0848e8f14df8" providerId="ADAL" clId="{A8FD7C21-494E-4C05-AB22-F031D58D3FCB}" dt="2024-02-28T15:33:57.414" v="16" actId="6549"/>
      <pc:docMkLst>
        <pc:docMk/>
      </pc:docMkLst>
      <pc:sldChg chg="modSp mod">
        <pc:chgData name="Leventhal, Brian C - leventbc" userId="3adb2060-2beb-4a7d-9680-0848e8f14df8" providerId="ADAL" clId="{A8FD7C21-494E-4C05-AB22-F031D58D3FCB}" dt="2024-02-28T15:33:57.414" v="16" actId="6549"/>
        <pc:sldMkLst>
          <pc:docMk/>
          <pc:sldMk cId="1967798868" sldId="338"/>
        </pc:sldMkLst>
        <pc:spChg chg="mod">
          <ac:chgData name="Leventhal, Brian C - leventbc" userId="3adb2060-2beb-4a7d-9680-0848e8f14df8" providerId="ADAL" clId="{A8FD7C21-494E-4C05-AB22-F031D58D3FCB}" dt="2024-02-28T15:33:57.414" v="16" actId="6549"/>
          <ac:spMkLst>
            <pc:docMk/>
            <pc:sldMk cId="1967798868" sldId="338"/>
            <ac:spMk id="3" creationId="{07149D18-8AAB-CEBE-1B50-BAC385E67F0A}"/>
          </ac:spMkLst>
        </pc:spChg>
      </pc:sldChg>
    </pc:docChg>
  </pc:docChgLst>
  <pc:docChgLst>
    <pc:chgData name="Leventhal, Brian C - leventbc" userId="3adb2060-2beb-4a7d-9680-0848e8f14df8" providerId="ADAL" clId="{3C00D87A-CAE5-4614-881A-9F1CBDBB6F1A}"/>
    <pc:docChg chg="undo custSel modSld sldOrd">
      <pc:chgData name="Leventhal, Brian C - leventbc" userId="3adb2060-2beb-4a7d-9680-0848e8f14df8" providerId="ADAL" clId="{3C00D87A-CAE5-4614-881A-9F1CBDBB6F1A}" dt="2023-12-08T11:28:39.644" v="137" actId="6549"/>
      <pc:docMkLst>
        <pc:docMk/>
      </pc:docMkLst>
      <pc:sldChg chg="modSp">
        <pc:chgData name="Leventhal, Brian C - leventbc" userId="3adb2060-2beb-4a7d-9680-0848e8f14df8" providerId="ADAL" clId="{3C00D87A-CAE5-4614-881A-9F1CBDBB6F1A}" dt="2023-09-11T15:55:46.166" v="113"/>
        <pc:sldMkLst>
          <pc:docMk/>
          <pc:sldMk cId="3532251258" sldId="256"/>
        </pc:sldMkLst>
        <pc:spChg chg="mod">
          <ac:chgData name="Leventhal, Brian C - leventbc" userId="3adb2060-2beb-4a7d-9680-0848e8f14df8" providerId="ADAL" clId="{3C00D87A-CAE5-4614-881A-9F1CBDBB6F1A}" dt="2023-09-11T15:55:46.166" v="113"/>
          <ac:spMkLst>
            <pc:docMk/>
            <pc:sldMk cId="3532251258" sldId="256"/>
            <ac:spMk id="6" creationId="{EF09C0B7-74A5-CCF1-73C8-D53031732F42}"/>
          </ac:spMkLst>
        </pc:spChg>
      </pc:sldChg>
      <pc:sldChg chg="modSp mod">
        <pc:chgData name="Leventhal, Brian C - leventbc" userId="3adb2060-2beb-4a7d-9680-0848e8f14df8" providerId="ADAL" clId="{3C00D87A-CAE5-4614-881A-9F1CBDBB6F1A}" dt="2023-12-08T11:28:39.644" v="137" actId="6549"/>
        <pc:sldMkLst>
          <pc:docMk/>
          <pc:sldMk cId="1967798868" sldId="338"/>
        </pc:sldMkLst>
        <pc:spChg chg="mod">
          <ac:chgData name="Leventhal, Brian C - leventbc" userId="3adb2060-2beb-4a7d-9680-0848e8f14df8" providerId="ADAL" clId="{3C00D87A-CAE5-4614-881A-9F1CBDBB6F1A}" dt="2023-12-08T11:28:39.644" v="137" actId="6549"/>
          <ac:spMkLst>
            <pc:docMk/>
            <pc:sldMk cId="1967798868" sldId="338"/>
            <ac:spMk id="3" creationId="{07149D18-8AAB-CEBE-1B50-BAC385E67F0A}"/>
          </ac:spMkLst>
        </pc:spChg>
        <pc:spChg chg="mod">
          <ac:chgData name="Leventhal, Brian C - leventbc" userId="3adb2060-2beb-4a7d-9680-0848e8f14df8" providerId="ADAL" clId="{3C00D87A-CAE5-4614-881A-9F1CBDBB6F1A}" dt="2023-09-11T15:55:36.359" v="112"/>
          <ac:spMkLst>
            <pc:docMk/>
            <pc:sldMk cId="1967798868" sldId="338"/>
            <ac:spMk id="5" creationId="{4D3ECB5C-ADF3-BB3D-8419-DFAF8425E38A}"/>
          </ac:spMkLst>
        </pc:spChg>
      </pc:sldChg>
      <pc:sldChg chg="modSp">
        <pc:chgData name="Leventhal, Brian C - leventbc" userId="3adb2060-2beb-4a7d-9680-0848e8f14df8" providerId="ADAL" clId="{3C00D87A-CAE5-4614-881A-9F1CBDBB6F1A}" dt="2023-09-11T14:54:34.558" v="111" actId="20577"/>
        <pc:sldMkLst>
          <pc:docMk/>
          <pc:sldMk cId="389185328" sldId="339"/>
        </pc:sldMkLst>
        <pc:spChg chg="mod">
          <ac:chgData name="Leventhal, Brian C - leventbc" userId="3adb2060-2beb-4a7d-9680-0848e8f14df8" providerId="ADAL" clId="{3C00D87A-CAE5-4614-881A-9F1CBDBB6F1A}" dt="2023-09-11T14:45:51.315" v="5" actId="27636"/>
          <ac:spMkLst>
            <pc:docMk/>
            <pc:sldMk cId="389185328" sldId="339"/>
            <ac:spMk id="9" creationId="{C397BC99-CC6E-D1F9-17F2-9D98EDBEC041}"/>
          </ac:spMkLst>
        </pc:spChg>
        <pc:spChg chg="mod">
          <ac:chgData name="Leventhal, Brian C - leventbc" userId="3adb2060-2beb-4a7d-9680-0848e8f14df8" providerId="ADAL" clId="{3C00D87A-CAE5-4614-881A-9F1CBDBB6F1A}" dt="2023-09-11T14:46:09.789" v="8" actId="27636"/>
          <ac:spMkLst>
            <pc:docMk/>
            <pc:sldMk cId="389185328" sldId="339"/>
            <ac:spMk id="10" creationId="{7B60FB4C-2D47-4130-D3F9-7D7117828491}"/>
          </ac:spMkLst>
        </pc:spChg>
        <pc:spChg chg="mod">
          <ac:chgData name="Leventhal, Brian C - leventbc" userId="3adb2060-2beb-4a7d-9680-0848e8f14df8" providerId="ADAL" clId="{3C00D87A-CAE5-4614-881A-9F1CBDBB6F1A}" dt="2023-09-11T14:46:22.321" v="10"/>
          <ac:spMkLst>
            <pc:docMk/>
            <pc:sldMk cId="389185328" sldId="339"/>
            <ac:spMk id="11" creationId="{1B5FBE72-F4CB-4155-A29A-F74359193795}"/>
          </ac:spMkLst>
        </pc:spChg>
        <pc:spChg chg="mod">
          <ac:chgData name="Leventhal, Brian C - leventbc" userId="3adb2060-2beb-4a7d-9680-0848e8f14df8" providerId="ADAL" clId="{3C00D87A-CAE5-4614-881A-9F1CBDBB6F1A}" dt="2023-09-11T14:46:34.458" v="12"/>
          <ac:spMkLst>
            <pc:docMk/>
            <pc:sldMk cId="389185328" sldId="339"/>
            <ac:spMk id="12" creationId="{DE900022-F40F-41CF-4A85-8FBB9BDCC2E4}"/>
          </ac:spMkLst>
        </pc:spChg>
        <pc:spChg chg="mod">
          <ac:chgData name="Leventhal, Brian C - leventbc" userId="3adb2060-2beb-4a7d-9680-0848e8f14df8" providerId="ADAL" clId="{3C00D87A-CAE5-4614-881A-9F1CBDBB6F1A}" dt="2023-09-11T14:45:34.953" v="2" actId="114"/>
          <ac:spMkLst>
            <pc:docMk/>
            <pc:sldMk cId="389185328" sldId="339"/>
            <ac:spMk id="13" creationId="{585C9A62-7C9B-5FA2-F1C7-A5E194C7A51B}"/>
          </ac:spMkLst>
        </pc:spChg>
        <pc:spChg chg="mod">
          <ac:chgData name="Leventhal, Brian C - leventbc" userId="3adb2060-2beb-4a7d-9680-0848e8f14df8" providerId="ADAL" clId="{3C00D87A-CAE5-4614-881A-9F1CBDBB6F1A}" dt="2023-09-11T14:45:44.432" v="3"/>
          <ac:spMkLst>
            <pc:docMk/>
            <pc:sldMk cId="389185328" sldId="339"/>
            <ac:spMk id="15" creationId="{0FBFB911-9A74-0532-B6E2-F570B3976947}"/>
          </ac:spMkLst>
        </pc:spChg>
        <pc:spChg chg="mod">
          <ac:chgData name="Leventhal, Brian C - leventbc" userId="3adb2060-2beb-4a7d-9680-0848e8f14df8" providerId="ADAL" clId="{3C00D87A-CAE5-4614-881A-9F1CBDBB6F1A}" dt="2023-09-11T14:46:02.878" v="6"/>
          <ac:spMkLst>
            <pc:docMk/>
            <pc:sldMk cId="389185328" sldId="339"/>
            <ac:spMk id="16" creationId="{DDC03F9F-BDFE-B665-F3B2-6104A44048AC}"/>
          </ac:spMkLst>
        </pc:spChg>
        <pc:spChg chg="mod">
          <ac:chgData name="Leventhal, Brian C - leventbc" userId="3adb2060-2beb-4a7d-9680-0848e8f14df8" providerId="ADAL" clId="{3C00D87A-CAE5-4614-881A-9F1CBDBB6F1A}" dt="2023-09-11T14:46:15.410" v="9"/>
          <ac:spMkLst>
            <pc:docMk/>
            <pc:sldMk cId="389185328" sldId="339"/>
            <ac:spMk id="17" creationId="{504D8E31-675C-AC63-B376-95ECE4FA560E}"/>
          </ac:spMkLst>
        </pc:spChg>
        <pc:spChg chg="mod">
          <ac:chgData name="Leventhal, Brian C - leventbc" userId="3adb2060-2beb-4a7d-9680-0848e8f14df8" providerId="ADAL" clId="{3C00D87A-CAE5-4614-881A-9F1CBDBB6F1A}" dt="2023-09-11T14:46:28.650" v="11"/>
          <ac:spMkLst>
            <pc:docMk/>
            <pc:sldMk cId="389185328" sldId="339"/>
            <ac:spMk id="18" creationId="{C55C80FC-4851-CF9C-8D86-4F144EBA70DD}"/>
          </ac:spMkLst>
        </pc:spChg>
        <pc:spChg chg="mod">
          <ac:chgData name="Leventhal, Brian C - leventbc" userId="3adb2060-2beb-4a7d-9680-0848e8f14df8" providerId="ADAL" clId="{3C00D87A-CAE5-4614-881A-9F1CBDBB6F1A}" dt="2023-09-11T14:54:34.558" v="111" actId="20577"/>
          <ac:spMkLst>
            <pc:docMk/>
            <pc:sldMk cId="389185328" sldId="339"/>
            <ac:spMk id="31" creationId="{A4372754-060D-DD71-2903-914C74A245AA}"/>
          </ac:spMkLst>
        </pc:spChg>
        <pc:spChg chg="mod">
          <ac:chgData name="Leventhal, Brian C - leventbc" userId="3adb2060-2beb-4a7d-9680-0848e8f14df8" providerId="ADAL" clId="{3C00D87A-CAE5-4614-881A-9F1CBDBB6F1A}" dt="2023-09-11T14:54:26.364" v="98"/>
          <ac:spMkLst>
            <pc:docMk/>
            <pc:sldMk cId="389185328" sldId="339"/>
            <ac:spMk id="32" creationId="{4787EFC7-A9ED-01A9-D847-8B56E1EC322A}"/>
          </ac:spMkLst>
        </pc:spChg>
        <pc:spChg chg="mod">
          <ac:chgData name="Leventhal, Brian C - leventbc" userId="3adb2060-2beb-4a7d-9680-0848e8f14df8" providerId="ADAL" clId="{3C00D87A-CAE5-4614-881A-9F1CBDBB6F1A}" dt="2023-09-11T14:49:41.065" v="45" actId="20577"/>
          <ac:spMkLst>
            <pc:docMk/>
            <pc:sldMk cId="389185328" sldId="339"/>
            <ac:spMk id="42" creationId="{1C8BDC04-8DE4-DACA-0E95-4B5B848167DD}"/>
          </ac:spMkLst>
        </pc:spChg>
      </pc:sldChg>
      <pc:sldChg chg="modSp">
        <pc:chgData name="Leventhal, Brian C - leventbc" userId="3adb2060-2beb-4a7d-9680-0848e8f14df8" providerId="ADAL" clId="{3C00D87A-CAE5-4614-881A-9F1CBDBB6F1A}" dt="2023-09-11T14:54:17.046" v="97"/>
        <pc:sldMkLst>
          <pc:docMk/>
          <pc:sldMk cId="1190368141" sldId="340"/>
        </pc:sldMkLst>
        <pc:spChg chg="mod">
          <ac:chgData name="Leventhal, Brian C - leventbc" userId="3adb2060-2beb-4a7d-9680-0848e8f14df8" providerId="ADAL" clId="{3C00D87A-CAE5-4614-881A-9F1CBDBB6F1A}" dt="2023-09-11T14:47:18.667" v="23"/>
          <ac:spMkLst>
            <pc:docMk/>
            <pc:sldMk cId="1190368141" sldId="340"/>
            <ac:spMk id="12" creationId="{1556F217-31DC-266C-8AD2-86EF617193D7}"/>
          </ac:spMkLst>
        </pc:spChg>
        <pc:spChg chg="mod">
          <ac:chgData name="Leventhal, Brian C - leventbc" userId="3adb2060-2beb-4a7d-9680-0848e8f14df8" providerId="ADAL" clId="{3C00D87A-CAE5-4614-881A-9F1CBDBB6F1A}" dt="2023-09-11T14:47:43.831" v="25"/>
          <ac:spMkLst>
            <pc:docMk/>
            <pc:sldMk cId="1190368141" sldId="340"/>
            <ac:spMk id="13" creationId="{FC0D4079-7861-3920-1D3B-4822C90EE883}"/>
          </ac:spMkLst>
        </pc:spChg>
        <pc:spChg chg="mod">
          <ac:chgData name="Leventhal, Brian C - leventbc" userId="3adb2060-2beb-4a7d-9680-0848e8f14df8" providerId="ADAL" clId="{3C00D87A-CAE5-4614-881A-9F1CBDBB6F1A}" dt="2023-09-11T14:47:57.892" v="27"/>
          <ac:spMkLst>
            <pc:docMk/>
            <pc:sldMk cId="1190368141" sldId="340"/>
            <ac:spMk id="14" creationId="{AE883483-0E17-02B9-98C1-645AF1AA5B19}"/>
          </ac:spMkLst>
        </pc:spChg>
        <pc:spChg chg="mod">
          <ac:chgData name="Leventhal, Brian C - leventbc" userId="3adb2060-2beb-4a7d-9680-0848e8f14df8" providerId="ADAL" clId="{3C00D87A-CAE5-4614-881A-9F1CBDBB6F1A}" dt="2023-09-11T14:48:10.890" v="29"/>
          <ac:spMkLst>
            <pc:docMk/>
            <pc:sldMk cId="1190368141" sldId="340"/>
            <ac:spMk id="15" creationId="{F329723D-4C0D-B83B-4240-5F4AE3187EA0}"/>
          </ac:spMkLst>
        </pc:spChg>
        <pc:spChg chg="mod">
          <ac:chgData name="Leventhal, Brian C - leventbc" userId="3adb2060-2beb-4a7d-9680-0848e8f14df8" providerId="ADAL" clId="{3C00D87A-CAE5-4614-881A-9F1CBDBB6F1A}" dt="2023-09-11T14:46:59.613" v="19" actId="27636"/>
          <ac:spMkLst>
            <pc:docMk/>
            <pc:sldMk cId="1190368141" sldId="340"/>
            <ac:spMk id="16" creationId="{163FFC9A-4A64-28A7-44E1-149FC9964B95}"/>
          </ac:spMkLst>
        </pc:spChg>
        <pc:spChg chg="mod">
          <ac:chgData name="Leventhal, Brian C - leventbc" userId="3adb2060-2beb-4a7d-9680-0848e8f14df8" providerId="ADAL" clId="{3C00D87A-CAE5-4614-881A-9F1CBDBB6F1A}" dt="2023-09-11T14:47:12.584" v="22"/>
          <ac:spMkLst>
            <pc:docMk/>
            <pc:sldMk cId="1190368141" sldId="340"/>
            <ac:spMk id="18" creationId="{D527B368-7E5C-E427-325A-5A431338A6E7}"/>
          </ac:spMkLst>
        </pc:spChg>
        <pc:spChg chg="mod">
          <ac:chgData name="Leventhal, Brian C - leventbc" userId="3adb2060-2beb-4a7d-9680-0848e8f14df8" providerId="ADAL" clId="{3C00D87A-CAE5-4614-881A-9F1CBDBB6F1A}" dt="2023-09-11T14:47:31.504" v="24"/>
          <ac:spMkLst>
            <pc:docMk/>
            <pc:sldMk cId="1190368141" sldId="340"/>
            <ac:spMk id="19" creationId="{06956135-6FCA-E243-F6EB-DB0767624A4D}"/>
          </ac:spMkLst>
        </pc:spChg>
        <pc:spChg chg="mod">
          <ac:chgData name="Leventhal, Brian C - leventbc" userId="3adb2060-2beb-4a7d-9680-0848e8f14df8" providerId="ADAL" clId="{3C00D87A-CAE5-4614-881A-9F1CBDBB6F1A}" dt="2023-09-11T14:47:50.835" v="26"/>
          <ac:spMkLst>
            <pc:docMk/>
            <pc:sldMk cId="1190368141" sldId="340"/>
            <ac:spMk id="20" creationId="{6B363359-8A6E-8B3B-66F2-EE7AED0115BB}"/>
          </ac:spMkLst>
        </pc:spChg>
        <pc:spChg chg="mod">
          <ac:chgData name="Leventhal, Brian C - leventbc" userId="3adb2060-2beb-4a7d-9680-0848e8f14df8" providerId="ADAL" clId="{3C00D87A-CAE5-4614-881A-9F1CBDBB6F1A}" dt="2023-09-11T14:48:04.123" v="28"/>
          <ac:spMkLst>
            <pc:docMk/>
            <pc:sldMk cId="1190368141" sldId="340"/>
            <ac:spMk id="21" creationId="{5BA422C2-99EA-1746-7E3E-B6BC481CB647}"/>
          </ac:spMkLst>
        </pc:spChg>
        <pc:spChg chg="mod">
          <ac:chgData name="Leventhal, Brian C - leventbc" userId="3adb2060-2beb-4a7d-9680-0848e8f14df8" providerId="ADAL" clId="{3C00D87A-CAE5-4614-881A-9F1CBDBB6F1A}" dt="2023-09-11T14:46:57.007" v="17" actId="14100"/>
          <ac:spMkLst>
            <pc:docMk/>
            <pc:sldMk cId="1190368141" sldId="340"/>
            <ac:spMk id="22" creationId="{6E4F76E5-1A93-56EB-D5E0-AAE9D2CAD1C5}"/>
          </ac:spMkLst>
        </pc:spChg>
        <pc:spChg chg="mod">
          <ac:chgData name="Leventhal, Brian C - leventbc" userId="3adb2060-2beb-4a7d-9680-0848e8f14df8" providerId="ADAL" clId="{3C00D87A-CAE5-4614-881A-9F1CBDBB6F1A}" dt="2023-09-11T14:47:02.611" v="20" actId="1076"/>
          <ac:spMkLst>
            <pc:docMk/>
            <pc:sldMk cId="1190368141" sldId="340"/>
            <ac:spMk id="23" creationId="{B67595AE-D71F-245F-8088-CC83AEE9D3B5}"/>
          </ac:spMkLst>
        </pc:spChg>
        <pc:spChg chg="mod">
          <ac:chgData name="Leventhal, Brian C - leventbc" userId="3adb2060-2beb-4a7d-9680-0848e8f14df8" providerId="ADAL" clId="{3C00D87A-CAE5-4614-881A-9F1CBDBB6F1A}" dt="2023-09-11T14:54:17.046" v="97"/>
          <ac:spMkLst>
            <pc:docMk/>
            <pc:sldMk cId="1190368141" sldId="340"/>
            <ac:spMk id="34" creationId="{82842601-7FCD-9A1D-67DD-B7941D3EB8FE}"/>
          </ac:spMkLst>
        </pc:spChg>
        <pc:spChg chg="mod">
          <ac:chgData name="Leventhal, Brian C - leventbc" userId="3adb2060-2beb-4a7d-9680-0848e8f14df8" providerId="ADAL" clId="{3C00D87A-CAE5-4614-881A-9F1CBDBB6F1A}" dt="2023-09-11T14:54:11.096" v="96"/>
          <ac:spMkLst>
            <pc:docMk/>
            <pc:sldMk cId="1190368141" sldId="340"/>
            <ac:spMk id="35" creationId="{03A2FB1B-058D-7603-426A-8ADB67494736}"/>
          </ac:spMkLst>
        </pc:spChg>
        <pc:spChg chg="mod">
          <ac:chgData name="Leventhal, Brian C - leventbc" userId="3adb2060-2beb-4a7d-9680-0848e8f14df8" providerId="ADAL" clId="{3C00D87A-CAE5-4614-881A-9F1CBDBB6F1A}" dt="2023-09-11T14:49:38.238" v="43" actId="20577"/>
          <ac:spMkLst>
            <pc:docMk/>
            <pc:sldMk cId="1190368141" sldId="340"/>
            <ac:spMk id="56" creationId="{4A9955C3-8B9E-2E01-DF51-F5E504AD807C}"/>
          </ac:spMkLst>
        </pc:spChg>
      </pc:sldChg>
      <pc:sldChg chg="modSp">
        <pc:chgData name="Leventhal, Brian C - leventbc" userId="3adb2060-2beb-4a7d-9680-0848e8f14df8" providerId="ADAL" clId="{3C00D87A-CAE5-4614-881A-9F1CBDBB6F1A}" dt="2023-09-11T14:53:52.202" v="93"/>
        <pc:sldMkLst>
          <pc:docMk/>
          <pc:sldMk cId="3976714218" sldId="341"/>
        </pc:sldMkLst>
        <pc:spChg chg="mod">
          <ac:chgData name="Leventhal, Brian C - leventbc" userId="3adb2060-2beb-4a7d-9680-0848e8f14df8" providerId="ADAL" clId="{3C00D87A-CAE5-4614-881A-9F1CBDBB6F1A}" dt="2023-09-11T14:48:46.742" v="32"/>
          <ac:spMkLst>
            <pc:docMk/>
            <pc:sldMk cId="3976714218" sldId="341"/>
            <ac:spMk id="12" creationId="{A6EF6B85-C08F-6FD5-2731-1F47BD8DFBD8}"/>
          </ac:spMkLst>
        </pc:spChg>
        <pc:spChg chg="mod">
          <ac:chgData name="Leventhal, Brian C - leventbc" userId="3adb2060-2beb-4a7d-9680-0848e8f14df8" providerId="ADAL" clId="{3C00D87A-CAE5-4614-881A-9F1CBDBB6F1A}" dt="2023-09-11T14:48:59.212" v="34"/>
          <ac:spMkLst>
            <pc:docMk/>
            <pc:sldMk cId="3976714218" sldId="341"/>
            <ac:spMk id="13" creationId="{6775A7CD-F8DE-2BC8-D2A1-71614FA66194}"/>
          </ac:spMkLst>
        </pc:spChg>
        <pc:spChg chg="mod">
          <ac:chgData name="Leventhal, Brian C - leventbc" userId="3adb2060-2beb-4a7d-9680-0848e8f14df8" providerId="ADAL" clId="{3C00D87A-CAE5-4614-881A-9F1CBDBB6F1A}" dt="2023-09-11T14:49:17.048" v="37"/>
          <ac:spMkLst>
            <pc:docMk/>
            <pc:sldMk cId="3976714218" sldId="341"/>
            <ac:spMk id="14" creationId="{9CED8E08-2973-203C-1C06-9A9C7FEC5333}"/>
          </ac:spMkLst>
        </pc:spChg>
        <pc:spChg chg="mod">
          <ac:chgData name="Leventhal, Brian C - leventbc" userId="3adb2060-2beb-4a7d-9680-0848e8f14df8" providerId="ADAL" clId="{3C00D87A-CAE5-4614-881A-9F1CBDBB6F1A}" dt="2023-09-11T14:49:31.386" v="39"/>
          <ac:spMkLst>
            <pc:docMk/>
            <pc:sldMk cId="3976714218" sldId="341"/>
            <ac:spMk id="15" creationId="{A1C0CFD7-6D8D-B6D7-EC6F-168897C5807D}"/>
          </ac:spMkLst>
        </pc:spChg>
        <pc:spChg chg="mod">
          <ac:chgData name="Leventhal, Brian C - leventbc" userId="3adb2060-2beb-4a7d-9680-0848e8f14df8" providerId="ADAL" clId="{3C00D87A-CAE5-4614-881A-9F1CBDBB6F1A}" dt="2023-09-11T14:48:33.850" v="30"/>
          <ac:spMkLst>
            <pc:docMk/>
            <pc:sldMk cId="3976714218" sldId="341"/>
            <ac:spMk id="16" creationId="{95273187-F5CC-D567-6E28-5C9C6B3803A2}"/>
          </ac:spMkLst>
        </pc:spChg>
        <pc:spChg chg="mod">
          <ac:chgData name="Leventhal, Brian C - leventbc" userId="3adb2060-2beb-4a7d-9680-0848e8f14df8" providerId="ADAL" clId="{3C00D87A-CAE5-4614-881A-9F1CBDBB6F1A}" dt="2023-09-11T14:48:40.436" v="31"/>
          <ac:spMkLst>
            <pc:docMk/>
            <pc:sldMk cId="3976714218" sldId="341"/>
            <ac:spMk id="18" creationId="{30BA2B27-CD10-BE6C-74BB-D08CA9AAA30D}"/>
          </ac:spMkLst>
        </pc:spChg>
        <pc:spChg chg="mod">
          <ac:chgData name="Leventhal, Brian C - leventbc" userId="3adb2060-2beb-4a7d-9680-0848e8f14df8" providerId="ADAL" clId="{3C00D87A-CAE5-4614-881A-9F1CBDBB6F1A}" dt="2023-09-11T14:48:53.511" v="33"/>
          <ac:spMkLst>
            <pc:docMk/>
            <pc:sldMk cId="3976714218" sldId="341"/>
            <ac:spMk id="19" creationId="{D089B5A2-50C1-D2DA-BD30-E725A2D323ED}"/>
          </ac:spMkLst>
        </pc:spChg>
        <pc:spChg chg="mod">
          <ac:chgData name="Leventhal, Brian C - leventbc" userId="3adb2060-2beb-4a7d-9680-0848e8f14df8" providerId="ADAL" clId="{3C00D87A-CAE5-4614-881A-9F1CBDBB6F1A}" dt="2023-09-11T14:49:05.531" v="35"/>
          <ac:spMkLst>
            <pc:docMk/>
            <pc:sldMk cId="3976714218" sldId="341"/>
            <ac:spMk id="20" creationId="{9748C5BF-97B6-92E4-28E9-D51E3A4CFF32}"/>
          </ac:spMkLst>
        </pc:spChg>
        <pc:spChg chg="mod">
          <ac:chgData name="Leventhal, Brian C - leventbc" userId="3adb2060-2beb-4a7d-9680-0848e8f14df8" providerId="ADAL" clId="{3C00D87A-CAE5-4614-881A-9F1CBDBB6F1A}" dt="2023-09-11T14:49:24.683" v="38"/>
          <ac:spMkLst>
            <pc:docMk/>
            <pc:sldMk cId="3976714218" sldId="341"/>
            <ac:spMk id="21" creationId="{3FD14AF0-A543-4232-5E95-BA06D8AEE8D5}"/>
          </ac:spMkLst>
        </pc:spChg>
        <pc:spChg chg="mod">
          <ac:chgData name="Leventhal, Brian C - leventbc" userId="3adb2060-2beb-4a7d-9680-0848e8f14df8" providerId="ADAL" clId="{3C00D87A-CAE5-4614-881A-9F1CBDBB6F1A}" dt="2023-09-11T14:53:52.202" v="93"/>
          <ac:spMkLst>
            <pc:docMk/>
            <pc:sldMk cId="3976714218" sldId="341"/>
            <ac:spMk id="36" creationId="{DE8CA52C-425F-BF73-07F1-8DA1AAA4F721}"/>
          </ac:spMkLst>
        </pc:spChg>
        <pc:spChg chg="mod">
          <ac:chgData name="Leventhal, Brian C - leventbc" userId="3adb2060-2beb-4a7d-9680-0848e8f14df8" providerId="ADAL" clId="{3C00D87A-CAE5-4614-881A-9F1CBDBB6F1A}" dt="2023-09-11T14:53:43.990" v="92"/>
          <ac:spMkLst>
            <pc:docMk/>
            <pc:sldMk cId="3976714218" sldId="341"/>
            <ac:spMk id="37" creationId="{5390BB8A-8BB2-0B40-1467-6CDF0E4405A9}"/>
          </ac:spMkLst>
        </pc:spChg>
        <pc:spChg chg="mod">
          <ac:chgData name="Leventhal, Brian C - leventbc" userId="3adb2060-2beb-4a7d-9680-0848e8f14df8" providerId="ADAL" clId="{3C00D87A-CAE5-4614-881A-9F1CBDBB6F1A}" dt="2023-09-11T14:49:35.691" v="41" actId="20577"/>
          <ac:spMkLst>
            <pc:docMk/>
            <pc:sldMk cId="3976714218" sldId="341"/>
            <ac:spMk id="57" creationId="{DBBF2F44-1794-64EF-0708-E42301095F09}"/>
          </ac:spMkLst>
        </pc:spChg>
      </pc:sldChg>
      <pc:sldChg chg="addSp delSp modSp ord modAnim">
        <pc:chgData name="Leventhal, Brian C - leventbc" userId="3adb2060-2beb-4a7d-9680-0848e8f14df8" providerId="ADAL" clId="{3C00D87A-CAE5-4614-881A-9F1CBDBB6F1A}" dt="2023-09-11T14:54:04.202" v="95"/>
        <pc:sldMkLst>
          <pc:docMk/>
          <pc:sldMk cId="2363677982" sldId="342"/>
        </pc:sldMkLst>
        <pc:spChg chg="mod">
          <ac:chgData name="Leventhal, Brian C - leventbc" userId="3adb2060-2beb-4a7d-9680-0848e8f14df8" providerId="ADAL" clId="{3C00D87A-CAE5-4614-881A-9F1CBDBB6F1A}" dt="2023-09-11T14:50:31.167" v="59" actId="27636"/>
          <ac:spMkLst>
            <pc:docMk/>
            <pc:sldMk cId="2363677982" sldId="342"/>
            <ac:spMk id="12" creationId="{026F878D-5FE5-6ED4-FE24-7AD8DFECE1BC}"/>
          </ac:spMkLst>
        </pc:spChg>
        <pc:spChg chg="mod">
          <ac:chgData name="Leventhal, Brian C - leventbc" userId="3adb2060-2beb-4a7d-9680-0848e8f14df8" providerId="ADAL" clId="{3C00D87A-CAE5-4614-881A-9F1CBDBB6F1A}" dt="2023-09-11T14:51:35.122" v="72" actId="207"/>
          <ac:spMkLst>
            <pc:docMk/>
            <pc:sldMk cId="2363677982" sldId="342"/>
            <ac:spMk id="13" creationId="{F0A996E2-A1A1-52CA-0048-2811DAFFD4E9}"/>
          </ac:spMkLst>
        </pc:spChg>
        <pc:spChg chg="mod">
          <ac:chgData name="Leventhal, Brian C - leventbc" userId="3adb2060-2beb-4a7d-9680-0848e8f14df8" providerId="ADAL" clId="{3C00D87A-CAE5-4614-881A-9F1CBDBB6F1A}" dt="2023-09-11T14:51:32.488" v="70" actId="207"/>
          <ac:spMkLst>
            <pc:docMk/>
            <pc:sldMk cId="2363677982" sldId="342"/>
            <ac:spMk id="14" creationId="{2B1D0E11-FCE4-8028-0C1F-FEA31ABC7B03}"/>
          </ac:spMkLst>
        </pc:spChg>
        <pc:spChg chg="mod">
          <ac:chgData name="Leventhal, Brian C - leventbc" userId="3adb2060-2beb-4a7d-9680-0848e8f14df8" providerId="ADAL" clId="{3C00D87A-CAE5-4614-881A-9F1CBDBB6F1A}" dt="2023-09-11T14:51:22.972" v="68" actId="27636"/>
          <ac:spMkLst>
            <pc:docMk/>
            <pc:sldMk cId="2363677982" sldId="342"/>
            <ac:spMk id="15" creationId="{0FD6963F-2BCB-7745-D959-E230D1169488}"/>
          </ac:spMkLst>
        </pc:spChg>
        <pc:spChg chg="mod">
          <ac:chgData name="Leventhal, Brian C - leventbc" userId="3adb2060-2beb-4a7d-9680-0848e8f14df8" providerId="ADAL" clId="{3C00D87A-CAE5-4614-881A-9F1CBDBB6F1A}" dt="2023-09-11T14:50:11.186" v="52" actId="27636"/>
          <ac:spMkLst>
            <pc:docMk/>
            <pc:sldMk cId="2363677982" sldId="342"/>
            <ac:spMk id="16" creationId="{3888ADAD-A6A5-3B7B-87C2-B43753CE06E7}"/>
          </ac:spMkLst>
        </pc:spChg>
        <pc:spChg chg="mod">
          <ac:chgData name="Leventhal, Brian C - leventbc" userId="3adb2060-2beb-4a7d-9680-0848e8f14df8" providerId="ADAL" clId="{3C00D87A-CAE5-4614-881A-9F1CBDBB6F1A}" dt="2023-09-11T14:51:55.907" v="75" actId="1076"/>
          <ac:spMkLst>
            <pc:docMk/>
            <pc:sldMk cId="2363677982" sldId="342"/>
            <ac:spMk id="18" creationId="{5EDEAEE0-1128-F164-6BE1-621683489BB5}"/>
          </ac:spMkLst>
        </pc:spChg>
        <pc:spChg chg="mod">
          <ac:chgData name="Leventhal, Brian C - leventbc" userId="3adb2060-2beb-4a7d-9680-0848e8f14df8" providerId="ADAL" clId="{3C00D87A-CAE5-4614-881A-9F1CBDBB6F1A}" dt="2023-09-11T14:51:43.570" v="73" actId="1076"/>
          <ac:spMkLst>
            <pc:docMk/>
            <pc:sldMk cId="2363677982" sldId="342"/>
            <ac:spMk id="19" creationId="{C147DCB3-95A2-D86F-C184-E06E783A3E33}"/>
          </ac:spMkLst>
        </pc:spChg>
        <pc:spChg chg="mod">
          <ac:chgData name="Leventhal, Brian C - leventbc" userId="3adb2060-2beb-4a7d-9680-0848e8f14df8" providerId="ADAL" clId="{3C00D87A-CAE5-4614-881A-9F1CBDBB6F1A}" dt="2023-09-11T14:51:49.797" v="74" actId="1076"/>
          <ac:spMkLst>
            <pc:docMk/>
            <pc:sldMk cId="2363677982" sldId="342"/>
            <ac:spMk id="20" creationId="{B9447DB0-DB05-4E93-08F7-ED5D19BDD9F3}"/>
          </ac:spMkLst>
        </pc:spChg>
        <pc:spChg chg="mod">
          <ac:chgData name="Leventhal, Brian C - leventbc" userId="3adb2060-2beb-4a7d-9680-0848e8f14df8" providerId="ADAL" clId="{3C00D87A-CAE5-4614-881A-9F1CBDBB6F1A}" dt="2023-09-11T14:51:57.977" v="76" actId="1076"/>
          <ac:spMkLst>
            <pc:docMk/>
            <pc:sldMk cId="2363677982" sldId="342"/>
            <ac:spMk id="21" creationId="{AD9CAFE7-46CC-1130-7A52-CC5CCB9A58EC}"/>
          </ac:spMkLst>
        </pc:spChg>
        <pc:spChg chg="del">
          <ac:chgData name="Leventhal, Brian C - leventbc" userId="3adb2060-2beb-4a7d-9680-0848e8f14df8" providerId="ADAL" clId="{3C00D87A-CAE5-4614-881A-9F1CBDBB6F1A}" dt="2023-09-11T14:52:34.532" v="77" actId="478"/>
          <ac:spMkLst>
            <pc:docMk/>
            <pc:sldMk cId="2363677982" sldId="342"/>
            <ac:spMk id="28" creationId="{A83947C5-E5FF-7A78-03F7-F9BD15782070}"/>
          </ac:spMkLst>
        </pc:spChg>
        <pc:spChg chg="del">
          <ac:chgData name="Leventhal, Brian C - leventbc" userId="3adb2060-2beb-4a7d-9680-0848e8f14df8" providerId="ADAL" clId="{3C00D87A-CAE5-4614-881A-9F1CBDBB6F1A}" dt="2023-09-11T14:52:39.209" v="80" actId="478"/>
          <ac:spMkLst>
            <pc:docMk/>
            <pc:sldMk cId="2363677982" sldId="342"/>
            <ac:spMk id="30" creationId="{991E5F63-D5DE-3DEB-FD22-58C630C71C50}"/>
          </ac:spMkLst>
        </pc:spChg>
        <pc:spChg chg="mod">
          <ac:chgData name="Leventhal, Brian C - leventbc" userId="3adb2060-2beb-4a7d-9680-0848e8f14df8" providerId="ADAL" clId="{3C00D87A-CAE5-4614-881A-9F1CBDBB6F1A}" dt="2023-09-11T14:54:04.202" v="95"/>
          <ac:spMkLst>
            <pc:docMk/>
            <pc:sldMk cId="2363677982" sldId="342"/>
            <ac:spMk id="34" creationId="{18A4E251-606D-ADE8-6427-9AEEB7D760DE}"/>
          </ac:spMkLst>
        </pc:spChg>
        <pc:spChg chg="mod">
          <ac:chgData name="Leventhal, Brian C - leventbc" userId="3adb2060-2beb-4a7d-9680-0848e8f14df8" providerId="ADAL" clId="{3C00D87A-CAE5-4614-881A-9F1CBDBB6F1A}" dt="2023-09-11T14:53:59.183" v="94"/>
          <ac:spMkLst>
            <pc:docMk/>
            <pc:sldMk cId="2363677982" sldId="342"/>
            <ac:spMk id="35" creationId="{3ADEEF38-A04C-D2A3-6F6D-86CD35D18362}"/>
          </ac:spMkLst>
        </pc:spChg>
        <pc:spChg chg="mod">
          <ac:chgData name="Leventhal, Brian C - leventbc" userId="3adb2060-2beb-4a7d-9680-0848e8f14df8" providerId="ADAL" clId="{3C00D87A-CAE5-4614-881A-9F1CBDBB6F1A}" dt="2023-09-11T14:50:12.974" v="54" actId="20577"/>
          <ac:spMkLst>
            <pc:docMk/>
            <pc:sldMk cId="2363677982" sldId="342"/>
            <ac:spMk id="45" creationId="{03B0322C-9593-EB7D-9D2C-DE45EE837A63}"/>
          </ac:spMkLst>
        </pc:spChg>
        <pc:picChg chg="add mod">
          <ac:chgData name="Leventhal, Brian C - leventbc" userId="3adb2060-2beb-4a7d-9680-0848e8f14df8" providerId="ADAL" clId="{3C00D87A-CAE5-4614-881A-9F1CBDBB6F1A}" dt="2023-09-11T14:52:38.013" v="79" actId="1076"/>
          <ac:picMkLst>
            <pc:docMk/>
            <pc:sldMk cId="2363677982" sldId="342"/>
            <ac:picMk id="2" creationId="{EC5F5667-A147-665A-E2A4-43BB9CC2E93A}"/>
          </ac:picMkLst>
        </pc:picChg>
        <pc:picChg chg="add mod">
          <ac:chgData name="Leventhal, Brian C - leventbc" userId="3adb2060-2beb-4a7d-9680-0848e8f14df8" providerId="ADAL" clId="{3C00D87A-CAE5-4614-881A-9F1CBDBB6F1A}" dt="2023-09-11T14:52:42.399" v="82" actId="1076"/>
          <ac:picMkLst>
            <pc:docMk/>
            <pc:sldMk cId="2363677982" sldId="342"/>
            <ac:picMk id="3" creationId="{B7A5F1F0-83F6-FCEB-C1A8-321AB808C62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2/28/2024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453248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oice C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4405521"/>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405521"/>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043A248C-E430-4BA1-A06E-577291C80A86}"/>
              </a:ext>
            </a:extLst>
          </p:cNvPr>
          <p:cNvSpPr>
            <a:spLocks noGrp="1"/>
          </p:cNvSpPr>
          <p:nvPr>
            <p:ph type="title" hasCustomPrompt="1"/>
          </p:nvPr>
        </p:nvSpPr>
        <p:spPr>
          <a:xfrm>
            <a:off x="498617" y="1336796"/>
            <a:ext cx="482139" cy="611414"/>
          </a:xfrm>
        </p:spPr>
        <p:txBody>
          <a:bodyPr/>
          <a:lstStyle>
            <a:lvl1pPr>
              <a:defRPr/>
            </a:lvl1pPr>
          </a:lstStyle>
          <a:p>
            <a:r>
              <a:rPr lang="en-US" dirty="0"/>
              <a:t>#</a:t>
            </a:r>
          </a:p>
        </p:txBody>
      </p:sp>
    </p:spTree>
    <p:extLst>
      <p:ext uri="{BB962C8B-B14F-4D97-AF65-F5344CB8AC3E}">
        <p14:creationId xmlns:p14="http://schemas.microsoft.com/office/powerpoint/2010/main" val="3761438353"/>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oice D Correct">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529200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 Explanation </a:t>
            </a:r>
          </a:p>
        </p:txBody>
      </p:sp>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438529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385295"/>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76CAEB63-4F6F-B0B3-F4F1-BECE6DDC836B}"/>
              </a:ext>
            </a:extLst>
          </p:cNvPr>
          <p:cNvSpPr>
            <a:spLocks noGrp="1"/>
          </p:cNvSpPr>
          <p:nvPr>
            <p:ph type="title" hasCustomPrompt="1"/>
          </p:nvPr>
        </p:nvSpPr>
        <p:spPr>
          <a:xfrm>
            <a:off x="524385" y="1336796"/>
            <a:ext cx="477249" cy="611414"/>
          </a:xfrm>
        </p:spPr>
        <p:txBody>
          <a:bodyPr/>
          <a:lstStyle>
            <a:lvl1pPr>
              <a:defRPr/>
            </a:lvl1pPr>
          </a:lstStyle>
          <a:p>
            <a:r>
              <a:rPr lang="en-US" dirty="0"/>
              <a:t>#</a:t>
            </a:r>
          </a:p>
        </p:txBody>
      </p:sp>
    </p:spTree>
    <p:extLst>
      <p:ext uri="{BB962C8B-B14F-4D97-AF65-F5344CB8AC3E}">
        <p14:creationId xmlns:p14="http://schemas.microsoft.com/office/powerpoint/2010/main" val="21711910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4228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318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659673" y="-3943456"/>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782395" y="382568"/>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18189470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oice A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2614564"/>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3516250"/>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350724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2605563"/>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37" name="Title 36">
            <a:extLst>
              <a:ext uri="{FF2B5EF4-FFF2-40B4-BE49-F238E27FC236}">
                <a16:creationId xmlns:a16="http://schemas.microsoft.com/office/drawing/2014/main" id="{CFBE335B-B4A1-ABC5-219F-1FC5B02630FF}"/>
              </a:ext>
            </a:extLst>
          </p:cNvPr>
          <p:cNvSpPr>
            <a:spLocks noGrp="1"/>
          </p:cNvSpPr>
          <p:nvPr>
            <p:ph type="title" hasCustomPrompt="1"/>
          </p:nvPr>
        </p:nvSpPr>
        <p:spPr>
          <a:xfrm>
            <a:off x="448593" y="1336796"/>
            <a:ext cx="628834" cy="611414"/>
          </a:xfrm>
        </p:spPr>
        <p:txBody>
          <a:bodyPr/>
          <a:lstStyle>
            <a:lvl1pPr>
              <a:defRPr/>
            </a:lvl1pPr>
          </a:lstStyle>
          <a:p>
            <a:r>
              <a:rPr lang="en-US" dirty="0"/>
              <a:t>#</a:t>
            </a:r>
          </a:p>
        </p:txBody>
      </p:sp>
    </p:spTree>
    <p:extLst>
      <p:ext uri="{BB962C8B-B14F-4D97-AF65-F5344CB8AC3E}">
        <p14:creationId xmlns:p14="http://schemas.microsoft.com/office/powerpoint/2010/main" val="263631727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oice B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347132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3471327"/>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5" name="Title 4">
            <a:extLst>
              <a:ext uri="{FF2B5EF4-FFF2-40B4-BE49-F238E27FC236}">
                <a16:creationId xmlns:a16="http://schemas.microsoft.com/office/drawing/2014/main" id="{7FC9BF1F-78A6-DFA0-1DB5-5DD85948E7D9}"/>
              </a:ext>
            </a:extLst>
          </p:cNvPr>
          <p:cNvSpPr>
            <a:spLocks noGrp="1"/>
          </p:cNvSpPr>
          <p:nvPr>
            <p:ph type="title" hasCustomPrompt="1"/>
          </p:nvPr>
        </p:nvSpPr>
        <p:spPr>
          <a:xfrm>
            <a:off x="507271" y="1336796"/>
            <a:ext cx="511478" cy="611414"/>
          </a:xfrm>
        </p:spPr>
        <p:txBody>
          <a:bodyPr/>
          <a:lstStyle>
            <a:lvl1pPr>
              <a:defRPr/>
            </a:lvl1pPr>
          </a:lstStyle>
          <a:p>
            <a:r>
              <a:rPr lang="en-US" dirty="0"/>
              <a:t>#</a:t>
            </a:r>
          </a:p>
        </p:txBody>
      </p:sp>
    </p:spTree>
    <p:extLst>
      <p:ext uri="{BB962C8B-B14F-4D97-AF65-F5344CB8AC3E}">
        <p14:creationId xmlns:p14="http://schemas.microsoft.com/office/powerpoint/2010/main" val="111205356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8.xml"/><Relationship Id="rId5" Type="http://schemas.openxmlformats.org/officeDocument/2006/relationships/slide" Target="slide3.xml"/><Relationship Id="rId4" Type="http://schemas.openxmlformats.org/officeDocument/2006/relationships/slide" Target="slide1.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9.xml"/><Relationship Id="rId5" Type="http://schemas.openxmlformats.org/officeDocument/2006/relationships/slide" Target="slide4.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 Id="rId5" Type="http://schemas.openxmlformats.org/officeDocument/2006/relationships/slide" Target="slide5.xml"/><Relationship Id="rId4" Type="http://schemas.openxmlformats.org/officeDocument/2006/relationships/slide" Target="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0.xml"/><Relationship Id="rId5" Type="http://schemas.openxmlformats.org/officeDocument/2006/relationships/slide" Target="slide6.xml"/><Relationship Id="rId4" Type="http://schemas.openxmlformats.org/officeDocument/2006/relationships/slide" Target="slide4.xml"/></Relationships>
</file>

<file path=ppt/slides/_rels/slide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47CE4F-CA2E-40E2-8A42-6DD4522E5F83}"/>
              </a:ext>
            </a:extLst>
          </p:cNvPr>
          <p:cNvSpPr>
            <a:spLocks noGrp="1"/>
          </p:cNvSpPr>
          <p:nvPr>
            <p:ph type="ctrTitle"/>
          </p:nvPr>
        </p:nvSpPr>
        <p:spPr/>
        <p:txBody>
          <a:bodyPr/>
          <a:lstStyle/>
          <a:p>
            <a:r>
              <a:rPr lang="en-US" dirty="0"/>
              <a:t>Section 1: Learning Check</a:t>
            </a:r>
          </a:p>
        </p:txBody>
      </p:sp>
      <p:sp>
        <p:nvSpPr>
          <p:cNvPr id="6" name="Next Question Arrow">
            <a:hlinkClick r:id="rId2" action="ppaction://hlinksldjump"/>
            <a:extLst>
              <a:ext uri="{FF2B5EF4-FFF2-40B4-BE49-F238E27FC236}">
                <a16:creationId xmlns:a16="http://schemas.microsoft.com/office/drawing/2014/main" id="{EF09C0B7-74A5-CCF1-73C8-D53031732F42}"/>
              </a:ext>
            </a:extLst>
          </p:cNvPr>
          <p:cNvSpPr/>
          <p:nvPr/>
        </p:nvSpPr>
        <p:spPr>
          <a:xfrm>
            <a:off x="10250712" y="6344653"/>
            <a:ext cx="1921381"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 1</a:t>
            </a:r>
          </a:p>
        </p:txBody>
      </p:sp>
      <p:sp>
        <p:nvSpPr>
          <p:cNvPr id="7" name="Question Box">
            <a:extLst>
              <a:ext uri="{FF2B5EF4-FFF2-40B4-BE49-F238E27FC236}">
                <a16:creationId xmlns:a16="http://schemas.microsoft.com/office/drawing/2014/main" id="{45B48011-96A6-F719-CC48-1D71C491596E}"/>
              </a:ext>
            </a:extLst>
          </p:cNvPr>
          <p:cNvSpPr/>
          <p:nvPr/>
        </p:nvSpPr>
        <p:spPr>
          <a:xfrm>
            <a:off x="370322" y="2306372"/>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Quiz</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Question Box">
            <a:extLst>
              <a:ext uri="{FF2B5EF4-FFF2-40B4-BE49-F238E27FC236}">
                <a16:creationId xmlns:a16="http://schemas.microsoft.com/office/drawing/2014/main" id="{EA7D9ACD-99C9-63DB-C4DC-14CA0DF43E43}"/>
              </a:ext>
            </a:extLst>
          </p:cNvPr>
          <p:cNvSpPr/>
          <p:nvPr/>
        </p:nvSpPr>
        <p:spPr>
          <a:xfrm>
            <a:off x="370322" y="3561158"/>
            <a:ext cx="11348202" cy="27875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a:solidFill>
                  <a:srgbClr val="FAB432"/>
                </a:solidFill>
                <a:latin typeface="Open Sans" panose="020B0606030504020204" pitchFamily="34" charset="0"/>
                <a:ea typeface="Open Sans" panose="020B0606030504020204" pitchFamily="34" charset="0"/>
                <a:cs typeface="Open Sans" panose="020B0606030504020204" pitchFamily="34" charset="0"/>
              </a:rPr>
              <a:t>Instructions</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Click on responses to select answer.</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Once selected, you can click on the same box to show original text. </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Use navigation arrows to advance to next question</a:t>
            </a:r>
          </a:p>
          <a:p>
            <a:endPar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a:extLst>
              <a:ext uri="{FF2B5EF4-FFF2-40B4-BE49-F238E27FC236}">
                <a16:creationId xmlns:a16="http://schemas.microsoft.com/office/drawing/2014/main" id="{E61E1C49-0450-56C2-DD6A-718AD7CA1F6B}"/>
              </a:ext>
            </a:extLst>
          </p:cNvPr>
          <p:cNvPicPr>
            <a:picLocks noChangeAspect="1"/>
          </p:cNvPicPr>
          <p:nvPr/>
        </p:nvPicPr>
        <p:blipFill>
          <a:blip r:embed="rId3"/>
          <a:stretch>
            <a:fillRect/>
          </a:stretch>
        </p:blipFill>
        <p:spPr>
          <a:xfrm>
            <a:off x="5132958" y="2468168"/>
            <a:ext cx="647700" cy="828675"/>
          </a:xfrm>
          <a:prstGeom prst="rect">
            <a:avLst/>
          </a:prstGeom>
        </p:spPr>
      </p:pic>
    </p:spTree>
    <p:extLst>
      <p:ext uri="{BB962C8B-B14F-4D97-AF65-F5344CB8AC3E}">
        <p14:creationId xmlns:p14="http://schemas.microsoft.com/office/powerpoint/2010/main" val="3532251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Question Box">
            <a:extLst>
              <a:ext uri="{FF2B5EF4-FFF2-40B4-BE49-F238E27FC236}">
                <a16:creationId xmlns:a16="http://schemas.microsoft.com/office/drawing/2014/main" id="{2F2C808B-3129-C80A-7DEF-D66C0E7103B6}"/>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Question Number">
            <a:extLst>
              <a:ext uri="{FF2B5EF4-FFF2-40B4-BE49-F238E27FC236}">
                <a16:creationId xmlns:a16="http://schemas.microsoft.com/office/drawing/2014/main" id="{F68B0EB7-1325-49DB-671D-F81CB7DE6463}"/>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DE900022-F40F-41CF-4A85-8FBB9BDCC2E4}"/>
              </a:ext>
            </a:extLst>
          </p:cNvPr>
          <p:cNvSpPr>
            <a:spLocks noGrp="1"/>
          </p:cNvSpPr>
          <p:nvPr>
            <p:ph type="body" sz="quarter" idx="13"/>
          </p:nvPr>
        </p:nvSpPr>
        <p:spPr/>
        <p:txBody>
          <a:bodyPr/>
          <a:lstStyle/>
          <a:p>
            <a:r>
              <a:rPr lang="en-US" dirty="0">
                <a:solidFill>
                  <a:schemeClr val="bg1"/>
                </a:solidFill>
              </a:rPr>
              <a:t>Generally, ESSA requires that states establish student performance goals and hold schools accountable for student achievement.</a:t>
            </a:r>
          </a:p>
        </p:txBody>
      </p:sp>
      <p:sp>
        <p:nvSpPr>
          <p:cNvPr id="18" name="Text Placeholder 17">
            <a:extLst>
              <a:ext uri="{FF2B5EF4-FFF2-40B4-BE49-F238E27FC236}">
                <a16:creationId xmlns:a16="http://schemas.microsoft.com/office/drawing/2014/main" id="{C55C80FC-4851-CF9C-8D86-4F144EBA70DD}"/>
              </a:ext>
            </a:extLst>
          </p:cNvPr>
          <p:cNvSpPr>
            <a:spLocks noGrp="1"/>
          </p:cNvSpPr>
          <p:nvPr>
            <p:ph type="body" sz="quarter" idx="19"/>
          </p:nvPr>
        </p:nvSpPr>
        <p:spPr/>
        <p:txBody>
          <a:bodyPr/>
          <a:lstStyle/>
          <a:p>
            <a:r>
              <a:rPr lang="en-US" dirty="0">
                <a:solidFill>
                  <a:schemeClr val="tx1"/>
                </a:solidFill>
              </a:rPr>
              <a:t>accountability systems for districts and schools that are based on educational results</a:t>
            </a:r>
          </a:p>
        </p:txBody>
      </p:sp>
      <p:sp>
        <p:nvSpPr>
          <p:cNvPr id="11" name="Text Placeholder 10">
            <a:extLst>
              <a:ext uri="{FF2B5EF4-FFF2-40B4-BE49-F238E27FC236}">
                <a16:creationId xmlns:a16="http://schemas.microsoft.com/office/drawing/2014/main" id="{1B5FBE72-F4CB-4155-A29A-F74359193795}"/>
              </a:ext>
            </a:extLst>
          </p:cNvPr>
          <p:cNvSpPr>
            <a:spLocks noGrp="1"/>
          </p:cNvSpPr>
          <p:nvPr>
            <p:ph type="body" sz="quarter" idx="12"/>
          </p:nvPr>
        </p:nvSpPr>
        <p:spPr/>
        <p:txBody>
          <a:bodyPr/>
          <a:lstStyle/>
          <a:p>
            <a:r>
              <a:rPr lang="en-US" dirty="0">
                <a:solidFill>
                  <a:schemeClr val="bg1"/>
                </a:solidFill>
              </a:rPr>
              <a:t>ESEA, as amended by ESSA (ESSA; P.L. 114-95), requires that all students participate in annual academic assessments.</a:t>
            </a:r>
          </a:p>
        </p:txBody>
      </p:sp>
      <p:sp>
        <p:nvSpPr>
          <p:cNvPr id="17" name="Text Placeholder 16">
            <a:extLst>
              <a:ext uri="{FF2B5EF4-FFF2-40B4-BE49-F238E27FC236}">
                <a16:creationId xmlns:a16="http://schemas.microsoft.com/office/drawing/2014/main" id="{504D8E31-675C-AC63-B376-95ECE4FA560E}"/>
              </a:ext>
            </a:extLst>
          </p:cNvPr>
          <p:cNvSpPr>
            <a:spLocks noGrp="1"/>
          </p:cNvSpPr>
          <p:nvPr>
            <p:ph type="body" sz="quarter" idx="18"/>
          </p:nvPr>
        </p:nvSpPr>
        <p:spPr/>
        <p:txBody>
          <a:bodyPr/>
          <a:lstStyle/>
          <a:p>
            <a:r>
              <a:rPr lang="en-US" dirty="0">
                <a:solidFill>
                  <a:schemeClr val="tx1"/>
                </a:solidFill>
              </a:rPr>
              <a:t>all students participate in annual academic assessments</a:t>
            </a:r>
          </a:p>
        </p:txBody>
      </p:sp>
      <p:sp>
        <p:nvSpPr>
          <p:cNvPr id="9" name="Text Placeholder 8">
            <a:extLst>
              <a:ext uri="{FF2B5EF4-FFF2-40B4-BE49-F238E27FC236}">
                <a16:creationId xmlns:a16="http://schemas.microsoft.com/office/drawing/2014/main" id="{C397BC99-CC6E-D1F9-17F2-9D98EDBEC041}"/>
              </a:ext>
            </a:extLst>
          </p:cNvPr>
          <p:cNvSpPr>
            <a:spLocks noGrp="1"/>
          </p:cNvSpPr>
          <p:nvPr>
            <p:ph type="body" sz="quarter" idx="10"/>
          </p:nvPr>
        </p:nvSpPr>
        <p:spPr/>
        <p:txBody>
          <a:bodyPr>
            <a:normAutofit fontScale="92500" lnSpcReduction="20000"/>
          </a:bodyPr>
          <a:lstStyle/>
          <a:p>
            <a:r>
              <a:rPr lang="en-US" dirty="0">
                <a:solidFill>
                  <a:schemeClr val="tx1"/>
                </a:solidFill>
              </a:rPr>
              <a:t>ESSA includes a short provision (ESSA, §1111(b)(2)(B)(viii)) that allows for a state's accountability assessment to "be administered through multiple statewide interim assessments;” however, this is not required.</a:t>
            </a:r>
          </a:p>
        </p:txBody>
      </p:sp>
      <p:sp>
        <p:nvSpPr>
          <p:cNvPr id="10" name="Text Placeholder 9">
            <a:extLst>
              <a:ext uri="{FF2B5EF4-FFF2-40B4-BE49-F238E27FC236}">
                <a16:creationId xmlns:a16="http://schemas.microsoft.com/office/drawing/2014/main" id="{7B60FB4C-2D47-4130-D3F9-7D7117828491}"/>
              </a:ext>
            </a:extLst>
          </p:cNvPr>
          <p:cNvSpPr>
            <a:spLocks noGrp="1"/>
          </p:cNvSpPr>
          <p:nvPr>
            <p:ph type="body" sz="quarter" idx="11"/>
          </p:nvPr>
        </p:nvSpPr>
        <p:spPr/>
        <p:txBody>
          <a:bodyPr>
            <a:normAutofit fontScale="92500"/>
          </a:bodyPr>
          <a:lstStyle/>
          <a:p>
            <a:r>
              <a:rPr lang="en-US" dirty="0">
                <a:solidFill>
                  <a:schemeClr val="bg1"/>
                </a:solidFill>
              </a:rPr>
              <a:t>ESSA requires that all students in America be taught to high academic standards that will prepare them to succeed in college and careers.</a:t>
            </a:r>
          </a:p>
        </p:txBody>
      </p:sp>
      <p:sp>
        <p:nvSpPr>
          <p:cNvPr id="16" name="Text Placeholder 15">
            <a:extLst>
              <a:ext uri="{FF2B5EF4-FFF2-40B4-BE49-F238E27FC236}">
                <a16:creationId xmlns:a16="http://schemas.microsoft.com/office/drawing/2014/main" id="{DDC03F9F-BDFE-B665-F3B2-6104A44048AC}"/>
              </a:ext>
            </a:extLst>
          </p:cNvPr>
          <p:cNvSpPr>
            <a:spLocks noGrp="1"/>
          </p:cNvSpPr>
          <p:nvPr>
            <p:ph type="body" sz="quarter" idx="17"/>
          </p:nvPr>
        </p:nvSpPr>
        <p:spPr/>
        <p:txBody>
          <a:bodyPr/>
          <a:lstStyle/>
          <a:p>
            <a:r>
              <a:rPr lang="en-US" dirty="0">
                <a:solidFill>
                  <a:schemeClr val="tx1"/>
                </a:solidFill>
              </a:rPr>
              <a:t>all students be taught to high academic standards</a:t>
            </a:r>
          </a:p>
        </p:txBody>
      </p:sp>
      <p:sp>
        <p:nvSpPr>
          <p:cNvPr id="15" name="Text Placeholder 14">
            <a:extLst>
              <a:ext uri="{FF2B5EF4-FFF2-40B4-BE49-F238E27FC236}">
                <a16:creationId xmlns:a16="http://schemas.microsoft.com/office/drawing/2014/main" id="{0FBFB911-9A74-0532-B6E2-F570B3976947}"/>
              </a:ext>
            </a:extLst>
          </p:cNvPr>
          <p:cNvSpPr>
            <a:spLocks noGrp="1"/>
          </p:cNvSpPr>
          <p:nvPr>
            <p:ph type="body" sz="quarter" idx="16"/>
          </p:nvPr>
        </p:nvSpPr>
        <p:spPr/>
        <p:txBody>
          <a:bodyPr/>
          <a:lstStyle/>
          <a:p>
            <a:r>
              <a:rPr lang="en-US" dirty="0">
                <a:solidFill>
                  <a:schemeClr val="tx1"/>
                </a:solidFill>
              </a:rPr>
              <a:t>accountability assessment administered through multiple statewide interim assessments</a:t>
            </a:r>
          </a:p>
        </p:txBody>
      </p:sp>
      <p:sp>
        <p:nvSpPr>
          <p:cNvPr id="13" name="Text Placeholder 12">
            <a:extLst>
              <a:ext uri="{FF2B5EF4-FFF2-40B4-BE49-F238E27FC236}">
                <a16:creationId xmlns:a16="http://schemas.microsoft.com/office/drawing/2014/main" id="{585C9A62-7C9B-5FA2-F1C7-A5E194C7A51B}"/>
              </a:ext>
            </a:extLst>
          </p:cNvPr>
          <p:cNvSpPr>
            <a:spLocks noGrp="1"/>
          </p:cNvSpPr>
          <p:nvPr>
            <p:ph type="body" sz="quarter" idx="14"/>
          </p:nvPr>
        </p:nvSpPr>
        <p:spPr/>
        <p:txBody>
          <a:bodyPr>
            <a:normAutofit lnSpcReduction="10000"/>
          </a:bodyPr>
          <a:lstStyle/>
          <a:p>
            <a:r>
              <a:rPr lang="en-US" sz="1800" b="0" i="0" kern="1200" dirty="0">
                <a:solidFill>
                  <a:srgbClr val="FFFFFF"/>
                </a:solidFill>
                <a:effectLst/>
                <a:latin typeface="Open Sans" panose="020B0606030504020204" pitchFamily="34" charset="0"/>
                <a:ea typeface="Open Sans" panose="020B0606030504020204" pitchFamily="34" charset="0"/>
                <a:cs typeface="Open Sans" panose="020B0606030504020204" pitchFamily="34" charset="0"/>
              </a:rPr>
              <a:t>The Elementary and Secondary Education Act, as amended by the Every Student Succeeds Act, requires all of the following EXCEPT for</a:t>
            </a:r>
            <a:endParaRPr lang="en-US" i="0" dirty="0"/>
          </a:p>
        </p:txBody>
      </p:sp>
      <p:sp>
        <p:nvSpPr>
          <p:cNvPr id="42" name="Title 41">
            <a:extLst>
              <a:ext uri="{FF2B5EF4-FFF2-40B4-BE49-F238E27FC236}">
                <a16:creationId xmlns:a16="http://schemas.microsoft.com/office/drawing/2014/main" id="{1C8BDC04-8DE4-DACA-0E95-4B5B848167DD}"/>
              </a:ext>
            </a:extLst>
          </p:cNvPr>
          <p:cNvSpPr>
            <a:spLocks noGrp="1"/>
          </p:cNvSpPr>
          <p:nvPr>
            <p:ph type="title"/>
          </p:nvPr>
        </p:nvSpPr>
        <p:spPr/>
        <p:txBody>
          <a:bodyPr/>
          <a:lstStyle/>
          <a:p>
            <a:r>
              <a:rPr lang="en-US" dirty="0"/>
              <a:t>1</a:t>
            </a:r>
          </a:p>
        </p:txBody>
      </p:sp>
      <p:sp>
        <p:nvSpPr>
          <p:cNvPr id="21" name="A Button">
            <a:extLst>
              <a:ext uri="{FF2B5EF4-FFF2-40B4-BE49-F238E27FC236}">
                <a16:creationId xmlns:a16="http://schemas.microsoft.com/office/drawing/2014/main" id="{2D598F97-F653-E4DC-6AB7-8689C62324A8}"/>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2" name="B Button">
            <a:extLst>
              <a:ext uri="{FF2B5EF4-FFF2-40B4-BE49-F238E27FC236}">
                <a16:creationId xmlns:a16="http://schemas.microsoft.com/office/drawing/2014/main" id="{509777BA-15BF-24F3-10C4-3B085261D3A9}"/>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3" name="C Button">
            <a:extLst>
              <a:ext uri="{FF2B5EF4-FFF2-40B4-BE49-F238E27FC236}">
                <a16:creationId xmlns:a16="http://schemas.microsoft.com/office/drawing/2014/main" id="{3813A25A-89ED-25F3-AE56-29C10DB518D3}"/>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4" name="D Button">
            <a:extLst>
              <a:ext uri="{FF2B5EF4-FFF2-40B4-BE49-F238E27FC236}">
                <a16:creationId xmlns:a16="http://schemas.microsoft.com/office/drawing/2014/main" id="{52EE68C6-56D0-A76A-4CCD-6CEAC986A7C8}"/>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5" name="Cross 24">
            <a:extLst>
              <a:ext uri="{FF2B5EF4-FFF2-40B4-BE49-F238E27FC236}">
                <a16:creationId xmlns:a16="http://schemas.microsoft.com/office/drawing/2014/main" id="{D69A1CDD-98AD-9F23-5C3E-26C92EFA50B2}"/>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ross 25">
            <a:extLst>
              <a:ext uri="{FF2B5EF4-FFF2-40B4-BE49-F238E27FC236}">
                <a16:creationId xmlns:a16="http://schemas.microsoft.com/office/drawing/2014/main" id="{DB38175E-11CC-0BD0-BF51-4C3B75B4DF46}"/>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ross 26">
            <a:extLst>
              <a:ext uri="{FF2B5EF4-FFF2-40B4-BE49-F238E27FC236}">
                <a16:creationId xmlns:a16="http://schemas.microsoft.com/office/drawing/2014/main" id="{05730714-EB19-B8AA-433C-A5C3FF424FDA}"/>
              </a:ext>
            </a:extLst>
          </p:cNvPr>
          <p:cNvSpPr/>
          <p:nvPr/>
        </p:nvSpPr>
        <p:spPr>
          <a:xfrm rot="18947527">
            <a:off x="1424859" y="5280725"/>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Checkmark with solid fill">
            <a:extLst>
              <a:ext uri="{FF2B5EF4-FFF2-40B4-BE49-F238E27FC236}">
                <a16:creationId xmlns:a16="http://schemas.microsoft.com/office/drawing/2014/main" id="{6BF26453-1E2E-4B7E-BD6D-E6864F3559D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3050" y="2614564"/>
            <a:ext cx="598518" cy="598518"/>
          </a:xfrm>
          <a:prstGeom prst="rect">
            <a:avLst/>
          </a:prstGeom>
        </p:spPr>
      </p:pic>
      <p:sp>
        <p:nvSpPr>
          <p:cNvPr id="29" name="Partial Circle 28">
            <a:extLst>
              <a:ext uri="{FF2B5EF4-FFF2-40B4-BE49-F238E27FC236}">
                <a16:creationId xmlns:a16="http://schemas.microsoft.com/office/drawing/2014/main" id="{2D709F38-EB76-649C-E2E6-487B52834290}"/>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0" name="Title 1">
            <a:extLst>
              <a:ext uri="{FF2B5EF4-FFF2-40B4-BE49-F238E27FC236}">
                <a16:creationId xmlns:a16="http://schemas.microsoft.com/office/drawing/2014/main" id="{94147B2B-06BD-D6F4-FD9C-DF3E86242D4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1" name="Next Question Arrow">
            <a:hlinkClick r:id="rId4" action="ppaction://hlinksldjump"/>
            <a:extLst>
              <a:ext uri="{FF2B5EF4-FFF2-40B4-BE49-F238E27FC236}">
                <a16:creationId xmlns:a16="http://schemas.microsoft.com/office/drawing/2014/main" id="{A4372754-060D-DD71-2903-914C74A245A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Instructions</a:t>
            </a:r>
            <a:endParaRPr lang="en-US" dirty="0"/>
          </a:p>
        </p:txBody>
      </p:sp>
      <p:sp>
        <p:nvSpPr>
          <p:cNvPr id="32" name="Next Question Arrow">
            <a:hlinkClick r:id="rId5" action="ppaction://hlinksldjump"/>
            <a:extLst>
              <a:ext uri="{FF2B5EF4-FFF2-40B4-BE49-F238E27FC236}">
                <a16:creationId xmlns:a16="http://schemas.microsoft.com/office/drawing/2014/main" id="{4787EFC7-A9ED-01A9-D847-8B56E1EC322A}"/>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8918532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5">
                                            <p:txEl>
                                              <p:pRg st="0" end="0"/>
                                            </p:txEl>
                                          </p:spTgt>
                                        </p:tgtEl>
                                      </p:cBhvr>
                                    </p:animEffect>
                                    <p:set>
                                      <p:cBhvr>
                                        <p:cTn id="9" dur="1" fill="hold">
                                          <p:stCondLst>
                                            <p:cond delay="249"/>
                                          </p:stCondLst>
                                        </p:cTn>
                                        <p:tgtEl>
                                          <p:spTgt spid="15">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5">
                                            <p:bg/>
                                          </p:spTgt>
                                        </p:tgtEl>
                                      </p:cBhvr>
                                    </p:animEffect>
                                    <p:set>
                                      <p:cBhvr>
                                        <p:cTn id="12" dur="1" fill="hold">
                                          <p:stCondLst>
                                            <p:cond delay="249"/>
                                          </p:stCondLst>
                                        </p:cTn>
                                        <p:tgtEl>
                                          <p:spTgt spid="15">
                                            <p:bg/>
                                          </p:spTgt>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3" restart="whenNotActive" fill="hold" evtFilter="cancelBubble" nodeType="interactiveSeq">
                <p:stCondLst>
                  <p:cond evt="onClick" delay="0">
                    <p:tgtEl>
                      <p:spTgt spid="22"/>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6">
                                            <p:txEl>
                                              <p:pRg st="0" end="0"/>
                                            </p:txEl>
                                          </p:spTgt>
                                        </p:tgtEl>
                                      </p:cBhvr>
                                    </p:animEffect>
                                    <p:set>
                                      <p:cBhvr>
                                        <p:cTn id="20" dur="1" fill="hold">
                                          <p:stCondLst>
                                            <p:cond delay="249"/>
                                          </p:stCondLst>
                                        </p:cTn>
                                        <p:tgtEl>
                                          <p:spTgt spid="16">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6">
                                            <p:bg/>
                                          </p:spTgt>
                                        </p:tgtEl>
                                      </p:cBhvr>
                                    </p:animEffect>
                                    <p:set>
                                      <p:cBhvr>
                                        <p:cTn id="23" dur="1" fill="hold">
                                          <p:stCondLst>
                                            <p:cond delay="249"/>
                                          </p:stCondLst>
                                        </p:cTn>
                                        <p:tgtEl>
                                          <p:spTgt spid="16">
                                            <p:bg/>
                                          </p:spTgt>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4" restart="whenNotActive" fill="hold" evtFilter="cancelBubble" nodeType="interactiveSeq">
                <p:stCondLst>
                  <p:cond evt="onClick" delay="0">
                    <p:tgtEl>
                      <p:spTgt spid="23"/>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7">
                                            <p:txEl>
                                              <p:pRg st="0" end="0"/>
                                            </p:txEl>
                                          </p:spTgt>
                                        </p:tgtEl>
                                      </p:cBhvr>
                                    </p:animEffect>
                                    <p:set>
                                      <p:cBhvr>
                                        <p:cTn id="31" dur="1" fill="hold">
                                          <p:stCondLst>
                                            <p:cond delay="249"/>
                                          </p:stCondLst>
                                        </p:cTn>
                                        <p:tgtEl>
                                          <p:spTgt spid="17">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7">
                                            <p:bg/>
                                          </p:spTgt>
                                        </p:tgtEl>
                                      </p:cBhvr>
                                    </p:animEffect>
                                    <p:set>
                                      <p:cBhvr>
                                        <p:cTn id="34" dur="1" fill="hold">
                                          <p:stCondLst>
                                            <p:cond delay="249"/>
                                          </p:stCondLst>
                                        </p:cTn>
                                        <p:tgtEl>
                                          <p:spTgt spid="17">
                                            <p:bg/>
                                          </p:spTgt>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5" restart="whenNotActive" fill="hold" evtFilter="cancelBubble" nodeType="interactiveSeq">
                <p:stCondLst>
                  <p:cond evt="onClick" delay="0">
                    <p:tgtEl>
                      <p:spTgt spid="24"/>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18">
                                            <p:txEl>
                                              <p:pRg st="0" end="0"/>
                                            </p:txEl>
                                          </p:spTgt>
                                        </p:tgtEl>
                                      </p:cBhvr>
                                    </p:animEffect>
                                    <p:set>
                                      <p:cBhvr>
                                        <p:cTn id="42" dur="1" fill="hold">
                                          <p:stCondLst>
                                            <p:cond delay="249"/>
                                          </p:stCondLst>
                                        </p:cTn>
                                        <p:tgtEl>
                                          <p:spTgt spid="18">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18">
                                            <p:bg/>
                                          </p:spTgt>
                                        </p:tgtEl>
                                      </p:cBhvr>
                                    </p:animEffect>
                                    <p:set>
                                      <p:cBhvr>
                                        <p:cTn id="45"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childTnLst>
        </p:cTn>
      </p:par>
    </p:tnLst>
    <p:bldLst>
      <p:bldP spid="18" grpId="0" build="p" animBg="1"/>
      <p:bldP spid="17" grpId="0" build="p" animBg="1"/>
      <p:bldP spid="16" grpId="0" build="p" animBg="1"/>
      <p:bldP spid="15" grpId="0" build="p" animBg="1"/>
      <p:bldP spid="25" grpId="0" animBg="1"/>
      <p:bldP spid="26" grpId="0" animBg="1"/>
      <p:bldP spid="2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6E4F76E5-1A93-56EB-D5E0-AAE9D2CAD1C5}"/>
              </a:ext>
            </a:extLst>
          </p:cNvPr>
          <p:cNvSpPr/>
          <p:nvPr/>
        </p:nvSpPr>
        <p:spPr>
          <a:xfrm>
            <a:off x="741300" y="1003637"/>
            <a:ext cx="7303776" cy="1026246"/>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B67595AE-D71F-245F-8088-CC83AEE9D3B5}"/>
              </a:ext>
            </a:extLst>
          </p:cNvPr>
          <p:cNvSpPr/>
          <p:nvPr/>
        </p:nvSpPr>
        <p:spPr>
          <a:xfrm>
            <a:off x="283726" y="1059560"/>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5" name="Text Placeholder 14">
            <a:extLst>
              <a:ext uri="{FF2B5EF4-FFF2-40B4-BE49-F238E27FC236}">
                <a16:creationId xmlns:a16="http://schemas.microsoft.com/office/drawing/2014/main" id="{F329723D-4C0D-B83B-4240-5F4AE3187EA0}"/>
              </a:ext>
            </a:extLst>
          </p:cNvPr>
          <p:cNvSpPr>
            <a:spLocks noGrp="1"/>
          </p:cNvSpPr>
          <p:nvPr>
            <p:ph type="body" sz="quarter" idx="13"/>
          </p:nvPr>
        </p:nvSpPr>
        <p:spPr/>
        <p:txBody>
          <a:bodyPr/>
          <a:lstStyle/>
          <a:p>
            <a:r>
              <a:rPr lang="en-US" dirty="0">
                <a:solidFill>
                  <a:schemeClr val="bg1"/>
                </a:solidFill>
              </a:rPr>
              <a:t>This is a use of interim assessment.</a:t>
            </a:r>
          </a:p>
        </p:txBody>
      </p:sp>
      <p:sp>
        <p:nvSpPr>
          <p:cNvPr id="21" name="Text Placeholder 20">
            <a:extLst>
              <a:ext uri="{FF2B5EF4-FFF2-40B4-BE49-F238E27FC236}">
                <a16:creationId xmlns:a16="http://schemas.microsoft.com/office/drawing/2014/main" id="{5BA422C2-99EA-1746-7E3E-B6BC481CB647}"/>
              </a:ext>
            </a:extLst>
          </p:cNvPr>
          <p:cNvSpPr>
            <a:spLocks noGrp="1"/>
          </p:cNvSpPr>
          <p:nvPr>
            <p:ph type="body" sz="quarter" idx="19"/>
          </p:nvPr>
        </p:nvSpPr>
        <p:spPr/>
        <p:txBody>
          <a:bodyPr/>
          <a:lstStyle/>
          <a:p>
            <a:r>
              <a:rPr lang="en-US" dirty="0">
                <a:solidFill>
                  <a:schemeClr val="tx1"/>
                </a:solidFill>
              </a:rPr>
              <a:t>Identifies which students will likely score proficient on other future assessments.</a:t>
            </a:r>
          </a:p>
        </p:txBody>
      </p:sp>
      <p:sp>
        <p:nvSpPr>
          <p:cNvPr id="14" name="Text Placeholder 13">
            <a:extLst>
              <a:ext uri="{FF2B5EF4-FFF2-40B4-BE49-F238E27FC236}">
                <a16:creationId xmlns:a16="http://schemas.microsoft.com/office/drawing/2014/main" id="{AE883483-0E17-02B9-98C1-645AF1AA5B19}"/>
              </a:ext>
            </a:extLst>
          </p:cNvPr>
          <p:cNvSpPr>
            <a:spLocks noGrp="1"/>
          </p:cNvSpPr>
          <p:nvPr>
            <p:ph type="body" sz="quarter" idx="12"/>
          </p:nvPr>
        </p:nvSpPr>
        <p:spPr/>
        <p:txBody>
          <a:bodyPr/>
          <a:lstStyle/>
          <a:p>
            <a:r>
              <a:rPr lang="en-US" dirty="0">
                <a:solidFill>
                  <a:schemeClr val="bg1"/>
                </a:solidFill>
              </a:rPr>
              <a:t>This is a use of formative assessment.</a:t>
            </a:r>
          </a:p>
        </p:txBody>
      </p:sp>
      <p:sp>
        <p:nvSpPr>
          <p:cNvPr id="20" name="Text Placeholder 19">
            <a:extLst>
              <a:ext uri="{FF2B5EF4-FFF2-40B4-BE49-F238E27FC236}">
                <a16:creationId xmlns:a16="http://schemas.microsoft.com/office/drawing/2014/main" id="{6B363359-8A6E-8B3B-66F2-EE7AED0115BB}"/>
              </a:ext>
            </a:extLst>
          </p:cNvPr>
          <p:cNvSpPr>
            <a:spLocks noGrp="1"/>
          </p:cNvSpPr>
          <p:nvPr>
            <p:ph type="body" sz="quarter" idx="18"/>
          </p:nvPr>
        </p:nvSpPr>
        <p:spPr/>
        <p:txBody>
          <a:bodyPr/>
          <a:lstStyle/>
          <a:p>
            <a:r>
              <a:rPr lang="en-US" dirty="0">
                <a:solidFill>
                  <a:schemeClr val="tx1"/>
                </a:solidFill>
              </a:rPr>
              <a:t>Identifies which concepts and/or skills students are having difficulty understanding or acquiring</a:t>
            </a:r>
          </a:p>
        </p:txBody>
      </p:sp>
      <p:sp>
        <p:nvSpPr>
          <p:cNvPr id="12" name="Text Placeholder 11">
            <a:extLst>
              <a:ext uri="{FF2B5EF4-FFF2-40B4-BE49-F238E27FC236}">
                <a16:creationId xmlns:a16="http://schemas.microsoft.com/office/drawing/2014/main" id="{1556F217-31DC-266C-8AD2-86EF617193D7}"/>
              </a:ext>
            </a:extLst>
          </p:cNvPr>
          <p:cNvSpPr>
            <a:spLocks noGrp="1"/>
          </p:cNvSpPr>
          <p:nvPr>
            <p:ph type="body" sz="quarter" idx="10"/>
          </p:nvPr>
        </p:nvSpPr>
        <p:spPr/>
        <p:txBody>
          <a:bodyPr/>
          <a:lstStyle/>
          <a:p>
            <a:r>
              <a:rPr lang="en-US" dirty="0">
                <a:solidFill>
                  <a:schemeClr val="tx1"/>
                </a:solidFill>
              </a:rPr>
              <a:t>This is a use of through-year assessment.</a:t>
            </a:r>
          </a:p>
        </p:txBody>
      </p:sp>
      <p:sp>
        <p:nvSpPr>
          <p:cNvPr id="13" name="Text Placeholder 12">
            <a:extLst>
              <a:ext uri="{FF2B5EF4-FFF2-40B4-BE49-F238E27FC236}">
                <a16:creationId xmlns:a16="http://schemas.microsoft.com/office/drawing/2014/main" id="{FC0D4079-7861-3920-1D3B-4822C90EE883}"/>
              </a:ext>
            </a:extLst>
          </p:cNvPr>
          <p:cNvSpPr>
            <a:spLocks noGrp="1"/>
          </p:cNvSpPr>
          <p:nvPr>
            <p:ph type="body" sz="quarter" idx="11"/>
          </p:nvPr>
        </p:nvSpPr>
        <p:spPr/>
        <p:txBody>
          <a:bodyPr/>
          <a:lstStyle/>
          <a:p>
            <a:r>
              <a:rPr lang="en-US" dirty="0">
                <a:solidFill>
                  <a:schemeClr val="bg1"/>
                </a:solidFill>
              </a:rPr>
              <a:t>This is a use of formative assessment.</a:t>
            </a:r>
          </a:p>
        </p:txBody>
      </p:sp>
      <p:sp>
        <p:nvSpPr>
          <p:cNvPr id="19" name="Text Placeholder 18">
            <a:extLst>
              <a:ext uri="{FF2B5EF4-FFF2-40B4-BE49-F238E27FC236}">
                <a16:creationId xmlns:a16="http://schemas.microsoft.com/office/drawing/2014/main" id="{06956135-6FCA-E243-F6EB-DB0767624A4D}"/>
              </a:ext>
            </a:extLst>
          </p:cNvPr>
          <p:cNvSpPr>
            <a:spLocks noGrp="1"/>
          </p:cNvSpPr>
          <p:nvPr>
            <p:ph type="body" sz="quarter" idx="17"/>
          </p:nvPr>
        </p:nvSpPr>
        <p:spPr/>
        <p:txBody>
          <a:bodyPr/>
          <a:lstStyle/>
          <a:p>
            <a:r>
              <a:rPr lang="en-US" dirty="0">
                <a:solidFill>
                  <a:schemeClr val="tx1"/>
                </a:solidFill>
              </a:rPr>
              <a:t>is used to yield information that strengthens alignment between teaching and learning.</a:t>
            </a:r>
          </a:p>
        </p:txBody>
      </p:sp>
      <p:sp>
        <p:nvSpPr>
          <p:cNvPr id="18" name="Text Placeholder 17">
            <a:extLst>
              <a:ext uri="{FF2B5EF4-FFF2-40B4-BE49-F238E27FC236}">
                <a16:creationId xmlns:a16="http://schemas.microsoft.com/office/drawing/2014/main" id="{D527B368-7E5C-E427-325A-5A431338A6E7}"/>
              </a:ext>
            </a:extLst>
          </p:cNvPr>
          <p:cNvSpPr>
            <a:spLocks noGrp="1"/>
          </p:cNvSpPr>
          <p:nvPr>
            <p:ph type="body" sz="quarter" idx="16"/>
          </p:nvPr>
        </p:nvSpPr>
        <p:spPr/>
        <p:txBody>
          <a:bodyPr/>
          <a:lstStyle/>
          <a:p>
            <a:r>
              <a:rPr lang="en-US" dirty="0">
                <a:solidFill>
                  <a:schemeClr val="tx1"/>
                </a:solidFill>
              </a:rPr>
              <a:t>is used to support another purpose or purposes (e.g., logistical, administrative, or monitoring).</a:t>
            </a:r>
          </a:p>
        </p:txBody>
      </p:sp>
      <p:sp>
        <p:nvSpPr>
          <p:cNvPr id="16" name="Text Placeholder 15">
            <a:extLst>
              <a:ext uri="{FF2B5EF4-FFF2-40B4-BE49-F238E27FC236}">
                <a16:creationId xmlns:a16="http://schemas.microsoft.com/office/drawing/2014/main" id="{163FFC9A-4A64-28A7-44E1-149FC9964B95}"/>
              </a:ext>
            </a:extLst>
          </p:cNvPr>
          <p:cNvSpPr>
            <a:spLocks noGrp="1"/>
          </p:cNvSpPr>
          <p:nvPr>
            <p:ph type="body" sz="quarter" idx="14"/>
          </p:nvPr>
        </p:nvSpPr>
        <p:spPr>
          <a:xfrm>
            <a:off x="1198501" y="1092500"/>
            <a:ext cx="6846950" cy="937914"/>
          </a:xfrm>
        </p:spPr>
        <p:txBody>
          <a:bodyPr>
            <a:normAutofit fontScale="70000" lnSpcReduction="20000"/>
          </a:bodyPr>
          <a:lstStyle/>
          <a:p>
            <a:r>
              <a:rPr lang="en-US" dirty="0"/>
              <a:t>Which one of the following best completes this definition of through-year assessment:</a:t>
            </a:r>
          </a:p>
          <a:p>
            <a:r>
              <a:rPr lang="en-US" dirty="0"/>
              <a:t>A through-year assessment program consists of multiple distinct assessments administered across the school year where information from the multiple assessments is combined to yield a summative determination of student performance to support federally required systems of school identification and support, and</a:t>
            </a:r>
          </a:p>
        </p:txBody>
      </p:sp>
      <p:sp>
        <p:nvSpPr>
          <p:cNvPr id="56" name="Title 55">
            <a:extLst>
              <a:ext uri="{FF2B5EF4-FFF2-40B4-BE49-F238E27FC236}">
                <a16:creationId xmlns:a16="http://schemas.microsoft.com/office/drawing/2014/main" id="{4A9955C3-8B9E-2E01-DF51-F5E504AD807C}"/>
              </a:ext>
            </a:extLst>
          </p:cNvPr>
          <p:cNvSpPr>
            <a:spLocks noGrp="1"/>
          </p:cNvSpPr>
          <p:nvPr>
            <p:ph type="title"/>
          </p:nvPr>
        </p:nvSpPr>
        <p:spPr>
          <a:xfrm>
            <a:off x="506477" y="1255750"/>
            <a:ext cx="511478" cy="611414"/>
          </a:xfrm>
        </p:spPr>
        <p:txBody>
          <a:bodyPr/>
          <a:lstStyle/>
          <a:p>
            <a:r>
              <a:rPr lang="en-US" dirty="0"/>
              <a:t>2</a:t>
            </a:r>
          </a:p>
        </p:txBody>
      </p:sp>
      <p:sp>
        <p:nvSpPr>
          <p:cNvPr id="24" name="A Button">
            <a:extLst>
              <a:ext uri="{FF2B5EF4-FFF2-40B4-BE49-F238E27FC236}">
                <a16:creationId xmlns:a16="http://schemas.microsoft.com/office/drawing/2014/main" id="{76F6FE6A-AFC7-98C8-E30D-7AB720C18050}"/>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426169D3-CA87-903E-2240-C61F5D3AFDFE}"/>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5BF8D094-9FF4-5FB4-DA27-7862B71FF887}"/>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82CC0F06-3762-6359-6D59-24F0694C5221}"/>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8" name="Cross 27">
            <a:extLst>
              <a:ext uri="{FF2B5EF4-FFF2-40B4-BE49-F238E27FC236}">
                <a16:creationId xmlns:a16="http://schemas.microsoft.com/office/drawing/2014/main" id="{B74BD833-9A92-C07D-1106-299B5D802975}"/>
              </a:ext>
            </a:extLst>
          </p:cNvPr>
          <p:cNvSpPr/>
          <p:nvPr/>
        </p:nvSpPr>
        <p:spPr>
          <a:xfrm rot="18947527">
            <a:off x="1435337" y="26697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956FD871-10BB-929B-3D4F-0278823CE03B}"/>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82854BD2-9AA8-E50F-4894-BAAC3BB73AFB}"/>
              </a:ext>
            </a:extLst>
          </p:cNvPr>
          <p:cNvSpPr/>
          <p:nvPr/>
        </p:nvSpPr>
        <p:spPr>
          <a:xfrm rot="18947527">
            <a:off x="1424859" y="52972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ACA89CF5-1B2B-FFD5-D575-4E5F256223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99920" y="3525400"/>
            <a:ext cx="598518" cy="598518"/>
          </a:xfrm>
          <a:prstGeom prst="rect">
            <a:avLst/>
          </a:prstGeom>
        </p:spPr>
      </p:pic>
      <p:sp>
        <p:nvSpPr>
          <p:cNvPr id="32" name="Partial Circle 31">
            <a:extLst>
              <a:ext uri="{FF2B5EF4-FFF2-40B4-BE49-F238E27FC236}">
                <a16:creationId xmlns:a16="http://schemas.microsoft.com/office/drawing/2014/main" id="{51FF6F00-B320-C0F2-0C85-D78F5641B0F2}"/>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3ABBFBB2-A4FC-1159-177E-3CC4120E3E4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4" action="ppaction://hlinksldjump"/>
            <a:extLst>
              <a:ext uri="{FF2B5EF4-FFF2-40B4-BE49-F238E27FC236}">
                <a16:creationId xmlns:a16="http://schemas.microsoft.com/office/drawing/2014/main" id="{82842601-7FCD-9A1D-67DD-B7941D3EB8FE}"/>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5" action="ppaction://hlinksldjump"/>
            <a:extLst>
              <a:ext uri="{FF2B5EF4-FFF2-40B4-BE49-F238E27FC236}">
                <a16:creationId xmlns:a16="http://schemas.microsoft.com/office/drawing/2014/main" id="{03A2FB1B-058D-7603-426A-8ADB67494736}"/>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1190368141"/>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8">
                                            <p:txEl>
                                              <p:pRg st="0" end="0"/>
                                            </p:txEl>
                                          </p:spTgt>
                                        </p:tgtEl>
                                      </p:cBhvr>
                                    </p:animEffect>
                                    <p:set>
                                      <p:cBhvr>
                                        <p:cTn id="20" dur="1" fill="hold">
                                          <p:stCondLst>
                                            <p:cond delay="249"/>
                                          </p:stCondLst>
                                        </p:cTn>
                                        <p:tgtEl>
                                          <p:spTgt spid="18">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8">
                                            <p:bg/>
                                          </p:spTgt>
                                        </p:tgtEl>
                                      </p:cBhvr>
                                    </p:animEffect>
                                    <p:set>
                                      <p:cBhvr>
                                        <p:cTn id="23"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20">
                                            <p:txEl>
                                              <p:pRg st="0" end="0"/>
                                            </p:txEl>
                                          </p:spTgt>
                                        </p:tgtEl>
                                      </p:cBhvr>
                                    </p:animEffect>
                                    <p:set>
                                      <p:cBhvr>
                                        <p:cTn id="31" dur="1" fill="hold">
                                          <p:stCondLst>
                                            <p:cond delay="249"/>
                                          </p:stCondLst>
                                        </p:cTn>
                                        <p:tgtEl>
                                          <p:spTgt spid="20">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20">
                                            <p:bg/>
                                          </p:spTgt>
                                        </p:tgtEl>
                                      </p:cBhvr>
                                    </p:animEffect>
                                    <p:set>
                                      <p:cBhvr>
                                        <p:cTn id="34"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0"/>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build="p" animBg="1"/>
      <p:bldP spid="20" grpId="0" build="p" animBg="1"/>
      <p:bldP spid="19" grpId="0" build="p" animBg="1"/>
      <p:bldP spid="18" grpId="0" build="p" animBg="1"/>
      <p:bldP spid="28" grpId="0" animBg="1"/>
      <p:bldP spid="29" grpId="0" animBg="1"/>
      <p:bldP spid="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6B900E67-5951-3598-27D8-0A5A1966907F}"/>
              </a:ext>
            </a:extLst>
          </p:cNvPr>
          <p:cNvSpPr/>
          <p:nvPr/>
        </p:nvSpPr>
        <p:spPr>
          <a:xfrm>
            <a:off x="741301"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C326E90F-18FE-F956-5C56-560577DB8CB7}"/>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026F878D-5FE5-6ED4-FE24-7AD8DFECE1BC}"/>
              </a:ext>
            </a:extLst>
          </p:cNvPr>
          <p:cNvSpPr>
            <a:spLocks noGrp="1"/>
          </p:cNvSpPr>
          <p:nvPr>
            <p:ph type="body" sz="quarter" idx="10"/>
          </p:nvPr>
        </p:nvSpPr>
        <p:spPr/>
        <p:txBody>
          <a:bodyPr>
            <a:normAutofit fontScale="62500" lnSpcReduction="20000"/>
          </a:bodyPr>
          <a:lstStyle/>
          <a:p>
            <a:r>
              <a:rPr lang="en-US" dirty="0">
                <a:solidFill>
                  <a:schemeClr val="tx1"/>
                </a:solidFill>
              </a:rPr>
              <a:t>Through-year assessment provides teachers the opportunity to select the content of each test to reflect their instructional scope and sequence, as long as, the tests accumulate to meet certain blueprint requirements. Students have multiple opportunities through the academic year to demonstrate what they know and can do, and this can better correspond to primacy/recency of instruction and learning.</a:t>
            </a:r>
          </a:p>
        </p:txBody>
      </p:sp>
      <p:sp>
        <p:nvSpPr>
          <p:cNvPr id="15" name="Text Placeholder 14">
            <a:extLst>
              <a:ext uri="{FF2B5EF4-FFF2-40B4-BE49-F238E27FC236}">
                <a16:creationId xmlns:a16="http://schemas.microsoft.com/office/drawing/2014/main" id="{0FD6963F-2BCB-7745-D959-E230D1169488}"/>
              </a:ext>
            </a:extLst>
          </p:cNvPr>
          <p:cNvSpPr>
            <a:spLocks noGrp="1"/>
          </p:cNvSpPr>
          <p:nvPr>
            <p:ph type="body" sz="quarter" idx="13"/>
          </p:nvPr>
        </p:nvSpPr>
        <p:spPr/>
        <p:txBody>
          <a:bodyPr>
            <a:normAutofit fontScale="70000" lnSpcReduction="20000"/>
          </a:bodyPr>
          <a:lstStyle/>
          <a:p>
            <a:r>
              <a:rPr lang="en-US" dirty="0">
                <a:solidFill>
                  <a:schemeClr val="bg1"/>
                </a:solidFill>
              </a:rPr>
              <a:t>Alignment of standards and assessments is not limited to through-year assessment. Assessments – formative, interim, through-year, summative -- must be aligned to standards in order to measure whether and the degree to which a student has acquired the knowledge, skills, and abilities described by the standards. </a:t>
            </a:r>
          </a:p>
        </p:txBody>
      </p:sp>
      <p:sp>
        <p:nvSpPr>
          <p:cNvPr id="21" name="Text Placeholder 20">
            <a:extLst>
              <a:ext uri="{FF2B5EF4-FFF2-40B4-BE49-F238E27FC236}">
                <a16:creationId xmlns:a16="http://schemas.microsoft.com/office/drawing/2014/main" id="{AD9CAFE7-46CC-1130-7A52-CC5CCB9A58EC}"/>
              </a:ext>
            </a:extLst>
          </p:cNvPr>
          <p:cNvSpPr>
            <a:spLocks noGrp="1"/>
          </p:cNvSpPr>
          <p:nvPr>
            <p:ph type="body" sz="quarter" idx="19"/>
          </p:nvPr>
        </p:nvSpPr>
        <p:spPr>
          <a:xfrm>
            <a:off x="2061802" y="5290564"/>
            <a:ext cx="7342632" cy="667512"/>
          </a:xfrm>
        </p:spPr>
        <p:txBody>
          <a:bodyPr/>
          <a:lstStyle/>
          <a:p>
            <a:r>
              <a:rPr lang="en-US" dirty="0">
                <a:solidFill>
                  <a:schemeClr val="tx1"/>
                </a:solidFill>
              </a:rPr>
              <a:t>More efficient testing</a:t>
            </a:r>
          </a:p>
        </p:txBody>
      </p:sp>
      <p:sp>
        <p:nvSpPr>
          <p:cNvPr id="14" name="Text Placeholder 13">
            <a:extLst>
              <a:ext uri="{FF2B5EF4-FFF2-40B4-BE49-F238E27FC236}">
                <a16:creationId xmlns:a16="http://schemas.microsoft.com/office/drawing/2014/main" id="{2B1D0E11-FCE4-8028-0C1F-FEA31ABC7B03}"/>
              </a:ext>
            </a:extLst>
          </p:cNvPr>
          <p:cNvSpPr>
            <a:spLocks noGrp="1"/>
          </p:cNvSpPr>
          <p:nvPr>
            <p:ph type="body" sz="quarter" idx="12"/>
          </p:nvPr>
        </p:nvSpPr>
        <p:spPr>
          <a:solidFill>
            <a:srgbClr val="92D050"/>
          </a:solidFill>
        </p:spPr>
        <p:txBody>
          <a:bodyPr>
            <a:normAutofit fontScale="70000" lnSpcReduction="20000"/>
          </a:bodyPr>
          <a:lstStyle/>
          <a:p>
            <a:r>
              <a:rPr lang="en-US" dirty="0">
                <a:solidFill>
                  <a:sysClr val="windowText" lastClr="000000"/>
                </a:solidFill>
              </a:rPr>
              <a:t>Through-year assessment can accommodate the range of different ways students are exposed to curricula and learn. Assessment can be targeted to student learning needs, and assessment can be integrated into instruction in meaningful ways such that assessment outcomes inform subsequent instructional decisions.</a:t>
            </a:r>
          </a:p>
        </p:txBody>
      </p:sp>
      <p:sp>
        <p:nvSpPr>
          <p:cNvPr id="20" name="Text Placeholder 19">
            <a:extLst>
              <a:ext uri="{FF2B5EF4-FFF2-40B4-BE49-F238E27FC236}">
                <a16:creationId xmlns:a16="http://schemas.microsoft.com/office/drawing/2014/main" id="{B9447DB0-DB05-4E93-08F7-ED5D19BDD9F3}"/>
              </a:ext>
            </a:extLst>
          </p:cNvPr>
          <p:cNvSpPr>
            <a:spLocks noGrp="1"/>
          </p:cNvSpPr>
          <p:nvPr>
            <p:ph type="body" sz="quarter" idx="18"/>
          </p:nvPr>
        </p:nvSpPr>
        <p:spPr>
          <a:xfrm>
            <a:off x="2074778" y="3519035"/>
            <a:ext cx="7342632" cy="667512"/>
          </a:xfrm>
        </p:spPr>
        <p:txBody>
          <a:bodyPr/>
          <a:lstStyle/>
          <a:p>
            <a:r>
              <a:rPr lang="en-US" dirty="0">
                <a:solidFill>
                  <a:schemeClr val="tx1"/>
                </a:solidFill>
              </a:rPr>
              <a:t>Customized measurement and reporting</a:t>
            </a:r>
          </a:p>
        </p:txBody>
      </p:sp>
      <p:sp>
        <p:nvSpPr>
          <p:cNvPr id="13" name="Text Placeholder 12">
            <a:extLst>
              <a:ext uri="{FF2B5EF4-FFF2-40B4-BE49-F238E27FC236}">
                <a16:creationId xmlns:a16="http://schemas.microsoft.com/office/drawing/2014/main" id="{F0A996E2-A1A1-52CA-0048-2811DAFFD4E9}"/>
              </a:ext>
            </a:extLst>
          </p:cNvPr>
          <p:cNvSpPr>
            <a:spLocks noGrp="1"/>
          </p:cNvSpPr>
          <p:nvPr>
            <p:ph type="body" sz="quarter" idx="11"/>
          </p:nvPr>
        </p:nvSpPr>
        <p:spPr>
          <a:solidFill>
            <a:srgbClr val="92D050"/>
          </a:solidFill>
        </p:spPr>
        <p:txBody>
          <a:bodyPr>
            <a:normAutofit fontScale="55000" lnSpcReduction="20000"/>
          </a:bodyPr>
          <a:lstStyle/>
          <a:p>
            <a:r>
              <a:rPr lang="en-US" dirty="0">
                <a:solidFill>
                  <a:sysClr val="windowText" lastClr="000000"/>
                </a:solidFill>
              </a:rPr>
              <a:t>It has been argued that longitudinal analyses, instead of just point-in-time analyses, are necessary to achieved desired quality of test scores (e.g., An, Ho, &amp; Davis, 2022). Additionally, spring-to-spring growth, a common practice under ESSA, is prone to attributing summer/seasonal learning loss/gain to schools (e.g., Soland &amp; Thum, 2019). Thus, through-year assessment model could provide a more accurate measure of growth, change, and progress, and it could help to avoid wrongfully attributing seasonal learning loss to schools.</a:t>
            </a:r>
          </a:p>
        </p:txBody>
      </p:sp>
      <p:sp>
        <p:nvSpPr>
          <p:cNvPr id="19" name="Text Placeholder 18">
            <a:extLst>
              <a:ext uri="{FF2B5EF4-FFF2-40B4-BE49-F238E27FC236}">
                <a16:creationId xmlns:a16="http://schemas.microsoft.com/office/drawing/2014/main" id="{C147DCB3-95A2-D86F-C184-E06E783A3E33}"/>
              </a:ext>
            </a:extLst>
          </p:cNvPr>
          <p:cNvSpPr>
            <a:spLocks noGrp="1"/>
          </p:cNvSpPr>
          <p:nvPr>
            <p:ph type="body" sz="quarter" idx="17"/>
          </p:nvPr>
        </p:nvSpPr>
        <p:spPr>
          <a:xfrm>
            <a:off x="2074778" y="2580434"/>
            <a:ext cx="7342632" cy="667512"/>
          </a:xfrm>
        </p:spPr>
        <p:txBody>
          <a:bodyPr/>
          <a:lstStyle/>
          <a:p>
            <a:r>
              <a:rPr lang="en-US" dirty="0">
                <a:solidFill>
                  <a:schemeClr val="tx1"/>
                </a:solidFill>
              </a:rPr>
              <a:t>More accurate measure of growth, change, and progress</a:t>
            </a:r>
          </a:p>
        </p:txBody>
      </p:sp>
      <p:sp>
        <p:nvSpPr>
          <p:cNvPr id="18" name="Text Placeholder 17">
            <a:extLst>
              <a:ext uri="{FF2B5EF4-FFF2-40B4-BE49-F238E27FC236}">
                <a16:creationId xmlns:a16="http://schemas.microsoft.com/office/drawing/2014/main" id="{5EDEAEE0-1128-F164-6BE1-621683489BB5}"/>
              </a:ext>
            </a:extLst>
          </p:cNvPr>
          <p:cNvSpPr>
            <a:spLocks noGrp="1"/>
          </p:cNvSpPr>
          <p:nvPr>
            <p:ph type="body" sz="quarter" idx="16"/>
          </p:nvPr>
        </p:nvSpPr>
        <p:spPr>
          <a:xfrm>
            <a:off x="2074778" y="4385295"/>
            <a:ext cx="7342632" cy="667512"/>
          </a:xfrm>
        </p:spPr>
        <p:txBody>
          <a:bodyPr/>
          <a:lstStyle/>
          <a:p>
            <a:r>
              <a:rPr lang="en-US" dirty="0">
                <a:solidFill>
                  <a:schemeClr val="tx1"/>
                </a:solidFill>
              </a:rPr>
              <a:t>Aligned standards and assessments</a:t>
            </a:r>
          </a:p>
        </p:txBody>
      </p:sp>
      <p:sp>
        <p:nvSpPr>
          <p:cNvPr id="16" name="Text Placeholder 15">
            <a:extLst>
              <a:ext uri="{FF2B5EF4-FFF2-40B4-BE49-F238E27FC236}">
                <a16:creationId xmlns:a16="http://schemas.microsoft.com/office/drawing/2014/main" id="{3888ADAD-A6A5-3B7B-87C2-B43753CE06E7}"/>
              </a:ext>
            </a:extLst>
          </p:cNvPr>
          <p:cNvSpPr>
            <a:spLocks noGrp="1"/>
          </p:cNvSpPr>
          <p:nvPr>
            <p:ph type="body" sz="quarter" idx="14"/>
          </p:nvPr>
        </p:nvSpPr>
        <p:spPr/>
        <p:txBody>
          <a:bodyPr>
            <a:normAutofit lnSpcReduction="10000"/>
          </a:bodyPr>
          <a:lstStyle/>
          <a:p>
            <a:r>
              <a:rPr lang="en-US" dirty="0"/>
              <a:t>Which of the following is a desired area for the improvement and innovation of assessment and has implications for a through-year assessment model? (Select all that apply.)</a:t>
            </a:r>
          </a:p>
        </p:txBody>
      </p:sp>
      <p:sp>
        <p:nvSpPr>
          <p:cNvPr id="45" name="Title 44">
            <a:extLst>
              <a:ext uri="{FF2B5EF4-FFF2-40B4-BE49-F238E27FC236}">
                <a16:creationId xmlns:a16="http://schemas.microsoft.com/office/drawing/2014/main" id="{03B0322C-9593-EB7D-9D2C-DE45EE837A63}"/>
              </a:ext>
            </a:extLst>
          </p:cNvPr>
          <p:cNvSpPr>
            <a:spLocks noGrp="1"/>
          </p:cNvSpPr>
          <p:nvPr>
            <p:ph type="title"/>
          </p:nvPr>
        </p:nvSpPr>
        <p:spPr/>
        <p:txBody>
          <a:bodyPr/>
          <a:lstStyle/>
          <a:p>
            <a:r>
              <a:rPr lang="en-US" dirty="0"/>
              <a:t>3</a:t>
            </a:r>
          </a:p>
        </p:txBody>
      </p:sp>
      <p:sp>
        <p:nvSpPr>
          <p:cNvPr id="24" name="A Button">
            <a:extLst>
              <a:ext uri="{FF2B5EF4-FFF2-40B4-BE49-F238E27FC236}">
                <a16:creationId xmlns:a16="http://schemas.microsoft.com/office/drawing/2014/main" id="{E41A33D0-821F-74A8-6E0B-5E40527A396D}"/>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00D8AF33-8E71-0580-7C0C-05A3BBC8A5C9}"/>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BA60AD2C-471C-2D73-DB37-0C25915E3825}"/>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5D20D47E-5405-4826-C269-BCD2F6F205DE}"/>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9" name="Cross 28">
            <a:extLst>
              <a:ext uri="{FF2B5EF4-FFF2-40B4-BE49-F238E27FC236}">
                <a16:creationId xmlns:a16="http://schemas.microsoft.com/office/drawing/2014/main" id="{BE2A28C4-AD3C-50D2-5F39-979ED7F5A774}"/>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FC7EFB7F-E096-8FE8-65A5-D3DFFA7E35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12046" y="5304147"/>
            <a:ext cx="598518" cy="598518"/>
          </a:xfrm>
          <a:prstGeom prst="rect">
            <a:avLst/>
          </a:prstGeom>
        </p:spPr>
      </p:pic>
      <p:sp>
        <p:nvSpPr>
          <p:cNvPr id="32" name="Partial Circle 31">
            <a:extLst>
              <a:ext uri="{FF2B5EF4-FFF2-40B4-BE49-F238E27FC236}">
                <a16:creationId xmlns:a16="http://schemas.microsoft.com/office/drawing/2014/main" id="{F62A2A99-E28C-D969-E56F-3B745367E54D}"/>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7324209E-162B-C953-911C-2D65990CCD7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4" action="ppaction://hlinksldjump"/>
            <a:extLst>
              <a:ext uri="{FF2B5EF4-FFF2-40B4-BE49-F238E27FC236}">
                <a16:creationId xmlns:a16="http://schemas.microsoft.com/office/drawing/2014/main" id="{18A4E251-606D-ADE8-6427-9AEEB7D760DE}"/>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5" action="ppaction://hlinksldjump"/>
            <a:extLst>
              <a:ext uri="{FF2B5EF4-FFF2-40B4-BE49-F238E27FC236}">
                <a16:creationId xmlns:a16="http://schemas.microsoft.com/office/drawing/2014/main" id="{3ADEEF38-A04C-D2A3-6F6D-86CD35D18362}"/>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pic>
        <p:nvPicPr>
          <p:cNvPr id="2" name="Graphic 1" descr="Checkmark with solid fill">
            <a:extLst>
              <a:ext uri="{FF2B5EF4-FFF2-40B4-BE49-F238E27FC236}">
                <a16:creationId xmlns:a16="http://schemas.microsoft.com/office/drawing/2014/main" id="{EC5F5667-A147-665A-E2A4-43BB9CC2E93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93098" y="3524262"/>
            <a:ext cx="598518" cy="598518"/>
          </a:xfrm>
          <a:prstGeom prst="rect">
            <a:avLst/>
          </a:prstGeom>
        </p:spPr>
      </p:pic>
      <p:pic>
        <p:nvPicPr>
          <p:cNvPr id="3" name="Graphic 2" descr="Checkmark with solid fill">
            <a:extLst>
              <a:ext uri="{FF2B5EF4-FFF2-40B4-BE49-F238E27FC236}">
                <a16:creationId xmlns:a16="http://schemas.microsoft.com/office/drawing/2014/main" id="{B7A5F1F0-83F6-FCEB-C1A8-321AB808C6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27632" y="2639886"/>
            <a:ext cx="598518" cy="598518"/>
          </a:xfrm>
          <a:prstGeom prst="rect">
            <a:avLst/>
          </a:prstGeom>
        </p:spPr>
      </p:pic>
    </p:spTree>
    <p:extLst>
      <p:ext uri="{BB962C8B-B14F-4D97-AF65-F5344CB8AC3E}">
        <p14:creationId xmlns:p14="http://schemas.microsoft.com/office/powerpoint/2010/main" val="236367798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withEffect">
                                  <p:stCondLst>
                                    <p:cond delay="0"/>
                                  </p:stCondLst>
                                  <p:childTnLst>
                                    <p:animEffect transition="out" filter="fade">
                                      <p:cBhvr>
                                        <p:cTn id="6" dur="250"/>
                                        <p:tgtEl>
                                          <p:spTgt spid="19">
                                            <p:txEl>
                                              <p:pRg st="0" end="0"/>
                                            </p:txEl>
                                          </p:spTgt>
                                        </p:tgtEl>
                                      </p:cBhvr>
                                    </p:animEffect>
                                    <p:set>
                                      <p:cBhvr>
                                        <p:cTn id="7" dur="1" fill="hold">
                                          <p:stCondLst>
                                            <p:cond delay="249"/>
                                          </p:stCondLst>
                                        </p:cTn>
                                        <p:tgtEl>
                                          <p:spTgt spid="19">
                                            <p:txEl>
                                              <p:pRg st="0" end="0"/>
                                            </p:txEl>
                                          </p:spTgt>
                                        </p:tgtEl>
                                        <p:attrNameLst>
                                          <p:attrName>style.visibility</p:attrName>
                                        </p:attrNameLst>
                                      </p:cBhvr>
                                      <p:to>
                                        <p:strVal val="hidden"/>
                                      </p:to>
                                    </p:set>
                                  </p:childTnLst>
                                </p:cTn>
                              </p:par>
                              <p:par>
                                <p:cTn id="8" presetID="1"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0" presetClass="exit" presetSubtype="0" fill="hold" grpId="0" nodeType="withEffect">
                                  <p:stCondLst>
                                    <p:cond delay="0"/>
                                  </p:stCondLst>
                                  <p:childTnLst>
                                    <p:animEffect transition="out" filter="fade">
                                      <p:cBhvr>
                                        <p:cTn id="17" dur="250"/>
                                        <p:tgtEl>
                                          <p:spTgt spid="20">
                                            <p:txEl>
                                              <p:pRg st="0" end="0"/>
                                            </p:txEl>
                                          </p:spTgt>
                                        </p:tgtEl>
                                      </p:cBhvr>
                                    </p:animEffect>
                                    <p:set>
                                      <p:cBhvr>
                                        <p:cTn id="18" dur="1" fill="hold">
                                          <p:stCondLst>
                                            <p:cond delay="249"/>
                                          </p:stCondLst>
                                        </p:cTn>
                                        <p:tgtEl>
                                          <p:spTgt spid="20">
                                            <p:txEl>
                                              <p:pRg st="0" end="0"/>
                                            </p:txEl>
                                          </p:spTgt>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1"/>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uiExpand="1" build="p" animBg="1"/>
      <p:bldP spid="20" grpId="0" uiExpand="1" build="p" animBg="1"/>
      <p:bldP spid="19" grpId="0" uiExpand="1" build="p" animBg="1"/>
      <p:bldP spid="18" grpId="0" build="p" animBg="1"/>
      <p:bldP spid="2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9D3C65C9-0467-2CC6-C6E0-B1BAD5433781}"/>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AAD79461-2A82-3513-4540-34FA9AEB9FBF}"/>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4" name="Question Box">
            <a:extLst>
              <a:ext uri="{FF2B5EF4-FFF2-40B4-BE49-F238E27FC236}">
                <a16:creationId xmlns:a16="http://schemas.microsoft.com/office/drawing/2014/main" id="{5A898F96-4D8D-7DF2-D53F-E91021723F7B}"/>
              </a:ext>
            </a:extLst>
          </p:cNvPr>
          <p:cNvSpPr/>
          <p:nvPr/>
        </p:nvSpPr>
        <p:spPr>
          <a:xfrm>
            <a:off x="741301"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Question Number">
            <a:extLst>
              <a:ext uri="{FF2B5EF4-FFF2-40B4-BE49-F238E27FC236}">
                <a16:creationId xmlns:a16="http://schemas.microsoft.com/office/drawing/2014/main" id="{45434998-EB0D-A7D9-ED59-115AF15C3066}"/>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5" name="Text Placeholder 14">
            <a:extLst>
              <a:ext uri="{FF2B5EF4-FFF2-40B4-BE49-F238E27FC236}">
                <a16:creationId xmlns:a16="http://schemas.microsoft.com/office/drawing/2014/main" id="{A1C0CFD7-6D8D-B6D7-EC6F-168897C5807D}"/>
              </a:ext>
            </a:extLst>
          </p:cNvPr>
          <p:cNvSpPr>
            <a:spLocks noGrp="1"/>
          </p:cNvSpPr>
          <p:nvPr>
            <p:ph type="body" sz="quarter" idx="13"/>
          </p:nvPr>
        </p:nvSpPr>
        <p:spPr/>
        <p:txBody>
          <a:bodyPr/>
          <a:lstStyle/>
          <a:p>
            <a:r>
              <a:rPr lang="en-US" dirty="0">
                <a:solidFill>
                  <a:schemeClr val="bg1"/>
                </a:solidFill>
              </a:rPr>
              <a:t>Both through-year and summative assessment serve this purpose.</a:t>
            </a:r>
          </a:p>
        </p:txBody>
      </p:sp>
      <p:sp>
        <p:nvSpPr>
          <p:cNvPr id="21" name="Text Placeholder 20">
            <a:extLst>
              <a:ext uri="{FF2B5EF4-FFF2-40B4-BE49-F238E27FC236}">
                <a16:creationId xmlns:a16="http://schemas.microsoft.com/office/drawing/2014/main" id="{3FD14AF0-A543-4232-5E95-BA06D8AEE8D5}"/>
              </a:ext>
            </a:extLst>
          </p:cNvPr>
          <p:cNvSpPr>
            <a:spLocks noGrp="1"/>
          </p:cNvSpPr>
          <p:nvPr>
            <p:ph type="body" sz="quarter" idx="19"/>
          </p:nvPr>
        </p:nvSpPr>
        <p:spPr/>
        <p:txBody>
          <a:bodyPr/>
          <a:lstStyle/>
          <a:p>
            <a:r>
              <a:rPr lang="en-US" dirty="0">
                <a:solidFill>
                  <a:schemeClr val="tx1"/>
                </a:solidFill>
              </a:rPr>
              <a:t>Measures progress toward improvement goals</a:t>
            </a:r>
          </a:p>
        </p:txBody>
      </p:sp>
      <p:sp>
        <p:nvSpPr>
          <p:cNvPr id="14" name="Text Placeholder 13">
            <a:extLst>
              <a:ext uri="{FF2B5EF4-FFF2-40B4-BE49-F238E27FC236}">
                <a16:creationId xmlns:a16="http://schemas.microsoft.com/office/drawing/2014/main" id="{9CED8E08-2973-203C-1C06-9A9C7FEC5333}"/>
              </a:ext>
            </a:extLst>
          </p:cNvPr>
          <p:cNvSpPr>
            <a:spLocks noGrp="1"/>
          </p:cNvSpPr>
          <p:nvPr>
            <p:ph type="body" sz="quarter" idx="12"/>
          </p:nvPr>
        </p:nvSpPr>
        <p:spPr/>
        <p:txBody>
          <a:bodyPr/>
          <a:lstStyle/>
          <a:p>
            <a:r>
              <a:rPr lang="en-US" dirty="0">
                <a:solidFill>
                  <a:schemeClr val="bg1"/>
                </a:solidFill>
              </a:rPr>
              <a:t>Both through-year and summative assessment serve this purpose.</a:t>
            </a:r>
          </a:p>
        </p:txBody>
      </p:sp>
      <p:sp>
        <p:nvSpPr>
          <p:cNvPr id="20" name="Text Placeholder 19">
            <a:extLst>
              <a:ext uri="{FF2B5EF4-FFF2-40B4-BE49-F238E27FC236}">
                <a16:creationId xmlns:a16="http://schemas.microsoft.com/office/drawing/2014/main" id="{9748C5BF-97B6-92E4-28E9-D51E3A4CFF32}"/>
              </a:ext>
            </a:extLst>
          </p:cNvPr>
          <p:cNvSpPr>
            <a:spLocks noGrp="1"/>
          </p:cNvSpPr>
          <p:nvPr>
            <p:ph type="body" sz="quarter" idx="18"/>
          </p:nvPr>
        </p:nvSpPr>
        <p:spPr/>
        <p:txBody>
          <a:bodyPr/>
          <a:lstStyle/>
          <a:p>
            <a:r>
              <a:rPr lang="en-US" dirty="0">
                <a:solidFill>
                  <a:schemeClr val="tx1"/>
                </a:solidFill>
              </a:rPr>
              <a:t>determines whether and to what degree students have learned the material taught</a:t>
            </a:r>
          </a:p>
        </p:txBody>
      </p:sp>
      <p:sp>
        <p:nvSpPr>
          <p:cNvPr id="12" name="Text Placeholder 11">
            <a:extLst>
              <a:ext uri="{FF2B5EF4-FFF2-40B4-BE49-F238E27FC236}">
                <a16:creationId xmlns:a16="http://schemas.microsoft.com/office/drawing/2014/main" id="{A6EF6B85-C08F-6FD5-2731-1F47BD8DFBD8}"/>
              </a:ext>
            </a:extLst>
          </p:cNvPr>
          <p:cNvSpPr>
            <a:spLocks noGrp="1"/>
          </p:cNvSpPr>
          <p:nvPr>
            <p:ph type="body" sz="quarter" idx="10"/>
          </p:nvPr>
        </p:nvSpPr>
        <p:spPr/>
        <p:txBody>
          <a:bodyPr/>
          <a:lstStyle/>
          <a:p>
            <a:r>
              <a:rPr lang="en-US" dirty="0">
                <a:solidFill>
                  <a:schemeClr val="tx1"/>
                </a:solidFill>
              </a:rPr>
              <a:t>Summative assessment focuses on long-term learning goals and objectives/all material covered in a course, program, or school year</a:t>
            </a:r>
          </a:p>
        </p:txBody>
      </p:sp>
      <p:sp>
        <p:nvSpPr>
          <p:cNvPr id="13" name="Text Placeholder 12">
            <a:extLst>
              <a:ext uri="{FF2B5EF4-FFF2-40B4-BE49-F238E27FC236}">
                <a16:creationId xmlns:a16="http://schemas.microsoft.com/office/drawing/2014/main" id="{6775A7CD-F8DE-2BC8-D2A1-71614FA66194}"/>
              </a:ext>
            </a:extLst>
          </p:cNvPr>
          <p:cNvSpPr>
            <a:spLocks noGrp="1"/>
          </p:cNvSpPr>
          <p:nvPr>
            <p:ph type="body" sz="quarter" idx="11"/>
          </p:nvPr>
        </p:nvSpPr>
        <p:spPr/>
        <p:txBody>
          <a:bodyPr/>
          <a:lstStyle/>
          <a:p>
            <a:r>
              <a:rPr lang="en-US" dirty="0">
                <a:solidFill>
                  <a:schemeClr val="bg1"/>
                </a:solidFill>
              </a:rPr>
              <a:t>Both through-year and summative assessment serve this purpose.</a:t>
            </a:r>
          </a:p>
        </p:txBody>
      </p:sp>
      <p:sp>
        <p:nvSpPr>
          <p:cNvPr id="19" name="Text Placeholder 18">
            <a:extLst>
              <a:ext uri="{FF2B5EF4-FFF2-40B4-BE49-F238E27FC236}">
                <a16:creationId xmlns:a16="http://schemas.microsoft.com/office/drawing/2014/main" id="{D089B5A2-50C1-D2DA-BD30-E725A2D323ED}"/>
              </a:ext>
            </a:extLst>
          </p:cNvPr>
          <p:cNvSpPr>
            <a:spLocks noGrp="1"/>
          </p:cNvSpPr>
          <p:nvPr>
            <p:ph type="body" sz="quarter" idx="17"/>
          </p:nvPr>
        </p:nvSpPr>
        <p:spPr/>
        <p:txBody>
          <a:bodyPr/>
          <a:lstStyle/>
          <a:p>
            <a:r>
              <a:rPr lang="en-US" dirty="0">
                <a:solidFill>
                  <a:schemeClr val="tx1"/>
                </a:solidFill>
              </a:rPr>
              <a:t>evaluates students’ annual progress and achievement across groups and jurisdictions</a:t>
            </a:r>
          </a:p>
        </p:txBody>
      </p:sp>
      <p:sp>
        <p:nvSpPr>
          <p:cNvPr id="18" name="Text Placeholder 17">
            <a:extLst>
              <a:ext uri="{FF2B5EF4-FFF2-40B4-BE49-F238E27FC236}">
                <a16:creationId xmlns:a16="http://schemas.microsoft.com/office/drawing/2014/main" id="{30BA2B27-CD10-BE6C-74BB-D08CA9AAA30D}"/>
              </a:ext>
            </a:extLst>
          </p:cNvPr>
          <p:cNvSpPr>
            <a:spLocks noGrp="1"/>
          </p:cNvSpPr>
          <p:nvPr>
            <p:ph type="body" sz="quarter" idx="16"/>
          </p:nvPr>
        </p:nvSpPr>
        <p:spPr/>
        <p:txBody>
          <a:bodyPr/>
          <a:lstStyle/>
          <a:p>
            <a:r>
              <a:rPr lang="en-US" dirty="0">
                <a:solidFill>
                  <a:schemeClr val="tx1"/>
                </a:solidFill>
              </a:rPr>
              <a:t>focuses on short-, intermediate-, and long-term learning goals and objectives</a:t>
            </a:r>
          </a:p>
        </p:txBody>
      </p:sp>
      <p:sp>
        <p:nvSpPr>
          <p:cNvPr id="16" name="Text Placeholder 15">
            <a:extLst>
              <a:ext uri="{FF2B5EF4-FFF2-40B4-BE49-F238E27FC236}">
                <a16:creationId xmlns:a16="http://schemas.microsoft.com/office/drawing/2014/main" id="{95273187-F5CC-D567-6E28-5C9C6B3803A2}"/>
              </a:ext>
            </a:extLst>
          </p:cNvPr>
          <p:cNvSpPr>
            <a:spLocks noGrp="1"/>
          </p:cNvSpPr>
          <p:nvPr>
            <p:ph type="body" sz="quarter" idx="14"/>
          </p:nvPr>
        </p:nvSpPr>
        <p:spPr/>
        <p:txBody>
          <a:bodyPr/>
          <a:lstStyle/>
          <a:p>
            <a:r>
              <a:rPr lang="en-US" dirty="0"/>
              <a:t>One difference between through-year and summative assessment is that through-year assessment</a:t>
            </a:r>
          </a:p>
        </p:txBody>
      </p:sp>
      <p:sp>
        <p:nvSpPr>
          <p:cNvPr id="57" name="Title 56">
            <a:extLst>
              <a:ext uri="{FF2B5EF4-FFF2-40B4-BE49-F238E27FC236}">
                <a16:creationId xmlns:a16="http://schemas.microsoft.com/office/drawing/2014/main" id="{DBBF2F44-1794-64EF-0708-E42301095F09}"/>
              </a:ext>
            </a:extLst>
          </p:cNvPr>
          <p:cNvSpPr>
            <a:spLocks noGrp="1"/>
          </p:cNvSpPr>
          <p:nvPr>
            <p:ph type="title"/>
          </p:nvPr>
        </p:nvSpPr>
        <p:spPr/>
        <p:txBody>
          <a:bodyPr/>
          <a:lstStyle/>
          <a:p>
            <a:r>
              <a:rPr lang="en-US" dirty="0"/>
              <a:t>4</a:t>
            </a:r>
          </a:p>
        </p:txBody>
      </p:sp>
      <p:sp>
        <p:nvSpPr>
          <p:cNvPr id="26" name="A Button">
            <a:extLst>
              <a:ext uri="{FF2B5EF4-FFF2-40B4-BE49-F238E27FC236}">
                <a16:creationId xmlns:a16="http://schemas.microsoft.com/office/drawing/2014/main" id="{2D765732-EF41-6D16-22AE-0FFE28C1876A}"/>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7" name="B Button">
            <a:extLst>
              <a:ext uri="{FF2B5EF4-FFF2-40B4-BE49-F238E27FC236}">
                <a16:creationId xmlns:a16="http://schemas.microsoft.com/office/drawing/2014/main" id="{A5EC7756-0D01-0D1D-E900-F415D0D76E38}"/>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8" name="C Button">
            <a:extLst>
              <a:ext uri="{FF2B5EF4-FFF2-40B4-BE49-F238E27FC236}">
                <a16:creationId xmlns:a16="http://schemas.microsoft.com/office/drawing/2014/main" id="{0F4D0643-B26F-F941-C6A3-490C3B8C1D0B}"/>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9" name="D Button">
            <a:extLst>
              <a:ext uri="{FF2B5EF4-FFF2-40B4-BE49-F238E27FC236}">
                <a16:creationId xmlns:a16="http://schemas.microsoft.com/office/drawing/2014/main" id="{4B7F90D7-B3A0-B2A6-DD81-AB1E3C392206}"/>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30" name="Cross 29">
            <a:extLst>
              <a:ext uri="{FF2B5EF4-FFF2-40B4-BE49-F238E27FC236}">
                <a16:creationId xmlns:a16="http://schemas.microsoft.com/office/drawing/2014/main" id="{14A5921F-10FE-EF54-6098-B95D24A84417}"/>
              </a:ext>
            </a:extLst>
          </p:cNvPr>
          <p:cNvSpPr/>
          <p:nvPr/>
        </p:nvSpPr>
        <p:spPr>
          <a:xfrm rot="18947527">
            <a:off x="1396489" y="269756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ross 30">
            <a:extLst>
              <a:ext uri="{FF2B5EF4-FFF2-40B4-BE49-F238E27FC236}">
                <a16:creationId xmlns:a16="http://schemas.microsoft.com/office/drawing/2014/main" id="{E9011992-BBD3-FE36-C753-4CA46B0C6A34}"/>
              </a:ext>
            </a:extLst>
          </p:cNvPr>
          <p:cNvSpPr/>
          <p:nvPr/>
        </p:nvSpPr>
        <p:spPr>
          <a:xfrm rot="18947527">
            <a:off x="1417564" y="3556463"/>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ross 31">
            <a:extLst>
              <a:ext uri="{FF2B5EF4-FFF2-40B4-BE49-F238E27FC236}">
                <a16:creationId xmlns:a16="http://schemas.microsoft.com/office/drawing/2014/main" id="{31C62DE8-7934-D7FD-9891-41E54B081440}"/>
              </a:ext>
            </a:extLst>
          </p:cNvPr>
          <p:cNvSpPr/>
          <p:nvPr/>
        </p:nvSpPr>
        <p:spPr>
          <a:xfrm rot="18947527">
            <a:off x="1400422" y="5297289"/>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Graphic 32" descr="Checkmark with solid fill">
            <a:extLst>
              <a:ext uri="{FF2B5EF4-FFF2-40B4-BE49-F238E27FC236}">
                <a16:creationId xmlns:a16="http://schemas.microsoft.com/office/drawing/2014/main" id="{0BB13D0F-1508-F93A-F535-55BAD7DBD6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1550" y="4392654"/>
            <a:ext cx="598518" cy="598518"/>
          </a:xfrm>
          <a:prstGeom prst="rect">
            <a:avLst/>
          </a:prstGeom>
        </p:spPr>
      </p:pic>
      <p:sp>
        <p:nvSpPr>
          <p:cNvPr id="34" name="Partial Circle 33">
            <a:extLst>
              <a:ext uri="{FF2B5EF4-FFF2-40B4-BE49-F238E27FC236}">
                <a16:creationId xmlns:a16="http://schemas.microsoft.com/office/drawing/2014/main" id="{855C91AF-01D0-AC3E-5518-6A7294251E2B}"/>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5" name="Title 1">
            <a:extLst>
              <a:ext uri="{FF2B5EF4-FFF2-40B4-BE49-F238E27FC236}">
                <a16:creationId xmlns:a16="http://schemas.microsoft.com/office/drawing/2014/main" id="{81FE9FFE-2812-2A1E-2AD6-CB239A4E5847}"/>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6" name="Next Question Arrow">
            <a:hlinkClick r:id="rId4" action="ppaction://hlinksldjump"/>
            <a:extLst>
              <a:ext uri="{FF2B5EF4-FFF2-40B4-BE49-F238E27FC236}">
                <a16:creationId xmlns:a16="http://schemas.microsoft.com/office/drawing/2014/main" id="{DE8CA52C-425F-BF73-07F1-8DA1AAA4F721}"/>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7" name="Next Question Arrow">
            <a:hlinkClick r:id="rId5" action="ppaction://hlinksldjump"/>
            <a:extLst>
              <a:ext uri="{FF2B5EF4-FFF2-40B4-BE49-F238E27FC236}">
                <a16:creationId xmlns:a16="http://schemas.microsoft.com/office/drawing/2014/main" id="{5390BB8A-8BB2-0B40-1467-6CDF0E4405A9}"/>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End</a:t>
            </a:r>
          </a:p>
        </p:txBody>
      </p:sp>
    </p:spTree>
    <p:extLst>
      <p:ext uri="{BB962C8B-B14F-4D97-AF65-F5344CB8AC3E}">
        <p14:creationId xmlns:p14="http://schemas.microsoft.com/office/powerpoint/2010/main" val="397671421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3" restart="whenNotActive" fill="hold" evtFilter="cancelBubble" nodeType="interactiveSeq">
                <p:stCondLst>
                  <p:cond evt="onClick" delay="0">
                    <p:tgtEl>
                      <p:spTgt spid="27"/>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24" restart="whenNotActive" fill="hold" evtFilter="cancelBubble" nodeType="interactiveSeq">
                <p:stCondLst>
                  <p:cond evt="onClick" delay="0">
                    <p:tgtEl>
                      <p:spTgt spid="28"/>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35" restart="whenNotActive" fill="hold" evtFilter="cancelBubble" nodeType="interactiveSeq">
                <p:stCondLst>
                  <p:cond evt="onClick" delay="0">
                    <p:tgtEl>
                      <p:spTgt spid="29"/>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bldLst>
      <p:bldP spid="21" grpId="0" build="p" animBg="1"/>
      <p:bldP spid="20" grpId="0" build="p" animBg="1"/>
      <p:bldP spid="19" grpId="0" build="p" animBg="1"/>
      <p:bldP spid="18" grpId="0" build="p" animBg="1"/>
      <p:bldP spid="30" grpId="0" animBg="1"/>
      <p:bldP spid="31" grpId="0" animBg="1"/>
      <p:bldP spid="3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learning check</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p>
          <a:p>
            <a:pPr marL="0" indent="0" algn="ctr">
              <a:buNone/>
            </a:pPr>
            <a:r>
              <a:rPr lang="en-US" dirty="0"/>
              <a:t>Please click anywhere to exit!</a:t>
            </a:r>
          </a:p>
          <a:p>
            <a:pPr marL="0" indent="0" algn="ctr">
              <a:buNone/>
            </a:pPr>
            <a:endParaRPr lang="en-US" dirty="0"/>
          </a:p>
          <a:p>
            <a:pPr marL="0" indent="-457200">
              <a:buNone/>
            </a:pPr>
            <a:endParaRPr lang="en-US" dirty="0">
              <a:latin typeface="+mn-lt"/>
            </a:endParaRPr>
          </a:p>
          <a:p>
            <a:pPr marL="0" indent="-457200">
              <a:buNone/>
            </a:pPr>
            <a:r>
              <a:rPr lang="en-US" dirty="0">
                <a:latin typeface="+mn-lt"/>
              </a:rPr>
              <a:t>Dadey, N., Gong. B., Kim, Y., &amp; Sato, E. </a:t>
            </a:r>
            <a:r>
              <a:rPr lang="en-US" sz="2800" dirty="0">
                <a:effectLst/>
                <a:latin typeface="+mn-lt"/>
                <a:ea typeface="Calibri" panose="020F0502020204030204" pitchFamily="34" charset="0"/>
              </a:rPr>
              <a:t>(</a:t>
            </a:r>
            <a:r>
              <a:rPr lang="en-US" dirty="0">
                <a:latin typeface="+mn-lt"/>
                <a:ea typeface="Calibri" panose="020F0502020204030204" pitchFamily="34" charset="0"/>
              </a:rPr>
              <a:t>2024</a:t>
            </a:r>
            <a:r>
              <a:rPr lang="en-US" sz="2800" dirty="0">
                <a:effectLst/>
                <a:latin typeface="+mn-lt"/>
                <a:ea typeface="Calibri" panose="020F0502020204030204" pitchFamily="34" charset="0"/>
              </a:rPr>
              <a:t>). Through-year Assessment [Digital </a:t>
            </a:r>
          </a:p>
          <a:p>
            <a:pPr marL="0" indent="-457200">
              <a:buNone/>
            </a:pPr>
            <a:r>
              <a:rPr lang="en-US" dirty="0">
                <a:latin typeface="+mn-lt"/>
                <a:ea typeface="Calibri" panose="020F0502020204030204" pitchFamily="34" charset="0"/>
              </a:rPr>
              <a:t>	</a:t>
            </a:r>
            <a:r>
              <a:rPr lang="en-US" sz="2800" dirty="0">
                <a:effectLst/>
                <a:latin typeface="+mn-lt"/>
                <a:ea typeface="Calibri" panose="020F0502020204030204" pitchFamily="34" charset="0"/>
              </a:rPr>
              <a:t>ITEMS </a:t>
            </a:r>
            <a:r>
              <a:rPr lang="en-US" dirty="0">
                <a:latin typeface="+mn-lt"/>
                <a:ea typeface="Calibri" panose="020F0502020204030204" pitchFamily="34" charset="0"/>
              </a:rPr>
              <a:t>M</a:t>
            </a:r>
            <a:r>
              <a:rPr lang="en-US" sz="2800" dirty="0">
                <a:effectLst/>
                <a:latin typeface="+mn-lt"/>
                <a:ea typeface="Calibri" panose="020F0502020204030204" pitchFamily="34" charset="0"/>
              </a:rPr>
              <a:t>odule 35]. </a:t>
            </a:r>
            <a:r>
              <a:rPr lang="en-US" sz="2800" i="1" dirty="0">
                <a:effectLst/>
                <a:latin typeface="+mn-lt"/>
                <a:ea typeface="Calibri" panose="020F0502020204030204" pitchFamily="34" charset="0"/>
              </a:rPr>
              <a:t>Educational Measurement: Issues and Practice, </a:t>
            </a:r>
            <a:r>
              <a:rPr lang="en-US" i="1" dirty="0">
                <a:latin typeface="+mn-lt"/>
                <a:ea typeface="Calibri" panose="020F0502020204030204" pitchFamily="34" charset="0"/>
              </a:rPr>
              <a:t>43</a:t>
            </a:r>
            <a:r>
              <a:rPr lang="en-US" sz="2800" dirty="0">
                <a:effectLst/>
                <a:latin typeface="+mn-lt"/>
                <a:ea typeface="Calibri" panose="020F0502020204030204" pitchFamily="34" charset="0"/>
              </a:rPr>
              <a:t>(1), 	97-98. https://doi.org/10.1111/emip.12595</a:t>
            </a:r>
          </a:p>
          <a:p>
            <a:pPr marL="0" indent="0" algn="ctr">
              <a:buNone/>
            </a:pPr>
            <a:endParaRPr lang="en-US" dirty="0"/>
          </a:p>
          <a:p>
            <a:pPr marL="0" indent="0" algn="ctr">
              <a:buNone/>
            </a:pPr>
            <a:endParaRPr lang="en-US" dirty="0"/>
          </a:p>
        </p:txBody>
      </p:sp>
      <p:sp>
        <p:nvSpPr>
          <p:cNvPr id="5" name="Next Question Arrow">
            <a:hlinkClick r:id="rId2" action="ppaction://hlinksldjump"/>
            <a:extLst>
              <a:ext uri="{FF2B5EF4-FFF2-40B4-BE49-F238E27FC236}">
                <a16:creationId xmlns:a16="http://schemas.microsoft.com/office/drawing/2014/main" id="{4D3ECB5C-ADF3-BB3D-8419-DFAF8425E38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383</TotalTime>
  <Words>899</Words>
  <Application>Microsoft Office PowerPoint</Application>
  <PresentationFormat>Widescreen</PresentationFormat>
  <Paragraphs>85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Open Sans</vt:lpstr>
      <vt:lpstr>Open Sans Semibold</vt:lpstr>
      <vt:lpstr>Office Theme</vt:lpstr>
      <vt:lpstr>Section 1: Learning Check</vt:lpstr>
      <vt:lpstr>1</vt:lpstr>
      <vt:lpstr>2</vt:lpstr>
      <vt:lpstr>3</vt:lpstr>
      <vt:lpstr>4</vt:lpstr>
      <vt:lpstr>You have reached the end of this learning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2</cp:revision>
  <dcterms:created xsi:type="dcterms:W3CDTF">2022-01-08T11:29:31Z</dcterms:created>
  <dcterms:modified xsi:type="dcterms:W3CDTF">2024-02-28T15:34:00Z</dcterms:modified>
</cp:coreProperties>
</file>