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76" r:id="rId3"/>
    <p:sldId id="275" r:id="rId4"/>
    <p:sldId id="277" r:id="rId5"/>
    <p:sldId id="339" r:id="rId6"/>
    <p:sldId id="33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F466E"/>
    <a:srgbClr val="C23F65"/>
    <a:srgbClr val="B6385C"/>
    <a:srgbClr val="702238"/>
    <a:srgbClr val="0C7776"/>
    <a:srgbClr val="FAB432"/>
    <a:srgbClr val="671C31"/>
    <a:srgbClr val="076E6D"/>
    <a:srgbClr val="5E162A"/>
    <a:srgbClr val="2C4F8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94A0F3-A37F-4B99-88A6-6EF190E5E893}" v="188" dt="2022-11-20T14:58:23.210"/>
    <p1510:client id="{8A435A76-BD76-4B48-88F1-B4FB7B5AFF04}" v="122" dt="2022-11-20T13:35:27.815"/>
    <p1510:client id="{F80638B2-884B-401B-B339-6366AE884AAD}" v="49" dt="2022-11-20T13:23:17.5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7" autoAdjust="0"/>
    <p:restoredTop sz="94622" autoAdjust="0"/>
  </p:normalViewPr>
  <p:slideViewPr>
    <p:cSldViewPr snapToGrid="0" showGuides="1">
      <p:cViewPr varScale="1">
        <p:scale>
          <a:sx n="95" d="100"/>
          <a:sy n="95" d="100"/>
        </p:scale>
        <p:origin x="185" y="36"/>
      </p:cViewPr>
      <p:guideLst>
        <p:guide orient="horz" pos="2160"/>
        <p:guide pos="3840"/>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121" d="100"/>
          <a:sy n="121" d="100"/>
        </p:scale>
        <p:origin x="245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 Id="rId4"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venthal, Brian C - leventbc" userId="3adb2060-2beb-4a7d-9680-0848e8f14df8" providerId="ADAL" clId="{F1487AA8-04F9-4333-8CF1-170D28BFEF39}"/>
    <pc:docChg chg="undo custSel addSld modSld">
      <pc:chgData name="Leventhal, Brian C - leventbc" userId="3adb2060-2beb-4a7d-9680-0848e8f14df8" providerId="ADAL" clId="{F1487AA8-04F9-4333-8CF1-170D28BFEF39}" dt="2022-10-19T12:09:18.312" v="118" actId="478"/>
      <pc:docMkLst>
        <pc:docMk/>
      </pc:docMkLst>
      <pc:sldChg chg="modSp mod">
        <pc:chgData name="Leventhal, Brian C - leventbc" userId="3adb2060-2beb-4a7d-9680-0848e8f14df8" providerId="ADAL" clId="{F1487AA8-04F9-4333-8CF1-170D28BFEF39}" dt="2022-10-19T11:20:46.586" v="61" actId="1076"/>
        <pc:sldMkLst>
          <pc:docMk/>
          <pc:sldMk cId="2322221250" sldId="275"/>
        </pc:sldMkLst>
        <pc:spChg chg="mod">
          <ac:chgData name="Leventhal, Brian C - leventbc" userId="3adb2060-2beb-4a7d-9680-0848e8f14df8" providerId="ADAL" clId="{F1487AA8-04F9-4333-8CF1-170D28BFEF39}" dt="2022-10-19T11:18:42.591" v="46"/>
          <ac:spMkLst>
            <pc:docMk/>
            <pc:sldMk cId="2322221250" sldId="275"/>
            <ac:spMk id="21" creationId="{ECC56A54-1E75-4586-B522-903F3B920BB5}"/>
          </ac:spMkLst>
        </pc:spChg>
        <pc:spChg chg="mod">
          <ac:chgData name="Leventhal, Brian C - leventbc" userId="3adb2060-2beb-4a7d-9680-0848e8f14df8" providerId="ADAL" clId="{F1487AA8-04F9-4333-8CF1-170D28BFEF39}" dt="2022-10-19T11:19:01.763" v="50" actId="1076"/>
          <ac:spMkLst>
            <pc:docMk/>
            <pc:sldMk cId="2322221250" sldId="275"/>
            <ac:spMk id="24" creationId="{2C685A67-02B5-4FAD-A067-72EF7E4454E9}"/>
          </ac:spMkLst>
        </pc:spChg>
        <pc:spChg chg="mod">
          <ac:chgData name="Leventhal, Brian C - leventbc" userId="3adb2060-2beb-4a7d-9680-0848e8f14df8" providerId="ADAL" clId="{F1487AA8-04F9-4333-8CF1-170D28BFEF39}" dt="2022-10-19T11:19:58.074" v="52"/>
          <ac:spMkLst>
            <pc:docMk/>
            <pc:sldMk cId="2322221250" sldId="275"/>
            <ac:spMk id="34" creationId="{161D360A-ACBF-42DC-A75E-92D68F448FA2}"/>
          </ac:spMkLst>
        </pc:spChg>
        <pc:spChg chg="mod">
          <ac:chgData name="Leventhal, Brian C - leventbc" userId="3adb2060-2beb-4a7d-9680-0848e8f14df8" providerId="ADAL" clId="{F1487AA8-04F9-4333-8CF1-170D28BFEF39}" dt="2022-10-19T11:17:47.688" v="34"/>
          <ac:spMkLst>
            <pc:docMk/>
            <pc:sldMk cId="2322221250" sldId="275"/>
            <ac:spMk id="37" creationId="{E212F742-7841-497D-BA9C-22CBB64AA7A2}"/>
          </ac:spMkLst>
        </pc:spChg>
        <pc:spChg chg="mod">
          <ac:chgData name="Leventhal, Brian C - leventbc" userId="3adb2060-2beb-4a7d-9680-0848e8f14df8" providerId="ADAL" clId="{F1487AA8-04F9-4333-8CF1-170D28BFEF39}" dt="2022-10-19T11:18:01.639" v="36"/>
          <ac:spMkLst>
            <pc:docMk/>
            <pc:sldMk cId="2322221250" sldId="275"/>
            <ac:spMk id="38" creationId="{96A919B4-423A-4A76-BB1F-7D95177BD4A4}"/>
          </ac:spMkLst>
        </pc:spChg>
        <pc:spChg chg="mod">
          <ac:chgData name="Leventhal, Brian C - leventbc" userId="3adb2060-2beb-4a7d-9680-0848e8f14df8" providerId="ADAL" clId="{F1487AA8-04F9-4333-8CF1-170D28BFEF39}" dt="2022-10-19T11:20:13.666" v="54" actId="1076"/>
          <ac:spMkLst>
            <pc:docMk/>
            <pc:sldMk cId="2322221250" sldId="275"/>
            <ac:spMk id="41" creationId="{D54A8CFB-368A-409E-8E36-9FE08EDD2C61}"/>
          </ac:spMkLst>
        </pc:spChg>
        <pc:spChg chg="mod">
          <ac:chgData name="Leventhal, Brian C - leventbc" userId="3adb2060-2beb-4a7d-9680-0848e8f14df8" providerId="ADAL" clId="{F1487AA8-04F9-4333-8CF1-170D28BFEF39}" dt="2022-10-19T11:20:31.648" v="58"/>
          <ac:spMkLst>
            <pc:docMk/>
            <pc:sldMk cId="2322221250" sldId="275"/>
            <ac:spMk id="44" creationId="{58EC63F8-1706-2AC2-F807-4D17825C46A7}"/>
          </ac:spMkLst>
        </pc:spChg>
        <pc:spChg chg="mod">
          <ac:chgData name="Leventhal, Brian C - leventbc" userId="3adb2060-2beb-4a7d-9680-0848e8f14df8" providerId="ADAL" clId="{F1487AA8-04F9-4333-8CF1-170D28BFEF39}" dt="2022-10-19T11:18:30.073" v="43" actId="1076"/>
          <ac:spMkLst>
            <pc:docMk/>
            <pc:sldMk cId="2322221250" sldId="275"/>
            <ac:spMk id="47" creationId="{BF418CE6-E919-4233-B06B-AC43D5E7EEA1}"/>
          </ac:spMkLst>
        </pc:spChg>
        <pc:spChg chg="mod">
          <ac:chgData name="Leventhal, Brian C - leventbc" userId="3adb2060-2beb-4a7d-9680-0848e8f14df8" providerId="ADAL" clId="{F1487AA8-04F9-4333-8CF1-170D28BFEF39}" dt="2022-10-19T11:20:46.586" v="61" actId="1076"/>
          <ac:spMkLst>
            <pc:docMk/>
            <pc:sldMk cId="2322221250" sldId="275"/>
            <ac:spMk id="52" creationId="{08016A90-AC8F-C13E-B551-9F9EC76381D3}"/>
          </ac:spMkLst>
        </pc:spChg>
      </pc:sldChg>
      <pc:sldChg chg="modSp mod">
        <pc:chgData name="Leventhal, Brian C - leventbc" userId="3adb2060-2beb-4a7d-9680-0848e8f14df8" providerId="ADAL" clId="{F1487AA8-04F9-4333-8CF1-170D28BFEF39}" dt="2022-10-19T11:17:24.239" v="32" actId="1076"/>
        <pc:sldMkLst>
          <pc:docMk/>
          <pc:sldMk cId="2409825818" sldId="276"/>
        </pc:sldMkLst>
        <pc:spChg chg="mod">
          <ac:chgData name="Leventhal, Brian C - leventbc" userId="3adb2060-2beb-4a7d-9680-0848e8f14df8" providerId="ADAL" clId="{F1487AA8-04F9-4333-8CF1-170D28BFEF39}" dt="2022-10-19T11:15:17.989" v="11" actId="1076"/>
          <ac:spMkLst>
            <pc:docMk/>
            <pc:sldMk cId="2409825818" sldId="276"/>
            <ac:spMk id="24" creationId="{2C685A67-02B5-4FAD-A067-72EF7E4454E9}"/>
          </ac:spMkLst>
        </pc:spChg>
        <pc:spChg chg="mod">
          <ac:chgData name="Leventhal, Brian C - leventbc" userId="3adb2060-2beb-4a7d-9680-0848e8f14df8" providerId="ADAL" clId="{F1487AA8-04F9-4333-8CF1-170D28BFEF39}" dt="2022-10-19T11:15:12.173" v="9"/>
          <ac:spMkLst>
            <pc:docMk/>
            <pc:sldMk cId="2409825818" sldId="276"/>
            <ac:spMk id="25" creationId="{C7D1DCEF-DC27-44B1-93BD-0964D82E7504}"/>
          </ac:spMkLst>
        </pc:spChg>
        <pc:spChg chg="mod">
          <ac:chgData name="Leventhal, Brian C - leventbc" userId="3adb2060-2beb-4a7d-9680-0848e8f14df8" providerId="ADAL" clId="{F1487AA8-04F9-4333-8CF1-170D28BFEF39}" dt="2022-10-18T17:32:50.681" v="1"/>
          <ac:spMkLst>
            <pc:docMk/>
            <pc:sldMk cId="2409825818" sldId="276"/>
            <ac:spMk id="30" creationId="{856B8AB2-93E8-4651-A912-379DE4945731}"/>
          </ac:spMkLst>
        </pc:spChg>
        <pc:spChg chg="mod">
          <ac:chgData name="Leventhal, Brian C - leventbc" userId="3adb2060-2beb-4a7d-9680-0848e8f14df8" providerId="ADAL" clId="{F1487AA8-04F9-4333-8CF1-170D28BFEF39}" dt="2022-10-18T17:32:50.681" v="1"/>
          <ac:spMkLst>
            <pc:docMk/>
            <pc:sldMk cId="2409825818" sldId="276"/>
            <ac:spMk id="31" creationId="{AD0B19EE-DA59-4741-983F-61243645B3F4}"/>
          </ac:spMkLst>
        </pc:spChg>
        <pc:spChg chg="mod">
          <ac:chgData name="Leventhal, Brian C - leventbc" userId="3adb2060-2beb-4a7d-9680-0848e8f14df8" providerId="ADAL" clId="{F1487AA8-04F9-4333-8CF1-170D28BFEF39}" dt="2022-10-19T11:15:46.861" v="14"/>
          <ac:spMkLst>
            <pc:docMk/>
            <pc:sldMk cId="2409825818" sldId="276"/>
            <ac:spMk id="35" creationId="{F7C2CEA5-EC33-4944-8FFC-D6FACEA41C48}"/>
          </ac:spMkLst>
        </pc:spChg>
        <pc:spChg chg="mod">
          <ac:chgData name="Leventhal, Brian C - leventbc" userId="3adb2060-2beb-4a7d-9680-0848e8f14df8" providerId="ADAL" clId="{F1487AA8-04F9-4333-8CF1-170D28BFEF39}" dt="2022-10-18T17:32:50.681" v="1"/>
          <ac:spMkLst>
            <pc:docMk/>
            <pc:sldMk cId="2409825818" sldId="276"/>
            <ac:spMk id="37" creationId="{E212F742-7841-497D-BA9C-22CBB64AA7A2}"/>
          </ac:spMkLst>
        </pc:spChg>
        <pc:spChg chg="mod">
          <ac:chgData name="Leventhal, Brian C - leventbc" userId="3adb2060-2beb-4a7d-9680-0848e8f14df8" providerId="ADAL" clId="{F1487AA8-04F9-4333-8CF1-170D28BFEF39}" dt="2022-10-18T17:33:09.831" v="5" actId="114"/>
          <ac:spMkLst>
            <pc:docMk/>
            <pc:sldMk cId="2409825818" sldId="276"/>
            <ac:spMk id="39" creationId="{D9DCBEA4-F405-49E1-9701-0B6E48097856}"/>
          </ac:spMkLst>
        </pc:spChg>
        <pc:spChg chg="mod">
          <ac:chgData name="Leventhal, Brian C - leventbc" userId="3adb2060-2beb-4a7d-9680-0848e8f14df8" providerId="ADAL" clId="{F1487AA8-04F9-4333-8CF1-170D28BFEF39}" dt="2022-10-19T11:16:25.676" v="24"/>
          <ac:spMkLst>
            <pc:docMk/>
            <pc:sldMk cId="2409825818" sldId="276"/>
            <ac:spMk id="40" creationId="{80E2787B-E170-46D6-97E4-B7AC2D4C53CC}"/>
          </ac:spMkLst>
        </pc:spChg>
        <pc:spChg chg="mod">
          <ac:chgData name="Leventhal, Brian C - leventbc" userId="3adb2060-2beb-4a7d-9680-0848e8f14df8" providerId="ADAL" clId="{F1487AA8-04F9-4333-8CF1-170D28BFEF39}" dt="2022-10-19T11:16:01.287" v="16"/>
          <ac:spMkLst>
            <pc:docMk/>
            <pc:sldMk cId="2409825818" sldId="276"/>
            <ac:spMk id="41" creationId="{D54A8CFB-368A-409E-8E36-9FE08EDD2C61}"/>
          </ac:spMkLst>
        </pc:spChg>
        <pc:spChg chg="mod">
          <ac:chgData name="Leventhal, Brian C - leventbc" userId="3adb2060-2beb-4a7d-9680-0848e8f14df8" providerId="ADAL" clId="{F1487AA8-04F9-4333-8CF1-170D28BFEF39}" dt="2022-10-19T11:16:02.243" v="17" actId="20577"/>
          <ac:spMkLst>
            <pc:docMk/>
            <pc:sldMk cId="2409825818" sldId="276"/>
            <ac:spMk id="43" creationId="{69771B9C-1C75-46C3-888F-7D981A68D0C7}"/>
          </ac:spMkLst>
        </pc:spChg>
        <pc:spChg chg="mod">
          <ac:chgData name="Leventhal, Brian C - leventbc" userId="3adb2060-2beb-4a7d-9680-0848e8f14df8" providerId="ADAL" clId="{F1487AA8-04F9-4333-8CF1-170D28BFEF39}" dt="2022-10-19T11:16:57.202" v="30"/>
          <ac:spMkLst>
            <pc:docMk/>
            <pc:sldMk cId="2409825818" sldId="276"/>
            <ac:spMk id="46" creationId="{9E47718D-69E7-FE61-563F-D2151096004D}"/>
          </ac:spMkLst>
        </pc:spChg>
        <pc:spChg chg="mod">
          <ac:chgData name="Leventhal, Brian C - leventbc" userId="3adb2060-2beb-4a7d-9680-0848e8f14df8" providerId="ADAL" clId="{F1487AA8-04F9-4333-8CF1-170D28BFEF39}" dt="2022-10-19T11:16:35.852" v="26"/>
          <ac:spMkLst>
            <pc:docMk/>
            <pc:sldMk cId="2409825818" sldId="276"/>
            <ac:spMk id="47" creationId="{BF418CE6-E919-4233-B06B-AC43D5E7EEA1}"/>
          </ac:spMkLst>
        </pc:spChg>
        <pc:spChg chg="mod">
          <ac:chgData name="Leventhal, Brian C - leventbc" userId="3adb2060-2beb-4a7d-9680-0848e8f14df8" providerId="ADAL" clId="{F1487AA8-04F9-4333-8CF1-170D28BFEF39}" dt="2022-10-19T11:16:36.739" v="27" actId="20577"/>
          <ac:spMkLst>
            <pc:docMk/>
            <pc:sldMk cId="2409825818" sldId="276"/>
            <ac:spMk id="48" creationId="{8729A9BD-7973-4549-A1BC-40613FE76521}"/>
          </ac:spMkLst>
        </pc:spChg>
        <pc:spChg chg="mod">
          <ac:chgData name="Leventhal, Brian C - leventbc" userId="3adb2060-2beb-4a7d-9680-0848e8f14df8" providerId="ADAL" clId="{F1487AA8-04F9-4333-8CF1-170D28BFEF39}" dt="2022-10-19T11:17:15.578" v="31"/>
          <ac:spMkLst>
            <pc:docMk/>
            <pc:sldMk cId="2409825818" sldId="276"/>
            <ac:spMk id="53" creationId="{AE056908-0027-2E23-2597-92AF0EB1E1CC}"/>
          </ac:spMkLst>
        </pc:spChg>
        <pc:grpChg chg="mod">
          <ac:chgData name="Leventhal, Brian C - leventbc" userId="3adb2060-2beb-4a7d-9680-0848e8f14df8" providerId="ADAL" clId="{F1487AA8-04F9-4333-8CF1-170D28BFEF39}" dt="2022-10-19T11:15:26.164" v="12" actId="1076"/>
          <ac:grpSpMkLst>
            <pc:docMk/>
            <pc:sldMk cId="2409825818" sldId="276"/>
            <ac:grpSpMk id="23" creationId="{1F27A348-AE73-4759-A176-DA02C2101BCC}"/>
          </ac:grpSpMkLst>
        </pc:grpChg>
        <pc:grpChg chg="mod">
          <ac:chgData name="Leventhal, Brian C - leventbc" userId="3adb2060-2beb-4a7d-9680-0848e8f14df8" providerId="ADAL" clId="{F1487AA8-04F9-4333-8CF1-170D28BFEF39}" dt="2022-10-19T11:16:09.353" v="18" actId="1076"/>
          <ac:grpSpMkLst>
            <pc:docMk/>
            <pc:sldMk cId="2409825818" sldId="276"/>
            <ac:grpSpMk id="29" creationId="{937AB92C-56A0-4DAE-A0B4-19DA1F80DCB3}"/>
          </ac:grpSpMkLst>
        </pc:grpChg>
        <pc:grpChg chg="mod">
          <ac:chgData name="Leventhal, Brian C - leventbc" userId="3adb2060-2beb-4a7d-9680-0848e8f14df8" providerId="ADAL" clId="{F1487AA8-04F9-4333-8CF1-170D28BFEF39}" dt="2022-10-19T11:16:42.802" v="28" actId="1076"/>
          <ac:grpSpMkLst>
            <pc:docMk/>
            <pc:sldMk cId="2409825818" sldId="276"/>
            <ac:grpSpMk id="45" creationId="{DB2EEDD4-EF64-41F2-A575-A4724FFB364F}"/>
          </ac:grpSpMkLst>
        </pc:grpChg>
        <pc:grpChg chg="mod">
          <ac:chgData name="Leventhal, Brian C - leventbc" userId="3adb2060-2beb-4a7d-9680-0848e8f14df8" providerId="ADAL" clId="{F1487AA8-04F9-4333-8CF1-170D28BFEF39}" dt="2022-10-19T11:17:24.239" v="32" actId="1076"/>
          <ac:grpSpMkLst>
            <pc:docMk/>
            <pc:sldMk cId="2409825818" sldId="276"/>
            <ac:grpSpMk id="49" creationId="{124D706F-B23C-78B1-661D-9853BA78A6BF}"/>
          </ac:grpSpMkLst>
        </pc:grpChg>
        <pc:grpChg chg="mod">
          <ac:chgData name="Leventhal, Brian C - leventbc" userId="3adb2060-2beb-4a7d-9680-0848e8f14df8" providerId="ADAL" clId="{F1487AA8-04F9-4333-8CF1-170D28BFEF39}" dt="2022-10-18T17:32:50.681" v="1"/>
          <ac:grpSpMkLst>
            <pc:docMk/>
            <pc:sldMk cId="2409825818" sldId="276"/>
            <ac:grpSpMk id="50" creationId="{668DB86D-2A6B-4174-93BD-2E026200D7CA}"/>
          </ac:grpSpMkLst>
        </pc:grpChg>
      </pc:sldChg>
      <pc:sldChg chg="modSp mod">
        <pc:chgData name="Leventhal, Brian C - leventbc" userId="3adb2060-2beb-4a7d-9680-0848e8f14df8" providerId="ADAL" clId="{F1487AA8-04F9-4333-8CF1-170D28BFEF39}" dt="2022-10-19T11:29:18.290" v="109"/>
        <pc:sldMkLst>
          <pc:docMk/>
          <pc:sldMk cId="4153757410" sldId="277"/>
        </pc:sldMkLst>
        <pc:spChg chg="mod">
          <ac:chgData name="Leventhal, Brian C - leventbc" userId="3adb2060-2beb-4a7d-9680-0848e8f14df8" providerId="ADAL" clId="{F1487AA8-04F9-4333-8CF1-170D28BFEF39}" dt="2022-10-19T11:29:18.290" v="109"/>
          <ac:spMkLst>
            <pc:docMk/>
            <pc:sldMk cId="4153757410" sldId="277"/>
            <ac:spMk id="5" creationId="{23B23A8C-6F28-4EB8-91A9-74ECFF0BE0E1}"/>
          </ac:spMkLst>
        </pc:spChg>
        <pc:spChg chg="mod">
          <ac:chgData name="Leventhal, Brian C - leventbc" userId="3adb2060-2beb-4a7d-9680-0848e8f14df8" providerId="ADAL" clId="{F1487AA8-04F9-4333-8CF1-170D28BFEF39}" dt="2022-10-19T11:24:04.711" v="69"/>
          <ac:spMkLst>
            <pc:docMk/>
            <pc:sldMk cId="4153757410" sldId="277"/>
            <ac:spMk id="21" creationId="{ECC56A54-1E75-4586-B522-903F3B920BB5}"/>
          </ac:spMkLst>
        </pc:spChg>
        <pc:spChg chg="mod">
          <ac:chgData name="Leventhal, Brian C - leventbc" userId="3adb2060-2beb-4a7d-9680-0848e8f14df8" providerId="ADAL" clId="{F1487AA8-04F9-4333-8CF1-170D28BFEF39}" dt="2022-10-19T11:24:24.623" v="72" actId="1076"/>
          <ac:spMkLst>
            <pc:docMk/>
            <pc:sldMk cId="4153757410" sldId="277"/>
            <ac:spMk id="24" creationId="{2C685A67-02B5-4FAD-A067-72EF7E4454E9}"/>
          </ac:spMkLst>
        </pc:spChg>
        <pc:spChg chg="mod">
          <ac:chgData name="Leventhal, Brian C - leventbc" userId="3adb2060-2beb-4a7d-9680-0848e8f14df8" providerId="ADAL" clId="{F1487AA8-04F9-4333-8CF1-170D28BFEF39}" dt="2022-10-19T11:24:34.297" v="74"/>
          <ac:spMkLst>
            <pc:docMk/>
            <pc:sldMk cId="4153757410" sldId="277"/>
            <ac:spMk id="34" creationId="{161D360A-ACBF-42DC-A75E-92D68F448FA2}"/>
          </ac:spMkLst>
        </pc:spChg>
        <pc:spChg chg="mod">
          <ac:chgData name="Leventhal, Brian C - leventbc" userId="3adb2060-2beb-4a7d-9680-0848e8f14df8" providerId="ADAL" clId="{F1487AA8-04F9-4333-8CF1-170D28BFEF39}" dt="2022-10-19T11:21:06.429" v="63"/>
          <ac:spMkLst>
            <pc:docMk/>
            <pc:sldMk cId="4153757410" sldId="277"/>
            <ac:spMk id="37" creationId="{E212F742-7841-497D-BA9C-22CBB64AA7A2}"/>
          </ac:spMkLst>
        </pc:spChg>
        <pc:spChg chg="mod">
          <ac:chgData name="Leventhal, Brian C - leventbc" userId="3adb2060-2beb-4a7d-9680-0848e8f14df8" providerId="ADAL" clId="{F1487AA8-04F9-4333-8CF1-170D28BFEF39}" dt="2022-10-19T11:25:03.025" v="79"/>
          <ac:spMkLst>
            <pc:docMk/>
            <pc:sldMk cId="4153757410" sldId="277"/>
            <ac:spMk id="38" creationId="{96A919B4-423A-4A76-BB1F-7D95177BD4A4}"/>
          </ac:spMkLst>
        </pc:spChg>
        <pc:spChg chg="mod">
          <ac:chgData name="Leventhal, Brian C - leventbc" userId="3adb2060-2beb-4a7d-9680-0848e8f14df8" providerId="ADAL" clId="{F1487AA8-04F9-4333-8CF1-170D28BFEF39}" dt="2022-10-19T11:25:59.489" v="83" actId="403"/>
          <ac:spMkLst>
            <pc:docMk/>
            <pc:sldMk cId="4153757410" sldId="277"/>
            <ac:spMk id="41" creationId="{D54A8CFB-368A-409E-8E36-9FE08EDD2C61}"/>
          </ac:spMkLst>
        </pc:spChg>
        <pc:spChg chg="mod">
          <ac:chgData name="Leventhal, Brian C - leventbc" userId="3adb2060-2beb-4a7d-9680-0848e8f14df8" providerId="ADAL" clId="{F1487AA8-04F9-4333-8CF1-170D28BFEF39}" dt="2022-10-19T11:22:38.222" v="65"/>
          <ac:spMkLst>
            <pc:docMk/>
            <pc:sldMk cId="4153757410" sldId="277"/>
            <ac:spMk id="44" creationId="{58EC63F8-1706-2AC2-F807-4D17825C46A7}"/>
          </ac:spMkLst>
        </pc:spChg>
        <pc:spChg chg="mod">
          <ac:chgData name="Leventhal, Brian C - leventbc" userId="3adb2060-2beb-4a7d-9680-0848e8f14df8" providerId="ADAL" clId="{F1487AA8-04F9-4333-8CF1-170D28BFEF39}" dt="2022-10-19T11:25:52.757" v="82" actId="1076"/>
          <ac:spMkLst>
            <pc:docMk/>
            <pc:sldMk cId="4153757410" sldId="277"/>
            <ac:spMk id="47" creationId="{BF418CE6-E919-4233-B06B-AC43D5E7EEA1}"/>
          </ac:spMkLst>
        </pc:spChg>
        <pc:spChg chg="mod">
          <ac:chgData name="Leventhal, Brian C - leventbc" userId="3adb2060-2beb-4a7d-9680-0848e8f14df8" providerId="ADAL" clId="{F1487AA8-04F9-4333-8CF1-170D28BFEF39}" dt="2022-10-19T11:23:22.253" v="67" actId="1076"/>
          <ac:spMkLst>
            <pc:docMk/>
            <pc:sldMk cId="4153757410" sldId="277"/>
            <ac:spMk id="52" creationId="{08016A90-AC8F-C13E-B551-9F9EC76381D3}"/>
          </ac:spMkLst>
        </pc:spChg>
      </pc:sldChg>
      <pc:sldChg chg="delSp modSp mod delAnim">
        <pc:chgData name="Leventhal, Brian C - leventbc" userId="3adb2060-2beb-4a7d-9680-0848e8f14df8" providerId="ADAL" clId="{F1487AA8-04F9-4333-8CF1-170D28BFEF39}" dt="2022-10-19T12:09:18.312" v="118" actId="478"/>
        <pc:sldMkLst>
          <pc:docMk/>
          <pc:sldMk cId="1967798868" sldId="338"/>
        </pc:sldMkLst>
        <pc:spChg chg="mod">
          <ac:chgData name="Leventhal, Brian C - leventbc" userId="3adb2060-2beb-4a7d-9680-0848e8f14df8" providerId="ADAL" clId="{F1487AA8-04F9-4333-8CF1-170D28BFEF39}" dt="2022-10-19T12:09:15.652" v="117" actId="6549"/>
          <ac:spMkLst>
            <pc:docMk/>
            <pc:sldMk cId="1967798868" sldId="338"/>
            <ac:spMk id="3" creationId="{07149D18-8AAB-CEBE-1B50-BAC385E67F0A}"/>
          </ac:spMkLst>
        </pc:spChg>
        <pc:picChg chg="del">
          <ac:chgData name="Leventhal, Brian C - leventbc" userId="3adb2060-2beb-4a7d-9680-0848e8f14df8" providerId="ADAL" clId="{F1487AA8-04F9-4333-8CF1-170D28BFEF39}" dt="2022-10-19T12:09:18.312" v="118" actId="478"/>
          <ac:picMkLst>
            <pc:docMk/>
            <pc:sldMk cId="1967798868" sldId="338"/>
            <ac:picMk id="4" creationId="{3607A7C0-746C-70AE-33F7-5D329664DABC}"/>
          </ac:picMkLst>
        </pc:picChg>
      </pc:sldChg>
      <pc:sldChg chg="modSp add mod">
        <pc:chgData name="Leventhal, Brian C - leventbc" userId="3adb2060-2beb-4a7d-9680-0848e8f14df8" providerId="ADAL" clId="{F1487AA8-04F9-4333-8CF1-170D28BFEF39}" dt="2022-10-19T11:29:22.284" v="111" actId="20577"/>
        <pc:sldMkLst>
          <pc:docMk/>
          <pc:sldMk cId="41910609" sldId="339"/>
        </pc:sldMkLst>
        <pc:spChg chg="mod">
          <ac:chgData name="Leventhal, Brian C - leventbc" userId="3adb2060-2beb-4a7d-9680-0848e8f14df8" providerId="ADAL" clId="{F1487AA8-04F9-4333-8CF1-170D28BFEF39}" dt="2022-10-19T11:29:06.683" v="108"/>
          <ac:spMkLst>
            <pc:docMk/>
            <pc:sldMk cId="41910609" sldId="339"/>
            <ac:spMk id="5" creationId="{23B23A8C-6F28-4EB8-91A9-74ECFF0BE0E1}"/>
          </ac:spMkLst>
        </pc:spChg>
        <pc:spChg chg="mod">
          <ac:chgData name="Leventhal, Brian C - leventbc" userId="3adb2060-2beb-4a7d-9680-0848e8f14df8" providerId="ADAL" clId="{F1487AA8-04F9-4333-8CF1-170D28BFEF39}" dt="2022-10-19T11:28:59.486" v="107"/>
          <ac:spMkLst>
            <pc:docMk/>
            <pc:sldMk cId="41910609" sldId="339"/>
            <ac:spMk id="19" creationId="{A6C258C3-FD31-2E5D-94B9-4B8531C41E43}"/>
          </ac:spMkLst>
        </pc:spChg>
        <pc:spChg chg="mod">
          <ac:chgData name="Leventhal, Brian C - leventbc" userId="3adb2060-2beb-4a7d-9680-0848e8f14df8" providerId="ADAL" clId="{F1487AA8-04F9-4333-8CF1-170D28BFEF39}" dt="2022-10-19T11:27:29.062" v="93"/>
          <ac:spMkLst>
            <pc:docMk/>
            <pc:sldMk cId="41910609" sldId="339"/>
            <ac:spMk id="21" creationId="{ECC56A54-1E75-4586-B522-903F3B920BB5}"/>
          </ac:spMkLst>
        </pc:spChg>
        <pc:spChg chg="mod">
          <ac:chgData name="Leventhal, Brian C - leventbc" userId="3adb2060-2beb-4a7d-9680-0848e8f14df8" providerId="ADAL" clId="{F1487AA8-04F9-4333-8CF1-170D28BFEF39}" dt="2022-10-19T11:27:54.482" v="96" actId="1076"/>
          <ac:spMkLst>
            <pc:docMk/>
            <pc:sldMk cId="41910609" sldId="339"/>
            <ac:spMk id="24" creationId="{2C685A67-02B5-4FAD-A067-72EF7E4454E9}"/>
          </ac:spMkLst>
        </pc:spChg>
        <pc:spChg chg="mod">
          <ac:chgData name="Leventhal, Brian C - leventbc" userId="3adb2060-2beb-4a7d-9680-0848e8f14df8" providerId="ADAL" clId="{F1487AA8-04F9-4333-8CF1-170D28BFEF39}" dt="2022-10-19T11:29:22.284" v="111" actId="20577"/>
          <ac:spMkLst>
            <pc:docMk/>
            <pc:sldMk cId="41910609" sldId="339"/>
            <ac:spMk id="31" creationId="{AD0B19EE-DA59-4741-983F-61243645B3F4}"/>
          </ac:spMkLst>
        </pc:spChg>
        <pc:spChg chg="mod">
          <ac:chgData name="Leventhal, Brian C - leventbc" userId="3adb2060-2beb-4a7d-9680-0848e8f14df8" providerId="ADAL" clId="{F1487AA8-04F9-4333-8CF1-170D28BFEF39}" dt="2022-10-19T11:28:06.644" v="98"/>
          <ac:spMkLst>
            <pc:docMk/>
            <pc:sldMk cId="41910609" sldId="339"/>
            <ac:spMk id="34" creationId="{161D360A-ACBF-42DC-A75E-92D68F448FA2}"/>
          </ac:spMkLst>
        </pc:spChg>
        <pc:spChg chg="mod">
          <ac:chgData name="Leventhal, Brian C - leventbc" userId="3adb2060-2beb-4a7d-9680-0848e8f14df8" providerId="ADAL" clId="{F1487AA8-04F9-4333-8CF1-170D28BFEF39}" dt="2022-10-19T11:26:31.541" v="86"/>
          <ac:spMkLst>
            <pc:docMk/>
            <pc:sldMk cId="41910609" sldId="339"/>
            <ac:spMk id="37" creationId="{E212F742-7841-497D-BA9C-22CBB64AA7A2}"/>
          </ac:spMkLst>
        </pc:spChg>
        <pc:spChg chg="mod">
          <ac:chgData name="Leventhal, Brian C - leventbc" userId="3adb2060-2beb-4a7d-9680-0848e8f14df8" providerId="ADAL" clId="{F1487AA8-04F9-4333-8CF1-170D28BFEF39}" dt="2022-10-19T11:28:32.928" v="103"/>
          <ac:spMkLst>
            <pc:docMk/>
            <pc:sldMk cId="41910609" sldId="339"/>
            <ac:spMk id="38" creationId="{96A919B4-423A-4A76-BB1F-7D95177BD4A4}"/>
          </ac:spMkLst>
        </pc:spChg>
        <pc:spChg chg="mod">
          <ac:chgData name="Leventhal, Brian C - leventbc" userId="3adb2060-2beb-4a7d-9680-0848e8f14df8" providerId="ADAL" clId="{F1487AA8-04F9-4333-8CF1-170D28BFEF39}" dt="2022-10-19T11:28:24.440" v="101" actId="1076"/>
          <ac:spMkLst>
            <pc:docMk/>
            <pc:sldMk cId="41910609" sldId="339"/>
            <ac:spMk id="41" creationId="{D54A8CFB-368A-409E-8E36-9FE08EDD2C61}"/>
          </ac:spMkLst>
        </pc:spChg>
        <pc:spChg chg="mod">
          <ac:chgData name="Leventhal, Brian C - leventbc" userId="3adb2060-2beb-4a7d-9680-0848e8f14df8" providerId="ADAL" clId="{F1487AA8-04F9-4333-8CF1-170D28BFEF39}" dt="2022-10-19T11:26:45.484" v="88"/>
          <ac:spMkLst>
            <pc:docMk/>
            <pc:sldMk cId="41910609" sldId="339"/>
            <ac:spMk id="44" creationId="{58EC63F8-1706-2AC2-F807-4D17825C46A7}"/>
          </ac:spMkLst>
        </pc:spChg>
        <pc:spChg chg="mod">
          <ac:chgData name="Leventhal, Brian C - leventbc" userId="3adb2060-2beb-4a7d-9680-0848e8f14df8" providerId="ADAL" clId="{F1487AA8-04F9-4333-8CF1-170D28BFEF39}" dt="2022-10-19T11:28:48.370" v="106" actId="1076"/>
          <ac:spMkLst>
            <pc:docMk/>
            <pc:sldMk cId="41910609" sldId="339"/>
            <ac:spMk id="47" creationId="{BF418CE6-E919-4233-B06B-AC43D5E7EEA1}"/>
          </ac:spMkLst>
        </pc:spChg>
        <pc:spChg chg="mod">
          <ac:chgData name="Leventhal, Brian C - leventbc" userId="3adb2060-2beb-4a7d-9680-0848e8f14df8" providerId="ADAL" clId="{F1487AA8-04F9-4333-8CF1-170D28BFEF39}" dt="2022-10-19T11:27:13.340" v="91" actId="1076"/>
          <ac:spMkLst>
            <pc:docMk/>
            <pc:sldMk cId="41910609" sldId="339"/>
            <ac:spMk id="52" creationId="{08016A90-AC8F-C13E-B551-9F9EC76381D3}"/>
          </ac:spMkLst>
        </pc:spChg>
      </pc:sldChg>
    </pc:docChg>
  </pc:docChgLst>
  <pc:docChgLst>
    <pc:chgData name="Leventhal, Brian C - leventbc" userId="3adb2060-2beb-4a7d-9680-0848e8f14df8" providerId="ADAL" clId="{8A435A76-BD76-4B48-88F1-B4FB7B5AFF04}"/>
    <pc:docChg chg="undo custSel modSld">
      <pc:chgData name="Leventhal, Brian C - leventbc" userId="3adb2060-2beb-4a7d-9680-0848e8f14df8" providerId="ADAL" clId="{8A435A76-BD76-4B48-88F1-B4FB7B5AFF04}" dt="2022-11-20T13:35:42.882" v="248" actId="1076"/>
      <pc:docMkLst>
        <pc:docMk/>
      </pc:docMkLst>
      <pc:sldChg chg="modSp mod">
        <pc:chgData name="Leventhal, Brian C - leventbc" userId="3adb2060-2beb-4a7d-9680-0848e8f14df8" providerId="ADAL" clId="{8A435A76-BD76-4B48-88F1-B4FB7B5AFF04}" dt="2022-11-20T13:31:20.664" v="158" actId="1076"/>
        <pc:sldMkLst>
          <pc:docMk/>
          <pc:sldMk cId="2322221250" sldId="275"/>
        </pc:sldMkLst>
        <pc:spChg chg="mod">
          <ac:chgData name="Leventhal, Brian C - leventbc" userId="3adb2060-2beb-4a7d-9680-0848e8f14df8" providerId="ADAL" clId="{8A435A76-BD76-4B48-88F1-B4FB7B5AFF04}" dt="2022-11-20T13:29:46.979" v="95"/>
          <ac:spMkLst>
            <pc:docMk/>
            <pc:sldMk cId="2322221250" sldId="275"/>
            <ac:spMk id="21" creationId="{ECC56A54-1E75-4586-B522-903F3B920BB5}"/>
          </ac:spMkLst>
        </pc:spChg>
        <pc:spChg chg="mod">
          <ac:chgData name="Leventhal, Brian C - leventbc" userId="3adb2060-2beb-4a7d-9680-0848e8f14df8" providerId="ADAL" clId="{8A435A76-BD76-4B48-88F1-B4FB7B5AFF04}" dt="2022-11-20T13:31:15.336" v="157" actId="1076"/>
          <ac:spMkLst>
            <pc:docMk/>
            <pc:sldMk cId="2322221250" sldId="275"/>
            <ac:spMk id="24" creationId="{2C685A67-02B5-4FAD-A067-72EF7E4454E9}"/>
          </ac:spMkLst>
        </pc:spChg>
        <pc:spChg chg="mod">
          <ac:chgData name="Leventhal, Brian C - leventbc" userId="3adb2060-2beb-4a7d-9680-0848e8f14df8" providerId="ADAL" clId="{8A435A76-BD76-4B48-88F1-B4FB7B5AFF04}" dt="2022-11-20T13:29:24.596" v="89" actId="14100"/>
          <ac:spMkLst>
            <pc:docMk/>
            <pc:sldMk cId="2322221250" sldId="275"/>
            <ac:spMk id="30" creationId="{856B8AB2-93E8-4651-A912-379DE4945731}"/>
          </ac:spMkLst>
        </pc:spChg>
        <pc:spChg chg="mod">
          <ac:chgData name="Leventhal, Brian C - leventbc" userId="3adb2060-2beb-4a7d-9680-0848e8f14df8" providerId="ADAL" clId="{8A435A76-BD76-4B48-88F1-B4FB7B5AFF04}" dt="2022-11-20T13:30:38.554" v="149"/>
          <ac:spMkLst>
            <pc:docMk/>
            <pc:sldMk cId="2322221250" sldId="275"/>
            <ac:spMk id="34" creationId="{161D360A-ACBF-42DC-A75E-92D68F448FA2}"/>
          </ac:spMkLst>
        </pc:spChg>
        <pc:spChg chg="mod">
          <ac:chgData name="Leventhal, Brian C - leventbc" userId="3adb2060-2beb-4a7d-9680-0848e8f14df8" providerId="ADAL" clId="{8A435A76-BD76-4B48-88F1-B4FB7B5AFF04}" dt="2022-11-20T13:29:27.534" v="90" actId="1076"/>
          <ac:spMkLst>
            <pc:docMk/>
            <pc:sldMk cId="2322221250" sldId="275"/>
            <ac:spMk id="37" creationId="{E212F742-7841-497D-BA9C-22CBB64AA7A2}"/>
          </ac:spMkLst>
        </pc:spChg>
        <pc:spChg chg="mod">
          <ac:chgData name="Leventhal, Brian C - leventbc" userId="3adb2060-2beb-4a7d-9680-0848e8f14df8" providerId="ADAL" clId="{8A435A76-BD76-4B48-88F1-B4FB7B5AFF04}" dt="2022-11-20T13:30:07.964" v="107"/>
          <ac:spMkLst>
            <pc:docMk/>
            <pc:sldMk cId="2322221250" sldId="275"/>
            <ac:spMk id="38" creationId="{96A919B4-423A-4A76-BB1F-7D95177BD4A4}"/>
          </ac:spMkLst>
        </pc:spChg>
        <pc:spChg chg="mod">
          <ac:chgData name="Leventhal, Brian C - leventbc" userId="3adb2060-2beb-4a7d-9680-0848e8f14df8" providerId="ADAL" clId="{8A435A76-BD76-4B48-88F1-B4FB7B5AFF04}" dt="2022-11-20T13:31:20.664" v="158" actId="1076"/>
          <ac:spMkLst>
            <pc:docMk/>
            <pc:sldMk cId="2322221250" sldId="275"/>
            <ac:spMk id="41" creationId="{D54A8CFB-368A-409E-8E36-9FE08EDD2C61}"/>
          </ac:spMkLst>
        </pc:spChg>
        <pc:spChg chg="mod">
          <ac:chgData name="Leventhal, Brian C - leventbc" userId="3adb2060-2beb-4a7d-9680-0848e8f14df8" providerId="ADAL" clId="{8A435A76-BD76-4B48-88F1-B4FB7B5AFF04}" dt="2022-11-20T13:30:53.133" v="152"/>
          <ac:spMkLst>
            <pc:docMk/>
            <pc:sldMk cId="2322221250" sldId="275"/>
            <ac:spMk id="44" creationId="{58EC63F8-1706-2AC2-F807-4D17825C46A7}"/>
          </ac:spMkLst>
        </pc:spChg>
        <pc:spChg chg="mod">
          <ac:chgData name="Leventhal, Brian C - leventbc" userId="3adb2060-2beb-4a7d-9680-0848e8f14df8" providerId="ADAL" clId="{8A435A76-BD76-4B48-88F1-B4FB7B5AFF04}" dt="2022-11-20T13:31:12.761" v="156" actId="1076"/>
          <ac:spMkLst>
            <pc:docMk/>
            <pc:sldMk cId="2322221250" sldId="275"/>
            <ac:spMk id="47" creationId="{BF418CE6-E919-4233-B06B-AC43D5E7EEA1}"/>
          </ac:spMkLst>
        </pc:spChg>
        <pc:spChg chg="mod">
          <ac:chgData name="Leventhal, Brian C - leventbc" userId="3adb2060-2beb-4a7d-9680-0848e8f14df8" providerId="ADAL" clId="{8A435A76-BD76-4B48-88F1-B4FB7B5AFF04}" dt="2022-11-20T13:31:09.406" v="155" actId="1076"/>
          <ac:spMkLst>
            <pc:docMk/>
            <pc:sldMk cId="2322221250" sldId="275"/>
            <ac:spMk id="52" creationId="{08016A90-AC8F-C13E-B551-9F9EC76381D3}"/>
          </ac:spMkLst>
        </pc:spChg>
        <pc:grpChg chg="mod">
          <ac:chgData name="Leventhal, Brian C - leventbc" userId="3adb2060-2beb-4a7d-9680-0848e8f14df8" providerId="ADAL" clId="{8A435A76-BD76-4B48-88F1-B4FB7B5AFF04}" dt="2022-11-20T13:29:16.678" v="87" actId="14100"/>
          <ac:grpSpMkLst>
            <pc:docMk/>
            <pc:sldMk cId="2322221250" sldId="275"/>
            <ac:grpSpMk id="50" creationId="{668DB86D-2A6B-4174-93BD-2E026200D7CA}"/>
          </ac:grpSpMkLst>
        </pc:grpChg>
      </pc:sldChg>
      <pc:sldChg chg="addSp delSp modSp mod">
        <pc:chgData name="Leventhal, Brian C - leventbc" userId="3adb2060-2beb-4a7d-9680-0848e8f14df8" providerId="ADAL" clId="{8A435A76-BD76-4B48-88F1-B4FB7B5AFF04}" dt="2022-11-20T13:28:52.353" v="81" actId="1076"/>
        <pc:sldMkLst>
          <pc:docMk/>
          <pc:sldMk cId="2409825818" sldId="276"/>
        </pc:sldMkLst>
        <pc:spChg chg="add del">
          <ac:chgData name="Leventhal, Brian C - leventbc" userId="3adb2060-2beb-4a7d-9680-0848e8f14df8" providerId="ADAL" clId="{8A435A76-BD76-4B48-88F1-B4FB7B5AFF04}" dt="2022-11-20T13:26:41.210" v="5" actId="22"/>
          <ac:spMkLst>
            <pc:docMk/>
            <pc:sldMk cId="2409825818" sldId="276"/>
            <ac:spMk id="4" creationId="{DC53C595-9963-67E3-38F3-2074C420CABB}"/>
          </ac:spMkLst>
        </pc:spChg>
        <pc:spChg chg="add del">
          <ac:chgData name="Leventhal, Brian C - leventbc" userId="3adb2060-2beb-4a7d-9680-0848e8f14df8" providerId="ADAL" clId="{8A435A76-BD76-4B48-88F1-B4FB7B5AFF04}" dt="2022-11-20T13:27:07.869" v="15" actId="22"/>
          <ac:spMkLst>
            <pc:docMk/>
            <pc:sldMk cId="2409825818" sldId="276"/>
            <ac:spMk id="7" creationId="{2A47862F-065A-F32E-A033-9F6D3D24F6A9}"/>
          </ac:spMkLst>
        </pc:spChg>
        <pc:spChg chg="mod">
          <ac:chgData name="Leventhal, Brian C - leventbc" userId="3adb2060-2beb-4a7d-9680-0848e8f14df8" providerId="ADAL" clId="{8A435A76-BD76-4B48-88F1-B4FB7B5AFF04}" dt="2022-11-20T13:27:39.540" v="30" actId="1076"/>
          <ac:spMkLst>
            <pc:docMk/>
            <pc:sldMk cId="2409825818" sldId="276"/>
            <ac:spMk id="24" creationId="{2C685A67-02B5-4FAD-A067-72EF7E4454E9}"/>
          </ac:spMkLst>
        </pc:spChg>
        <pc:spChg chg="mod">
          <ac:chgData name="Leventhal, Brian C - leventbc" userId="3adb2060-2beb-4a7d-9680-0848e8f14df8" providerId="ADAL" clId="{8A435A76-BD76-4B48-88F1-B4FB7B5AFF04}" dt="2022-11-20T13:28:11.499" v="70" actId="20577"/>
          <ac:spMkLst>
            <pc:docMk/>
            <pc:sldMk cId="2409825818" sldId="276"/>
            <ac:spMk id="25" creationId="{C7D1DCEF-DC27-44B1-93BD-0964D82E7504}"/>
          </ac:spMkLst>
        </pc:spChg>
        <pc:spChg chg="mod">
          <ac:chgData name="Leventhal, Brian C - leventbc" userId="3adb2060-2beb-4a7d-9680-0848e8f14df8" providerId="ADAL" clId="{8A435A76-BD76-4B48-88F1-B4FB7B5AFF04}" dt="2022-11-20T13:28:18.010" v="72"/>
          <ac:spMkLst>
            <pc:docMk/>
            <pc:sldMk cId="2409825818" sldId="276"/>
            <ac:spMk id="35" creationId="{F7C2CEA5-EC33-4944-8FFC-D6FACEA41C48}"/>
          </ac:spMkLst>
        </pc:spChg>
        <pc:spChg chg="mod">
          <ac:chgData name="Leventhal, Brian C - leventbc" userId="3adb2060-2beb-4a7d-9680-0848e8f14df8" providerId="ADAL" clId="{8A435A76-BD76-4B48-88F1-B4FB7B5AFF04}" dt="2022-11-20T13:26:31.852" v="1" actId="1076"/>
          <ac:spMkLst>
            <pc:docMk/>
            <pc:sldMk cId="2409825818" sldId="276"/>
            <ac:spMk id="37" creationId="{E212F742-7841-497D-BA9C-22CBB64AA7A2}"/>
          </ac:spMkLst>
        </pc:spChg>
        <pc:spChg chg="mod">
          <ac:chgData name="Leventhal, Brian C - leventbc" userId="3adb2060-2beb-4a7d-9680-0848e8f14df8" providerId="ADAL" clId="{8A435A76-BD76-4B48-88F1-B4FB7B5AFF04}" dt="2022-11-20T13:27:29.766" v="24"/>
          <ac:spMkLst>
            <pc:docMk/>
            <pc:sldMk cId="2409825818" sldId="276"/>
            <ac:spMk id="39" creationId="{D9DCBEA4-F405-49E1-9701-0B6E48097856}"/>
          </ac:spMkLst>
        </pc:spChg>
        <pc:spChg chg="mod">
          <ac:chgData name="Leventhal, Brian C - leventbc" userId="3adb2060-2beb-4a7d-9680-0848e8f14df8" providerId="ADAL" clId="{8A435A76-BD76-4B48-88F1-B4FB7B5AFF04}" dt="2022-11-20T13:26:58.448" v="12"/>
          <ac:spMkLst>
            <pc:docMk/>
            <pc:sldMk cId="2409825818" sldId="276"/>
            <ac:spMk id="40" creationId="{80E2787B-E170-46D6-97E4-B7AC2D4C53CC}"/>
          </ac:spMkLst>
        </pc:spChg>
        <pc:spChg chg="mod">
          <ac:chgData name="Leventhal, Brian C - leventbc" userId="3adb2060-2beb-4a7d-9680-0848e8f14df8" providerId="ADAL" clId="{8A435A76-BD76-4B48-88F1-B4FB7B5AFF04}" dt="2022-11-20T13:28:26.750" v="75" actId="1076"/>
          <ac:spMkLst>
            <pc:docMk/>
            <pc:sldMk cId="2409825818" sldId="276"/>
            <ac:spMk id="41" creationId="{D54A8CFB-368A-409E-8E36-9FE08EDD2C61}"/>
          </ac:spMkLst>
        </pc:spChg>
        <pc:spChg chg="mod">
          <ac:chgData name="Leventhal, Brian C - leventbc" userId="3adb2060-2beb-4a7d-9680-0848e8f14df8" providerId="ADAL" clId="{8A435A76-BD76-4B48-88F1-B4FB7B5AFF04}" dt="2022-11-20T13:28:24.978" v="73"/>
          <ac:spMkLst>
            <pc:docMk/>
            <pc:sldMk cId="2409825818" sldId="276"/>
            <ac:spMk id="43" creationId="{69771B9C-1C75-46C3-888F-7D981A68D0C7}"/>
          </ac:spMkLst>
        </pc:spChg>
        <pc:spChg chg="mod">
          <ac:chgData name="Leventhal, Brian C - leventbc" userId="3adb2060-2beb-4a7d-9680-0848e8f14df8" providerId="ADAL" clId="{8A435A76-BD76-4B48-88F1-B4FB7B5AFF04}" dt="2022-11-20T13:28:38.923" v="79"/>
          <ac:spMkLst>
            <pc:docMk/>
            <pc:sldMk cId="2409825818" sldId="276"/>
            <ac:spMk id="46" creationId="{9E47718D-69E7-FE61-563F-D2151096004D}"/>
          </ac:spMkLst>
        </pc:spChg>
        <pc:spChg chg="mod">
          <ac:chgData name="Leventhal, Brian C - leventbc" userId="3adb2060-2beb-4a7d-9680-0848e8f14df8" providerId="ADAL" clId="{8A435A76-BD76-4B48-88F1-B4FB7B5AFF04}" dt="2022-11-20T13:27:13.644" v="18" actId="1076"/>
          <ac:spMkLst>
            <pc:docMk/>
            <pc:sldMk cId="2409825818" sldId="276"/>
            <ac:spMk id="47" creationId="{BF418CE6-E919-4233-B06B-AC43D5E7EEA1}"/>
          </ac:spMkLst>
        </pc:spChg>
        <pc:spChg chg="mod">
          <ac:chgData name="Leventhal, Brian C - leventbc" userId="3adb2060-2beb-4a7d-9680-0848e8f14df8" providerId="ADAL" clId="{8A435A76-BD76-4B48-88F1-B4FB7B5AFF04}" dt="2022-11-20T13:27:18.779" v="20" actId="1076"/>
          <ac:spMkLst>
            <pc:docMk/>
            <pc:sldMk cId="2409825818" sldId="276"/>
            <ac:spMk id="48" creationId="{8729A9BD-7973-4549-A1BC-40613FE76521}"/>
          </ac:spMkLst>
        </pc:spChg>
        <pc:spChg chg="mod">
          <ac:chgData name="Leventhal, Brian C - leventbc" userId="3adb2060-2beb-4a7d-9680-0848e8f14df8" providerId="ADAL" clId="{8A435A76-BD76-4B48-88F1-B4FB7B5AFF04}" dt="2022-11-20T13:28:48.460" v="80"/>
          <ac:spMkLst>
            <pc:docMk/>
            <pc:sldMk cId="2409825818" sldId="276"/>
            <ac:spMk id="53" creationId="{AE056908-0027-2E23-2597-92AF0EB1E1CC}"/>
          </ac:spMkLst>
        </pc:spChg>
        <pc:grpChg chg="mod">
          <ac:chgData name="Leventhal, Brian C - leventbc" userId="3adb2060-2beb-4a7d-9680-0848e8f14df8" providerId="ADAL" clId="{8A435A76-BD76-4B48-88F1-B4FB7B5AFF04}" dt="2022-11-20T13:27:44.668" v="31" actId="1076"/>
          <ac:grpSpMkLst>
            <pc:docMk/>
            <pc:sldMk cId="2409825818" sldId="276"/>
            <ac:grpSpMk id="23" creationId="{1F27A348-AE73-4759-A176-DA02C2101BCC}"/>
          </ac:grpSpMkLst>
        </pc:grpChg>
        <pc:grpChg chg="mod">
          <ac:chgData name="Leventhal, Brian C - leventbc" userId="3adb2060-2beb-4a7d-9680-0848e8f14df8" providerId="ADAL" clId="{8A435A76-BD76-4B48-88F1-B4FB7B5AFF04}" dt="2022-11-20T13:28:30.937" v="76" actId="1076"/>
          <ac:grpSpMkLst>
            <pc:docMk/>
            <pc:sldMk cId="2409825818" sldId="276"/>
            <ac:grpSpMk id="29" creationId="{937AB92C-56A0-4DAE-A0B4-19DA1F80DCB3}"/>
          </ac:grpSpMkLst>
        </pc:grpChg>
        <pc:grpChg chg="mod">
          <ac:chgData name="Leventhal, Brian C - leventbc" userId="3adb2060-2beb-4a7d-9680-0848e8f14df8" providerId="ADAL" clId="{8A435A76-BD76-4B48-88F1-B4FB7B5AFF04}" dt="2022-11-20T13:27:17.206" v="19" actId="1076"/>
          <ac:grpSpMkLst>
            <pc:docMk/>
            <pc:sldMk cId="2409825818" sldId="276"/>
            <ac:grpSpMk id="45" creationId="{DB2EEDD4-EF64-41F2-A575-A4724FFB364F}"/>
          </ac:grpSpMkLst>
        </pc:grpChg>
        <pc:grpChg chg="mod">
          <ac:chgData name="Leventhal, Brian C - leventbc" userId="3adb2060-2beb-4a7d-9680-0848e8f14df8" providerId="ADAL" clId="{8A435A76-BD76-4B48-88F1-B4FB7B5AFF04}" dt="2022-11-20T13:28:52.353" v="81" actId="1076"/>
          <ac:grpSpMkLst>
            <pc:docMk/>
            <pc:sldMk cId="2409825818" sldId="276"/>
            <ac:grpSpMk id="49" creationId="{124D706F-B23C-78B1-661D-9853BA78A6BF}"/>
          </ac:grpSpMkLst>
        </pc:grpChg>
      </pc:sldChg>
      <pc:sldChg chg="modSp mod">
        <pc:chgData name="Leventhal, Brian C - leventbc" userId="3adb2060-2beb-4a7d-9680-0848e8f14df8" providerId="ADAL" clId="{8A435A76-BD76-4B48-88F1-B4FB7B5AFF04}" dt="2022-11-20T13:33:16.965" v="186" actId="1076"/>
        <pc:sldMkLst>
          <pc:docMk/>
          <pc:sldMk cId="4153757410" sldId="277"/>
        </pc:sldMkLst>
        <pc:spChg chg="mod">
          <ac:chgData name="Leventhal, Brian C - leventbc" userId="3adb2060-2beb-4a7d-9680-0848e8f14df8" providerId="ADAL" clId="{8A435A76-BD76-4B48-88F1-B4FB7B5AFF04}" dt="2022-11-20T13:32:16.242" v="173"/>
          <ac:spMkLst>
            <pc:docMk/>
            <pc:sldMk cId="4153757410" sldId="277"/>
            <ac:spMk id="21" creationId="{ECC56A54-1E75-4586-B522-903F3B920BB5}"/>
          </ac:spMkLst>
        </pc:spChg>
        <pc:spChg chg="mod">
          <ac:chgData name="Leventhal, Brian C - leventbc" userId="3adb2060-2beb-4a7d-9680-0848e8f14df8" providerId="ADAL" clId="{8A435A76-BD76-4B48-88F1-B4FB7B5AFF04}" dt="2022-11-20T13:33:08.113" v="184" actId="1076"/>
          <ac:spMkLst>
            <pc:docMk/>
            <pc:sldMk cId="4153757410" sldId="277"/>
            <ac:spMk id="24" creationId="{2C685A67-02B5-4FAD-A067-72EF7E4454E9}"/>
          </ac:spMkLst>
        </pc:spChg>
        <pc:spChg chg="mod">
          <ac:chgData name="Leventhal, Brian C - leventbc" userId="3adb2060-2beb-4a7d-9680-0848e8f14df8" providerId="ADAL" clId="{8A435A76-BD76-4B48-88F1-B4FB7B5AFF04}" dt="2022-11-20T13:32:40.351" v="178"/>
          <ac:spMkLst>
            <pc:docMk/>
            <pc:sldMk cId="4153757410" sldId="277"/>
            <ac:spMk id="34" creationId="{161D360A-ACBF-42DC-A75E-92D68F448FA2}"/>
          </ac:spMkLst>
        </pc:spChg>
        <pc:spChg chg="mod">
          <ac:chgData name="Leventhal, Brian C - leventbc" userId="3adb2060-2beb-4a7d-9680-0848e8f14df8" providerId="ADAL" clId="{8A435A76-BD76-4B48-88F1-B4FB7B5AFF04}" dt="2022-11-20T13:31:40.610" v="163" actId="1076"/>
          <ac:spMkLst>
            <pc:docMk/>
            <pc:sldMk cId="4153757410" sldId="277"/>
            <ac:spMk id="37" creationId="{E212F742-7841-497D-BA9C-22CBB64AA7A2}"/>
          </ac:spMkLst>
        </pc:spChg>
        <pc:spChg chg="mod">
          <ac:chgData name="Leventhal, Brian C - leventbc" userId="3adb2060-2beb-4a7d-9680-0848e8f14df8" providerId="ADAL" clId="{8A435A76-BD76-4B48-88F1-B4FB7B5AFF04}" dt="2022-11-20T13:32:53.079" v="180"/>
          <ac:spMkLst>
            <pc:docMk/>
            <pc:sldMk cId="4153757410" sldId="277"/>
            <ac:spMk id="38" creationId="{96A919B4-423A-4A76-BB1F-7D95177BD4A4}"/>
          </ac:spMkLst>
        </pc:spChg>
        <pc:spChg chg="mod">
          <ac:chgData name="Leventhal, Brian C - leventbc" userId="3adb2060-2beb-4a7d-9680-0848e8f14df8" providerId="ADAL" clId="{8A435A76-BD76-4B48-88F1-B4FB7B5AFF04}" dt="2022-11-20T13:33:12.856" v="185" actId="1076"/>
          <ac:spMkLst>
            <pc:docMk/>
            <pc:sldMk cId="4153757410" sldId="277"/>
            <ac:spMk id="41" creationId="{D54A8CFB-368A-409E-8E36-9FE08EDD2C61}"/>
          </ac:spMkLst>
        </pc:spChg>
        <pc:spChg chg="mod">
          <ac:chgData name="Leventhal, Brian C - leventbc" userId="3adb2060-2beb-4a7d-9680-0848e8f14df8" providerId="ADAL" clId="{8A435A76-BD76-4B48-88F1-B4FB7B5AFF04}" dt="2022-11-20T13:31:58.588" v="169"/>
          <ac:spMkLst>
            <pc:docMk/>
            <pc:sldMk cId="4153757410" sldId="277"/>
            <ac:spMk id="44" creationId="{58EC63F8-1706-2AC2-F807-4D17825C46A7}"/>
          </ac:spMkLst>
        </pc:spChg>
        <pc:spChg chg="mod">
          <ac:chgData name="Leventhal, Brian C - leventbc" userId="3adb2060-2beb-4a7d-9680-0848e8f14df8" providerId="ADAL" clId="{8A435A76-BD76-4B48-88F1-B4FB7B5AFF04}" dt="2022-11-20T13:33:04.790" v="183" actId="1076"/>
          <ac:spMkLst>
            <pc:docMk/>
            <pc:sldMk cId="4153757410" sldId="277"/>
            <ac:spMk id="47" creationId="{BF418CE6-E919-4233-B06B-AC43D5E7EEA1}"/>
          </ac:spMkLst>
        </pc:spChg>
        <pc:spChg chg="mod">
          <ac:chgData name="Leventhal, Brian C - leventbc" userId="3adb2060-2beb-4a7d-9680-0848e8f14df8" providerId="ADAL" clId="{8A435A76-BD76-4B48-88F1-B4FB7B5AFF04}" dt="2022-11-20T13:33:16.965" v="186" actId="1076"/>
          <ac:spMkLst>
            <pc:docMk/>
            <pc:sldMk cId="4153757410" sldId="277"/>
            <ac:spMk id="52" creationId="{08016A90-AC8F-C13E-B551-9F9EC76381D3}"/>
          </ac:spMkLst>
        </pc:spChg>
      </pc:sldChg>
      <pc:sldChg chg="modSp mod">
        <pc:chgData name="Leventhal, Brian C - leventbc" userId="3adb2060-2beb-4a7d-9680-0848e8f14df8" providerId="ADAL" clId="{8A435A76-BD76-4B48-88F1-B4FB7B5AFF04}" dt="2022-11-20T13:35:42.882" v="248" actId="1076"/>
        <pc:sldMkLst>
          <pc:docMk/>
          <pc:sldMk cId="41910609" sldId="339"/>
        </pc:sldMkLst>
        <pc:spChg chg="mod">
          <ac:chgData name="Leventhal, Brian C - leventbc" userId="3adb2060-2beb-4a7d-9680-0848e8f14df8" providerId="ADAL" clId="{8A435A76-BD76-4B48-88F1-B4FB7B5AFF04}" dt="2022-11-20T13:34:41.631" v="210"/>
          <ac:spMkLst>
            <pc:docMk/>
            <pc:sldMk cId="41910609" sldId="339"/>
            <ac:spMk id="21" creationId="{ECC56A54-1E75-4586-B522-903F3B920BB5}"/>
          </ac:spMkLst>
        </pc:spChg>
        <pc:spChg chg="mod">
          <ac:chgData name="Leventhal, Brian C - leventbc" userId="3adb2060-2beb-4a7d-9680-0848e8f14df8" providerId="ADAL" clId="{8A435A76-BD76-4B48-88F1-B4FB7B5AFF04}" dt="2022-11-20T13:35:39.542" v="247" actId="1076"/>
          <ac:spMkLst>
            <pc:docMk/>
            <pc:sldMk cId="41910609" sldId="339"/>
            <ac:spMk id="24" creationId="{2C685A67-02B5-4FAD-A067-72EF7E4454E9}"/>
          </ac:spMkLst>
        </pc:spChg>
        <pc:spChg chg="mod">
          <ac:chgData name="Leventhal, Brian C - leventbc" userId="3adb2060-2beb-4a7d-9680-0848e8f14df8" providerId="ADAL" clId="{8A435A76-BD76-4B48-88F1-B4FB7B5AFF04}" dt="2022-11-20T13:33:57.589" v="190" actId="14100"/>
          <ac:spMkLst>
            <pc:docMk/>
            <pc:sldMk cId="41910609" sldId="339"/>
            <ac:spMk id="30" creationId="{856B8AB2-93E8-4651-A912-379DE4945731}"/>
          </ac:spMkLst>
        </pc:spChg>
        <pc:spChg chg="mod">
          <ac:chgData name="Leventhal, Brian C - leventbc" userId="3adb2060-2beb-4a7d-9680-0848e8f14df8" providerId="ADAL" clId="{8A435A76-BD76-4B48-88F1-B4FB7B5AFF04}" dt="2022-11-20T13:34:19.544" v="198"/>
          <ac:spMkLst>
            <pc:docMk/>
            <pc:sldMk cId="41910609" sldId="339"/>
            <ac:spMk id="34" creationId="{161D360A-ACBF-42DC-A75E-92D68F448FA2}"/>
          </ac:spMkLst>
        </pc:spChg>
        <pc:spChg chg="mod">
          <ac:chgData name="Leventhal, Brian C - leventbc" userId="3adb2060-2beb-4a7d-9680-0848e8f14df8" providerId="ADAL" clId="{8A435A76-BD76-4B48-88F1-B4FB7B5AFF04}" dt="2022-11-20T13:34:02.438" v="193" actId="115"/>
          <ac:spMkLst>
            <pc:docMk/>
            <pc:sldMk cId="41910609" sldId="339"/>
            <ac:spMk id="37" creationId="{E212F742-7841-497D-BA9C-22CBB64AA7A2}"/>
          </ac:spMkLst>
        </pc:spChg>
        <pc:spChg chg="mod">
          <ac:chgData name="Leventhal, Brian C - leventbc" userId="3adb2060-2beb-4a7d-9680-0848e8f14df8" providerId="ADAL" clId="{8A435A76-BD76-4B48-88F1-B4FB7B5AFF04}" dt="2022-11-20T13:34:55.691" v="214"/>
          <ac:spMkLst>
            <pc:docMk/>
            <pc:sldMk cId="41910609" sldId="339"/>
            <ac:spMk id="38" creationId="{96A919B4-423A-4A76-BB1F-7D95177BD4A4}"/>
          </ac:spMkLst>
        </pc:spChg>
        <pc:spChg chg="mod">
          <ac:chgData name="Leventhal, Brian C - leventbc" userId="3adb2060-2beb-4a7d-9680-0848e8f14df8" providerId="ADAL" clId="{8A435A76-BD76-4B48-88F1-B4FB7B5AFF04}" dt="2022-11-20T13:35:42.882" v="248" actId="1076"/>
          <ac:spMkLst>
            <pc:docMk/>
            <pc:sldMk cId="41910609" sldId="339"/>
            <ac:spMk id="41" creationId="{D54A8CFB-368A-409E-8E36-9FE08EDD2C61}"/>
          </ac:spMkLst>
        </pc:spChg>
        <pc:spChg chg="mod">
          <ac:chgData name="Leventhal, Brian C - leventbc" userId="3adb2060-2beb-4a7d-9680-0848e8f14df8" providerId="ADAL" clId="{8A435A76-BD76-4B48-88F1-B4FB7B5AFF04}" dt="2022-11-20T13:35:13.382" v="220"/>
          <ac:spMkLst>
            <pc:docMk/>
            <pc:sldMk cId="41910609" sldId="339"/>
            <ac:spMk id="44" creationId="{58EC63F8-1706-2AC2-F807-4D17825C46A7}"/>
          </ac:spMkLst>
        </pc:spChg>
        <pc:spChg chg="mod">
          <ac:chgData name="Leventhal, Brian C - leventbc" userId="3adb2060-2beb-4a7d-9680-0848e8f14df8" providerId="ADAL" clId="{8A435A76-BD76-4B48-88F1-B4FB7B5AFF04}" dt="2022-11-20T13:35:36.281" v="246" actId="1076"/>
          <ac:spMkLst>
            <pc:docMk/>
            <pc:sldMk cId="41910609" sldId="339"/>
            <ac:spMk id="47" creationId="{BF418CE6-E919-4233-B06B-AC43D5E7EEA1}"/>
          </ac:spMkLst>
        </pc:spChg>
        <pc:spChg chg="mod">
          <ac:chgData name="Leventhal, Brian C - leventbc" userId="3adb2060-2beb-4a7d-9680-0848e8f14df8" providerId="ADAL" clId="{8A435A76-BD76-4B48-88F1-B4FB7B5AFF04}" dt="2022-11-20T13:35:33.807" v="245" actId="1076"/>
          <ac:spMkLst>
            <pc:docMk/>
            <pc:sldMk cId="41910609" sldId="339"/>
            <ac:spMk id="52" creationId="{08016A90-AC8F-C13E-B551-9F9EC76381D3}"/>
          </ac:spMkLst>
        </pc:spChg>
      </pc:sldChg>
    </pc:docChg>
  </pc:docChgLst>
  <pc:docChgLst>
    <pc:chgData name="Leventhal, Brian C - leventbc" userId="3adb2060-2beb-4a7d-9680-0848e8f14df8" providerId="ADAL" clId="{3394A0F3-A37F-4B99-88A6-6EF190E5E893}"/>
    <pc:docChg chg="undo custSel modSld">
      <pc:chgData name="Leventhal, Brian C - leventbc" userId="3adb2060-2beb-4a7d-9680-0848e8f14df8" providerId="ADAL" clId="{3394A0F3-A37F-4B99-88A6-6EF190E5E893}" dt="2022-11-20T14:58:23.210" v="273" actId="20577"/>
      <pc:docMkLst>
        <pc:docMk/>
      </pc:docMkLst>
      <pc:sldChg chg="modSp mod">
        <pc:chgData name="Leventhal, Brian C - leventbc" userId="3adb2060-2beb-4a7d-9680-0848e8f14df8" providerId="ADAL" clId="{3394A0F3-A37F-4B99-88A6-6EF190E5E893}" dt="2022-11-20T13:36:43.780" v="1" actId="20577"/>
        <pc:sldMkLst>
          <pc:docMk/>
          <pc:sldMk cId="3532251258" sldId="256"/>
        </pc:sldMkLst>
        <pc:spChg chg="mod">
          <ac:chgData name="Leventhal, Brian C - leventbc" userId="3adb2060-2beb-4a7d-9680-0848e8f14df8" providerId="ADAL" clId="{3394A0F3-A37F-4B99-88A6-6EF190E5E893}" dt="2022-11-20T13:36:43.780" v="1" actId="20577"/>
          <ac:spMkLst>
            <pc:docMk/>
            <pc:sldMk cId="3532251258" sldId="256"/>
            <ac:spMk id="4" creationId="{DB47CE4F-CA2E-40E2-8A42-6DD4522E5F83}"/>
          </ac:spMkLst>
        </pc:spChg>
      </pc:sldChg>
      <pc:sldChg chg="modSp mod">
        <pc:chgData name="Leventhal, Brian C - leventbc" userId="3adb2060-2beb-4a7d-9680-0848e8f14df8" providerId="ADAL" clId="{3394A0F3-A37F-4B99-88A6-6EF190E5E893}" dt="2022-11-20T14:58:23.210" v="273" actId="20577"/>
        <pc:sldMkLst>
          <pc:docMk/>
          <pc:sldMk cId="2322221250" sldId="275"/>
        </pc:sldMkLst>
        <pc:spChg chg="mod">
          <ac:chgData name="Leventhal, Brian C - leventbc" userId="3adb2060-2beb-4a7d-9680-0848e8f14df8" providerId="ADAL" clId="{3394A0F3-A37F-4B99-88A6-6EF190E5E893}" dt="2022-11-20T13:43:16.116" v="80"/>
          <ac:spMkLst>
            <pc:docMk/>
            <pc:sldMk cId="2322221250" sldId="275"/>
            <ac:spMk id="21" creationId="{ECC56A54-1E75-4586-B522-903F3B920BB5}"/>
          </ac:spMkLst>
        </pc:spChg>
        <pc:spChg chg="mod">
          <ac:chgData name="Leventhal, Brian C - leventbc" userId="3adb2060-2beb-4a7d-9680-0848e8f14df8" providerId="ADAL" clId="{3394A0F3-A37F-4B99-88A6-6EF190E5E893}" dt="2022-11-20T13:44:12.429" v="111" actId="1076"/>
          <ac:spMkLst>
            <pc:docMk/>
            <pc:sldMk cId="2322221250" sldId="275"/>
            <ac:spMk id="24" creationId="{2C685A67-02B5-4FAD-A067-72EF7E4454E9}"/>
          </ac:spMkLst>
        </pc:spChg>
        <pc:spChg chg="mod">
          <ac:chgData name="Leventhal, Brian C - leventbc" userId="3adb2060-2beb-4a7d-9680-0848e8f14df8" providerId="ADAL" clId="{3394A0F3-A37F-4B99-88A6-6EF190E5E893}" dt="2022-11-20T13:42:39.893" v="55"/>
          <ac:spMkLst>
            <pc:docMk/>
            <pc:sldMk cId="2322221250" sldId="275"/>
            <ac:spMk id="30" creationId="{856B8AB2-93E8-4651-A912-379DE4945731}"/>
          </ac:spMkLst>
        </pc:spChg>
        <pc:spChg chg="mod">
          <ac:chgData name="Leventhal, Brian C - leventbc" userId="3adb2060-2beb-4a7d-9680-0848e8f14df8" providerId="ADAL" clId="{3394A0F3-A37F-4B99-88A6-6EF190E5E893}" dt="2022-11-20T13:42:39.893" v="55"/>
          <ac:spMkLst>
            <pc:docMk/>
            <pc:sldMk cId="2322221250" sldId="275"/>
            <ac:spMk id="31" creationId="{AD0B19EE-DA59-4741-983F-61243645B3F4}"/>
          </ac:spMkLst>
        </pc:spChg>
        <pc:spChg chg="mod">
          <ac:chgData name="Leventhal, Brian C - leventbc" userId="3adb2060-2beb-4a7d-9680-0848e8f14df8" providerId="ADAL" clId="{3394A0F3-A37F-4B99-88A6-6EF190E5E893}" dt="2022-11-20T13:42:59.521" v="61"/>
          <ac:spMkLst>
            <pc:docMk/>
            <pc:sldMk cId="2322221250" sldId="275"/>
            <ac:spMk id="34" creationId="{161D360A-ACBF-42DC-A75E-92D68F448FA2}"/>
          </ac:spMkLst>
        </pc:spChg>
        <pc:spChg chg="mod">
          <ac:chgData name="Leventhal, Brian C - leventbc" userId="3adb2060-2beb-4a7d-9680-0848e8f14df8" providerId="ADAL" clId="{3394A0F3-A37F-4B99-88A6-6EF190E5E893}" dt="2022-11-20T13:42:42.739" v="56" actId="1076"/>
          <ac:spMkLst>
            <pc:docMk/>
            <pc:sldMk cId="2322221250" sldId="275"/>
            <ac:spMk id="37" creationId="{E212F742-7841-497D-BA9C-22CBB64AA7A2}"/>
          </ac:spMkLst>
        </pc:spChg>
        <pc:spChg chg="mod">
          <ac:chgData name="Leventhal, Brian C - leventbc" userId="3adb2060-2beb-4a7d-9680-0848e8f14df8" providerId="ADAL" clId="{3394A0F3-A37F-4B99-88A6-6EF190E5E893}" dt="2022-11-20T13:43:37.279" v="104"/>
          <ac:spMkLst>
            <pc:docMk/>
            <pc:sldMk cId="2322221250" sldId="275"/>
            <ac:spMk id="38" creationId="{96A919B4-423A-4A76-BB1F-7D95177BD4A4}"/>
          </ac:spMkLst>
        </pc:spChg>
        <pc:spChg chg="mod">
          <ac:chgData name="Leventhal, Brian C - leventbc" userId="3adb2060-2beb-4a7d-9680-0848e8f14df8" providerId="ADAL" clId="{3394A0F3-A37F-4B99-88A6-6EF190E5E893}" dt="2022-11-20T14:58:23.210" v="273" actId="20577"/>
          <ac:spMkLst>
            <pc:docMk/>
            <pc:sldMk cId="2322221250" sldId="275"/>
            <ac:spMk id="41" creationId="{D54A8CFB-368A-409E-8E36-9FE08EDD2C61}"/>
          </ac:spMkLst>
        </pc:spChg>
        <pc:spChg chg="mod">
          <ac:chgData name="Leventhal, Brian C - leventbc" userId="3adb2060-2beb-4a7d-9680-0848e8f14df8" providerId="ADAL" clId="{3394A0F3-A37F-4B99-88A6-6EF190E5E893}" dt="2022-11-20T13:43:52.151" v="107"/>
          <ac:spMkLst>
            <pc:docMk/>
            <pc:sldMk cId="2322221250" sldId="275"/>
            <ac:spMk id="44" creationId="{58EC63F8-1706-2AC2-F807-4D17825C46A7}"/>
          </ac:spMkLst>
        </pc:spChg>
        <pc:spChg chg="mod">
          <ac:chgData name="Leventhal, Brian C - leventbc" userId="3adb2060-2beb-4a7d-9680-0848e8f14df8" providerId="ADAL" clId="{3394A0F3-A37F-4B99-88A6-6EF190E5E893}" dt="2022-11-20T13:44:22.919" v="115" actId="1076"/>
          <ac:spMkLst>
            <pc:docMk/>
            <pc:sldMk cId="2322221250" sldId="275"/>
            <ac:spMk id="47" creationId="{BF418CE6-E919-4233-B06B-AC43D5E7EEA1}"/>
          </ac:spMkLst>
        </pc:spChg>
        <pc:spChg chg="mod">
          <ac:chgData name="Leventhal, Brian C - leventbc" userId="3adb2060-2beb-4a7d-9680-0848e8f14df8" providerId="ADAL" clId="{3394A0F3-A37F-4B99-88A6-6EF190E5E893}" dt="2022-11-20T13:44:28.056" v="116" actId="1076"/>
          <ac:spMkLst>
            <pc:docMk/>
            <pc:sldMk cId="2322221250" sldId="275"/>
            <ac:spMk id="52" creationId="{08016A90-AC8F-C13E-B551-9F9EC76381D3}"/>
          </ac:spMkLst>
        </pc:spChg>
        <pc:grpChg chg="mod">
          <ac:chgData name="Leventhal, Brian C - leventbc" userId="3adb2060-2beb-4a7d-9680-0848e8f14df8" providerId="ADAL" clId="{3394A0F3-A37F-4B99-88A6-6EF190E5E893}" dt="2022-11-20T13:42:39.893" v="55"/>
          <ac:grpSpMkLst>
            <pc:docMk/>
            <pc:sldMk cId="2322221250" sldId="275"/>
            <ac:grpSpMk id="50" creationId="{668DB86D-2A6B-4174-93BD-2E026200D7CA}"/>
          </ac:grpSpMkLst>
        </pc:grpChg>
      </pc:sldChg>
      <pc:sldChg chg="modSp mod">
        <pc:chgData name="Leventhal, Brian C - leventbc" userId="3adb2060-2beb-4a7d-9680-0848e8f14df8" providerId="ADAL" clId="{3394A0F3-A37F-4B99-88A6-6EF190E5E893}" dt="2022-11-20T13:39:12.831" v="51" actId="1076"/>
        <pc:sldMkLst>
          <pc:docMk/>
          <pc:sldMk cId="2409825818" sldId="276"/>
        </pc:sldMkLst>
        <pc:spChg chg="mod">
          <ac:chgData name="Leventhal, Brian C - leventbc" userId="3adb2060-2beb-4a7d-9680-0848e8f14df8" providerId="ADAL" clId="{3394A0F3-A37F-4B99-88A6-6EF190E5E893}" dt="2022-11-20T13:37:22.161" v="7" actId="1076"/>
          <ac:spMkLst>
            <pc:docMk/>
            <pc:sldMk cId="2409825818" sldId="276"/>
            <ac:spMk id="24" creationId="{2C685A67-02B5-4FAD-A067-72EF7E4454E9}"/>
          </ac:spMkLst>
        </pc:spChg>
        <pc:spChg chg="mod">
          <ac:chgData name="Leventhal, Brian C - leventbc" userId="3adb2060-2beb-4a7d-9680-0848e8f14df8" providerId="ADAL" clId="{3394A0F3-A37F-4B99-88A6-6EF190E5E893}" dt="2022-11-20T13:38:04.079" v="32" actId="20577"/>
          <ac:spMkLst>
            <pc:docMk/>
            <pc:sldMk cId="2409825818" sldId="276"/>
            <ac:spMk id="25" creationId="{C7D1DCEF-DC27-44B1-93BD-0964D82E7504}"/>
          </ac:spMkLst>
        </pc:spChg>
        <pc:spChg chg="mod">
          <ac:chgData name="Leventhal, Brian C - leventbc" userId="3adb2060-2beb-4a7d-9680-0848e8f14df8" providerId="ADAL" clId="{3394A0F3-A37F-4B99-88A6-6EF190E5E893}" dt="2022-11-20T13:38:13.478" v="33"/>
          <ac:spMkLst>
            <pc:docMk/>
            <pc:sldMk cId="2409825818" sldId="276"/>
            <ac:spMk id="35" creationId="{F7C2CEA5-EC33-4944-8FFC-D6FACEA41C48}"/>
          </ac:spMkLst>
        </pc:spChg>
        <pc:spChg chg="mod">
          <ac:chgData name="Leventhal, Brian C - leventbc" userId="3adb2060-2beb-4a7d-9680-0848e8f14df8" providerId="ADAL" clId="{3394A0F3-A37F-4B99-88A6-6EF190E5E893}" dt="2022-11-20T13:37:12.704" v="5" actId="115"/>
          <ac:spMkLst>
            <pc:docMk/>
            <pc:sldMk cId="2409825818" sldId="276"/>
            <ac:spMk id="37" creationId="{E212F742-7841-497D-BA9C-22CBB64AA7A2}"/>
          </ac:spMkLst>
        </pc:spChg>
        <pc:spChg chg="mod">
          <ac:chgData name="Leventhal, Brian C - leventbc" userId="3adb2060-2beb-4a7d-9680-0848e8f14df8" providerId="ADAL" clId="{3394A0F3-A37F-4B99-88A6-6EF190E5E893}" dt="2022-11-20T13:37:49.496" v="13" actId="2711"/>
          <ac:spMkLst>
            <pc:docMk/>
            <pc:sldMk cId="2409825818" sldId="276"/>
            <ac:spMk id="39" creationId="{D9DCBEA4-F405-49E1-9701-0B6E48097856}"/>
          </ac:spMkLst>
        </pc:spChg>
        <pc:spChg chg="mod">
          <ac:chgData name="Leventhal, Brian C - leventbc" userId="3adb2060-2beb-4a7d-9680-0848e8f14df8" providerId="ADAL" clId="{3394A0F3-A37F-4B99-88A6-6EF190E5E893}" dt="2022-11-20T13:38:18.311" v="34"/>
          <ac:spMkLst>
            <pc:docMk/>
            <pc:sldMk cId="2409825818" sldId="276"/>
            <ac:spMk id="40" creationId="{80E2787B-E170-46D6-97E4-B7AC2D4C53CC}"/>
          </ac:spMkLst>
        </pc:spChg>
        <pc:spChg chg="mod">
          <ac:chgData name="Leventhal, Brian C - leventbc" userId="3adb2060-2beb-4a7d-9680-0848e8f14df8" providerId="ADAL" clId="{3394A0F3-A37F-4B99-88A6-6EF190E5E893}" dt="2022-11-20T13:38:56.302" v="46" actId="108"/>
          <ac:spMkLst>
            <pc:docMk/>
            <pc:sldMk cId="2409825818" sldId="276"/>
            <ac:spMk id="43" creationId="{69771B9C-1C75-46C3-888F-7D981A68D0C7}"/>
          </ac:spMkLst>
        </pc:spChg>
        <pc:spChg chg="mod">
          <ac:chgData name="Leventhal, Brian C - leventbc" userId="3adb2060-2beb-4a7d-9680-0848e8f14df8" providerId="ADAL" clId="{3394A0F3-A37F-4B99-88A6-6EF190E5E893}" dt="2022-11-20T13:38:27.376" v="35"/>
          <ac:spMkLst>
            <pc:docMk/>
            <pc:sldMk cId="2409825818" sldId="276"/>
            <ac:spMk id="46" creationId="{9E47718D-69E7-FE61-563F-D2151096004D}"/>
          </ac:spMkLst>
        </pc:spChg>
        <pc:spChg chg="mod">
          <ac:chgData name="Leventhal, Brian C - leventbc" userId="3adb2060-2beb-4a7d-9680-0848e8f14df8" providerId="ADAL" clId="{3394A0F3-A37F-4B99-88A6-6EF190E5E893}" dt="2022-11-20T13:39:00.520" v="47" actId="115"/>
          <ac:spMkLst>
            <pc:docMk/>
            <pc:sldMk cId="2409825818" sldId="276"/>
            <ac:spMk id="48" creationId="{8729A9BD-7973-4549-A1BC-40613FE76521}"/>
          </ac:spMkLst>
        </pc:spChg>
        <pc:spChg chg="mod">
          <ac:chgData name="Leventhal, Brian C - leventbc" userId="3adb2060-2beb-4a7d-9680-0848e8f14df8" providerId="ADAL" clId="{3394A0F3-A37F-4B99-88A6-6EF190E5E893}" dt="2022-11-20T13:38:45.596" v="41" actId="1076"/>
          <ac:spMkLst>
            <pc:docMk/>
            <pc:sldMk cId="2409825818" sldId="276"/>
            <ac:spMk id="52" creationId="{08016A90-AC8F-C13E-B551-9F9EC76381D3}"/>
          </ac:spMkLst>
        </pc:spChg>
        <pc:spChg chg="mod">
          <ac:chgData name="Leventhal, Brian C - leventbc" userId="3adb2060-2beb-4a7d-9680-0848e8f14df8" providerId="ADAL" clId="{3394A0F3-A37F-4B99-88A6-6EF190E5E893}" dt="2022-11-20T13:38:49.908" v="44" actId="115"/>
          <ac:spMkLst>
            <pc:docMk/>
            <pc:sldMk cId="2409825818" sldId="276"/>
            <ac:spMk id="53" creationId="{AE056908-0027-2E23-2597-92AF0EB1E1CC}"/>
          </ac:spMkLst>
        </pc:spChg>
        <pc:grpChg chg="mod">
          <ac:chgData name="Leventhal, Brian C - leventbc" userId="3adb2060-2beb-4a7d-9680-0848e8f14df8" providerId="ADAL" clId="{3394A0F3-A37F-4B99-88A6-6EF190E5E893}" dt="2022-11-20T13:39:08.100" v="49" actId="1076"/>
          <ac:grpSpMkLst>
            <pc:docMk/>
            <pc:sldMk cId="2409825818" sldId="276"/>
            <ac:grpSpMk id="23" creationId="{1F27A348-AE73-4759-A176-DA02C2101BCC}"/>
          </ac:grpSpMkLst>
        </pc:grpChg>
        <pc:grpChg chg="mod">
          <ac:chgData name="Leventhal, Brian C - leventbc" userId="3adb2060-2beb-4a7d-9680-0848e8f14df8" providerId="ADAL" clId="{3394A0F3-A37F-4B99-88A6-6EF190E5E893}" dt="2022-11-20T13:39:10.174" v="50" actId="1076"/>
          <ac:grpSpMkLst>
            <pc:docMk/>
            <pc:sldMk cId="2409825818" sldId="276"/>
            <ac:grpSpMk id="29" creationId="{937AB92C-56A0-4DAE-A0B4-19DA1F80DCB3}"/>
          </ac:grpSpMkLst>
        </pc:grpChg>
        <pc:grpChg chg="mod">
          <ac:chgData name="Leventhal, Brian C - leventbc" userId="3adb2060-2beb-4a7d-9680-0848e8f14df8" providerId="ADAL" clId="{3394A0F3-A37F-4B99-88A6-6EF190E5E893}" dt="2022-11-20T13:39:03.528" v="48" actId="1076"/>
          <ac:grpSpMkLst>
            <pc:docMk/>
            <pc:sldMk cId="2409825818" sldId="276"/>
            <ac:grpSpMk id="45" creationId="{DB2EEDD4-EF64-41F2-A575-A4724FFB364F}"/>
          </ac:grpSpMkLst>
        </pc:grpChg>
        <pc:grpChg chg="mod">
          <ac:chgData name="Leventhal, Brian C - leventbc" userId="3adb2060-2beb-4a7d-9680-0848e8f14df8" providerId="ADAL" clId="{3394A0F3-A37F-4B99-88A6-6EF190E5E893}" dt="2022-11-20T13:39:12.831" v="51" actId="1076"/>
          <ac:grpSpMkLst>
            <pc:docMk/>
            <pc:sldMk cId="2409825818" sldId="276"/>
            <ac:grpSpMk id="49" creationId="{124D706F-B23C-78B1-661D-9853BA78A6BF}"/>
          </ac:grpSpMkLst>
        </pc:grpChg>
      </pc:sldChg>
      <pc:sldChg chg="addSp modSp mod modAnim">
        <pc:chgData name="Leventhal, Brian C - leventbc" userId="3adb2060-2beb-4a7d-9680-0848e8f14df8" providerId="ADAL" clId="{3394A0F3-A37F-4B99-88A6-6EF190E5E893}" dt="2022-11-20T14:58:20.038" v="271" actId="20577"/>
        <pc:sldMkLst>
          <pc:docMk/>
          <pc:sldMk cId="4153757410" sldId="277"/>
        </pc:sldMkLst>
        <pc:spChg chg="add mod">
          <ac:chgData name="Leventhal, Brian C - leventbc" userId="3adb2060-2beb-4a7d-9680-0848e8f14df8" providerId="ADAL" clId="{3394A0F3-A37F-4B99-88A6-6EF190E5E893}" dt="2022-11-20T13:46:15.804" v="168" actId="571"/>
          <ac:spMkLst>
            <pc:docMk/>
            <pc:sldMk cId="4153757410" sldId="277"/>
            <ac:spMk id="2" creationId="{B37DFB45-77FC-6B3B-9403-8B3E2A883B83}"/>
          </ac:spMkLst>
        </pc:spChg>
        <pc:spChg chg="mod">
          <ac:chgData name="Leventhal, Brian C - leventbc" userId="3adb2060-2beb-4a7d-9680-0848e8f14df8" providerId="ADAL" clId="{3394A0F3-A37F-4B99-88A6-6EF190E5E893}" dt="2022-11-20T13:44:55.952" v="122"/>
          <ac:spMkLst>
            <pc:docMk/>
            <pc:sldMk cId="4153757410" sldId="277"/>
            <ac:spMk id="21" creationId="{ECC56A54-1E75-4586-B522-903F3B920BB5}"/>
          </ac:spMkLst>
        </pc:spChg>
        <pc:spChg chg="mod">
          <ac:chgData name="Leventhal, Brian C - leventbc" userId="3adb2060-2beb-4a7d-9680-0848e8f14df8" providerId="ADAL" clId="{3394A0F3-A37F-4B99-88A6-6EF190E5E893}" dt="2022-11-20T14:58:20.038" v="271" actId="20577"/>
          <ac:spMkLst>
            <pc:docMk/>
            <pc:sldMk cId="4153757410" sldId="277"/>
            <ac:spMk id="24" creationId="{2C685A67-02B5-4FAD-A067-72EF7E4454E9}"/>
          </ac:spMkLst>
        </pc:spChg>
        <pc:spChg chg="mod">
          <ac:chgData name="Leventhal, Brian C - leventbc" userId="3adb2060-2beb-4a7d-9680-0848e8f14df8" providerId="ADAL" clId="{3394A0F3-A37F-4B99-88A6-6EF190E5E893}" dt="2022-11-20T13:45:12.628" v="130"/>
          <ac:spMkLst>
            <pc:docMk/>
            <pc:sldMk cId="4153757410" sldId="277"/>
            <ac:spMk id="34" creationId="{161D360A-ACBF-42DC-A75E-92D68F448FA2}"/>
          </ac:spMkLst>
        </pc:spChg>
        <pc:spChg chg="mod">
          <ac:chgData name="Leventhal, Brian C - leventbc" userId="3adb2060-2beb-4a7d-9680-0848e8f14df8" providerId="ADAL" clId="{3394A0F3-A37F-4B99-88A6-6EF190E5E893}" dt="2022-11-20T13:44:40.086" v="117"/>
          <ac:spMkLst>
            <pc:docMk/>
            <pc:sldMk cId="4153757410" sldId="277"/>
            <ac:spMk id="37" creationId="{E212F742-7841-497D-BA9C-22CBB64AA7A2}"/>
          </ac:spMkLst>
        </pc:spChg>
        <pc:spChg chg="mod">
          <ac:chgData name="Leventhal, Brian C - leventbc" userId="3adb2060-2beb-4a7d-9680-0848e8f14df8" providerId="ADAL" clId="{3394A0F3-A37F-4B99-88A6-6EF190E5E893}" dt="2022-11-20T13:45:29.811" v="134"/>
          <ac:spMkLst>
            <pc:docMk/>
            <pc:sldMk cId="4153757410" sldId="277"/>
            <ac:spMk id="38" creationId="{96A919B4-423A-4A76-BB1F-7D95177BD4A4}"/>
          </ac:spMkLst>
        </pc:spChg>
        <pc:spChg chg="mod">
          <ac:chgData name="Leventhal, Brian C - leventbc" userId="3adb2060-2beb-4a7d-9680-0848e8f14df8" providerId="ADAL" clId="{3394A0F3-A37F-4B99-88A6-6EF190E5E893}" dt="2022-11-20T13:46:18.717" v="169" actId="1076"/>
          <ac:spMkLst>
            <pc:docMk/>
            <pc:sldMk cId="4153757410" sldId="277"/>
            <ac:spMk id="41" creationId="{D54A8CFB-368A-409E-8E36-9FE08EDD2C61}"/>
          </ac:spMkLst>
        </pc:spChg>
        <pc:spChg chg="mod">
          <ac:chgData name="Leventhal, Brian C - leventbc" userId="3adb2060-2beb-4a7d-9680-0848e8f14df8" providerId="ADAL" clId="{3394A0F3-A37F-4B99-88A6-6EF190E5E893}" dt="2022-11-20T13:45:45.879" v="136"/>
          <ac:spMkLst>
            <pc:docMk/>
            <pc:sldMk cId="4153757410" sldId="277"/>
            <ac:spMk id="44" creationId="{58EC63F8-1706-2AC2-F807-4D17825C46A7}"/>
          </ac:spMkLst>
        </pc:spChg>
        <pc:spChg chg="mod">
          <ac:chgData name="Leventhal, Brian C - leventbc" userId="3adb2060-2beb-4a7d-9680-0848e8f14df8" providerId="ADAL" clId="{3394A0F3-A37F-4B99-88A6-6EF190E5E893}" dt="2022-11-20T13:46:08.748" v="165" actId="1076"/>
          <ac:spMkLst>
            <pc:docMk/>
            <pc:sldMk cId="4153757410" sldId="277"/>
            <ac:spMk id="47" creationId="{BF418CE6-E919-4233-B06B-AC43D5E7EEA1}"/>
          </ac:spMkLst>
        </pc:spChg>
        <pc:spChg chg="mod">
          <ac:chgData name="Leventhal, Brian C - leventbc" userId="3adb2060-2beb-4a7d-9680-0848e8f14df8" providerId="ADAL" clId="{3394A0F3-A37F-4B99-88A6-6EF190E5E893}" dt="2022-11-20T13:46:03.426" v="164" actId="1076"/>
          <ac:spMkLst>
            <pc:docMk/>
            <pc:sldMk cId="4153757410" sldId="277"/>
            <ac:spMk id="52" creationId="{08016A90-AC8F-C13E-B551-9F9EC76381D3}"/>
          </ac:spMkLst>
        </pc:spChg>
      </pc:sldChg>
      <pc:sldChg chg="modSp mod">
        <pc:chgData name="Leventhal, Brian C - leventbc" userId="3adb2060-2beb-4a7d-9680-0848e8f14df8" providerId="ADAL" clId="{3394A0F3-A37F-4B99-88A6-6EF190E5E893}" dt="2022-11-20T14:58:15.812" v="269" actId="20577"/>
        <pc:sldMkLst>
          <pc:docMk/>
          <pc:sldMk cId="41910609" sldId="339"/>
        </pc:sldMkLst>
        <pc:spChg chg="mod">
          <ac:chgData name="Leventhal, Brian C - leventbc" userId="3adb2060-2beb-4a7d-9680-0848e8f14df8" providerId="ADAL" clId="{3394A0F3-A37F-4B99-88A6-6EF190E5E893}" dt="2022-11-20T13:47:20.180" v="215"/>
          <ac:spMkLst>
            <pc:docMk/>
            <pc:sldMk cId="41910609" sldId="339"/>
            <ac:spMk id="21" creationId="{ECC56A54-1E75-4586-B522-903F3B920BB5}"/>
          </ac:spMkLst>
        </pc:spChg>
        <pc:spChg chg="mod">
          <ac:chgData name="Leventhal, Brian C - leventbc" userId="3adb2060-2beb-4a7d-9680-0848e8f14df8" providerId="ADAL" clId="{3394A0F3-A37F-4B99-88A6-6EF190E5E893}" dt="2022-11-20T13:48:22.048" v="266" actId="1076"/>
          <ac:spMkLst>
            <pc:docMk/>
            <pc:sldMk cId="41910609" sldId="339"/>
            <ac:spMk id="24" creationId="{2C685A67-02B5-4FAD-A067-72EF7E4454E9}"/>
          </ac:spMkLst>
        </pc:spChg>
        <pc:spChg chg="mod">
          <ac:chgData name="Leventhal, Brian C - leventbc" userId="3adb2060-2beb-4a7d-9680-0848e8f14df8" providerId="ADAL" clId="{3394A0F3-A37F-4B99-88A6-6EF190E5E893}" dt="2022-11-20T13:46:41.760" v="174" actId="14100"/>
          <ac:spMkLst>
            <pc:docMk/>
            <pc:sldMk cId="41910609" sldId="339"/>
            <ac:spMk id="30" creationId="{856B8AB2-93E8-4651-A912-379DE4945731}"/>
          </ac:spMkLst>
        </pc:spChg>
        <pc:spChg chg="mod">
          <ac:chgData name="Leventhal, Brian C - leventbc" userId="3adb2060-2beb-4a7d-9680-0848e8f14df8" providerId="ADAL" clId="{3394A0F3-A37F-4B99-88A6-6EF190E5E893}" dt="2022-11-20T13:46:32.659" v="171"/>
          <ac:spMkLst>
            <pc:docMk/>
            <pc:sldMk cId="41910609" sldId="339"/>
            <ac:spMk id="31" creationId="{AD0B19EE-DA59-4741-983F-61243645B3F4}"/>
          </ac:spMkLst>
        </pc:spChg>
        <pc:spChg chg="mod">
          <ac:chgData name="Leventhal, Brian C - leventbc" userId="3adb2060-2beb-4a7d-9680-0848e8f14df8" providerId="ADAL" clId="{3394A0F3-A37F-4B99-88A6-6EF190E5E893}" dt="2022-11-20T13:47:34.740" v="220"/>
          <ac:spMkLst>
            <pc:docMk/>
            <pc:sldMk cId="41910609" sldId="339"/>
            <ac:spMk id="34" creationId="{161D360A-ACBF-42DC-A75E-92D68F448FA2}"/>
          </ac:spMkLst>
        </pc:spChg>
        <pc:spChg chg="mod">
          <ac:chgData name="Leventhal, Brian C - leventbc" userId="3adb2060-2beb-4a7d-9680-0848e8f14df8" providerId="ADAL" clId="{3394A0F3-A37F-4B99-88A6-6EF190E5E893}" dt="2022-11-20T13:46:44.769" v="175" actId="1076"/>
          <ac:spMkLst>
            <pc:docMk/>
            <pc:sldMk cId="41910609" sldId="339"/>
            <ac:spMk id="37" creationId="{E212F742-7841-497D-BA9C-22CBB64AA7A2}"/>
          </ac:spMkLst>
        </pc:spChg>
        <pc:spChg chg="mod">
          <ac:chgData name="Leventhal, Brian C - leventbc" userId="3adb2060-2beb-4a7d-9680-0848e8f14df8" providerId="ADAL" clId="{3394A0F3-A37F-4B99-88A6-6EF190E5E893}" dt="2022-11-20T13:46:59.943" v="180"/>
          <ac:spMkLst>
            <pc:docMk/>
            <pc:sldMk cId="41910609" sldId="339"/>
            <ac:spMk id="38" creationId="{96A919B4-423A-4A76-BB1F-7D95177BD4A4}"/>
          </ac:spMkLst>
        </pc:spChg>
        <pc:spChg chg="mod">
          <ac:chgData name="Leventhal, Brian C - leventbc" userId="3adb2060-2beb-4a7d-9680-0848e8f14df8" providerId="ADAL" clId="{3394A0F3-A37F-4B99-88A6-6EF190E5E893}" dt="2022-11-20T13:48:25.319" v="267" actId="1076"/>
          <ac:spMkLst>
            <pc:docMk/>
            <pc:sldMk cId="41910609" sldId="339"/>
            <ac:spMk id="41" creationId="{D54A8CFB-368A-409E-8E36-9FE08EDD2C61}"/>
          </ac:spMkLst>
        </pc:spChg>
        <pc:spChg chg="mod">
          <ac:chgData name="Leventhal, Brian C - leventbc" userId="3adb2060-2beb-4a7d-9680-0848e8f14df8" providerId="ADAL" clId="{3394A0F3-A37F-4B99-88A6-6EF190E5E893}" dt="2022-11-20T13:47:57.608" v="261"/>
          <ac:spMkLst>
            <pc:docMk/>
            <pc:sldMk cId="41910609" sldId="339"/>
            <ac:spMk id="44" creationId="{58EC63F8-1706-2AC2-F807-4D17825C46A7}"/>
          </ac:spMkLst>
        </pc:spChg>
        <pc:spChg chg="mod">
          <ac:chgData name="Leventhal, Brian C - leventbc" userId="3adb2060-2beb-4a7d-9680-0848e8f14df8" providerId="ADAL" clId="{3394A0F3-A37F-4B99-88A6-6EF190E5E893}" dt="2022-11-20T14:58:15.812" v="269" actId="20577"/>
          <ac:spMkLst>
            <pc:docMk/>
            <pc:sldMk cId="41910609" sldId="339"/>
            <ac:spMk id="47" creationId="{BF418CE6-E919-4233-B06B-AC43D5E7EEA1}"/>
          </ac:spMkLst>
        </pc:spChg>
        <pc:spChg chg="mod">
          <ac:chgData name="Leventhal, Brian C - leventbc" userId="3adb2060-2beb-4a7d-9680-0848e8f14df8" providerId="ADAL" clId="{3394A0F3-A37F-4B99-88A6-6EF190E5E893}" dt="2022-11-20T13:48:12.408" v="264" actId="1076"/>
          <ac:spMkLst>
            <pc:docMk/>
            <pc:sldMk cId="41910609" sldId="339"/>
            <ac:spMk id="52" creationId="{08016A90-AC8F-C13E-B551-9F9EC76381D3}"/>
          </ac:spMkLst>
        </pc:spChg>
        <pc:grpChg chg="mod">
          <ac:chgData name="Leventhal, Brian C - leventbc" userId="3adb2060-2beb-4a7d-9680-0848e8f14df8" providerId="ADAL" clId="{3394A0F3-A37F-4B99-88A6-6EF190E5E893}" dt="2022-11-20T13:46:32.659" v="171"/>
          <ac:grpSpMkLst>
            <pc:docMk/>
            <pc:sldMk cId="41910609" sldId="339"/>
            <ac:grpSpMk id="50" creationId="{668DB86D-2A6B-4174-93BD-2E026200D7CA}"/>
          </ac:grpSpMkLst>
        </pc:grpChg>
      </pc:sldChg>
    </pc:docChg>
  </pc:docChgLst>
  <pc:docChgLst>
    <pc:chgData name="Leventhal, Brian C - leventbc" userId="3adb2060-2beb-4a7d-9680-0848e8f14df8" providerId="ADAL" clId="{2414C07F-EEC1-42D1-AE6F-C540F0755D86}"/>
    <pc:docChg chg="undo custSel addSld modMainMaster">
      <pc:chgData name="Leventhal, Brian C - leventbc" userId="3adb2060-2beb-4a7d-9680-0848e8f14df8" providerId="ADAL" clId="{2414C07F-EEC1-42D1-AE6F-C540F0755D86}" dt="2022-01-14T13:19:46.127" v="303" actId="680"/>
      <pc:docMkLst>
        <pc:docMk/>
      </pc:docMkLst>
      <pc:sldChg chg="new">
        <pc:chgData name="Leventhal, Brian C - leventbc" userId="3adb2060-2beb-4a7d-9680-0848e8f14df8" providerId="ADAL" clId="{2414C07F-EEC1-42D1-AE6F-C540F0755D86}" dt="2022-01-14T13:19:46.127" v="303" actId="680"/>
        <pc:sldMkLst>
          <pc:docMk/>
          <pc:sldMk cId="309272438" sldId="257"/>
        </pc:sldMkLst>
      </pc:sldChg>
      <pc:sldMasterChg chg="addSp delSp modSp mod setBg delSldLayout modSldLayout">
        <pc:chgData name="Leventhal, Brian C - leventbc" userId="3adb2060-2beb-4a7d-9680-0848e8f14df8" providerId="ADAL" clId="{2414C07F-EEC1-42D1-AE6F-C540F0755D86}" dt="2022-01-14T13:18:42.847" v="302" actId="478"/>
        <pc:sldMasterMkLst>
          <pc:docMk/>
          <pc:sldMasterMk cId="415177996" sldId="2147483648"/>
        </pc:sldMasterMkLst>
        <pc:spChg chg="mod">
          <ac:chgData name="Leventhal, Brian C - leventbc" userId="3adb2060-2beb-4a7d-9680-0848e8f14df8" providerId="ADAL" clId="{2414C07F-EEC1-42D1-AE6F-C540F0755D86}" dt="2022-01-14T13:06:35.748" v="40" actId="14100"/>
          <ac:spMkLst>
            <pc:docMk/>
            <pc:sldMasterMk cId="415177996" sldId="2147483648"/>
            <ac:spMk id="2" creationId="{6E2297AB-E074-4BBF-ADB9-96BBF73AE781}"/>
          </ac:spMkLst>
        </pc:spChg>
        <pc:spChg chg="mod">
          <ac:chgData name="Leventhal, Brian C - leventbc" userId="3adb2060-2beb-4a7d-9680-0848e8f14df8" providerId="ADAL" clId="{2414C07F-EEC1-42D1-AE6F-C540F0755D86}" dt="2022-01-14T13:09:02.131" v="209" actId="14100"/>
          <ac:spMkLst>
            <pc:docMk/>
            <pc:sldMasterMk cId="415177996" sldId="2147483648"/>
            <ac:spMk id="3" creationId="{7285CBF5-AA50-4F11-8FFE-22E92F8341C0}"/>
          </ac:spMkLst>
        </pc:spChg>
        <pc:spChg chg="del mod">
          <ac:chgData name="Leventhal, Brian C - leventbc" userId="3adb2060-2beb-4a7d-9680-0848e8f14df8" providerId="ADAL" clId="{2414C07F-EEC1-42D1-AE6F-C540F0755D86}" dt="2022-01-14T13:08:32.685" v="117" actId="478"/>
          <ac:spMkLst>
            <pc:docMk/>
            <pc:sldMasterMk cId="415177996" sldId="2147483648"/>
            <ac:spMk id="4" creationId="{3746A203-E4E4-43B0-85F1-20ABD426BB6B}"/>
          </ac:spMkLst>
        </pc:spChg>
        <pc:spChg chg="mod ord">
          <ac:chgData name="Leventhal, Brian C - leventbc" userId="3adb2060-2beb-4a7d-9680-0848e8f14df8" providerId="ADAL" clId="{2414C07F-EEC1-42D1-AE6F-C540F0755D86}" dt="2022-01-14T13:09:43.699" v="213" actId="167"/>
          <ac:spMkLst>
            <pc:docMk/>
            <pc:sldMasterMk cId="415177996" sldId="2147483648"/>
            <ac:spMk id="5" creationId="{581DC5B9-0F23-4093-9730-D54ED808AF4E}"/>
          </ac:spMkLst>
        </pc:spChg>
        <pc:spChg chg="mod">
          <ac:chgData name="Leventhal, Brian C - leventbc" userId="3adb2060-2beb-4a7d-9680-0848e8f14df8" providerId="ADAL" clId="{2414C07F-EEC1-42D1-AE6F-C540F0755D86}" dt="2022-01-14T13:08:51.563" v="202" actId="1038"/>
          <ac:spMkLst>
            <pc:docMk/>
            <pc:sldMasterMk cId="415177996" sldId="2147483648"/>
            <ac:spMk id="6" creationId="{7FFF3FDC-AA4C-4360-8747-9BDD5AF66024}"/>
          </ac:spMkLst>
        </pc:spChg>
        <pc:spChg chg="add del mod ord">
          <ac:chgData name="Leventhal, Brian C - leventbc" userId="3adb2060-2beb-4a7d-9680-0848e8f14df8" providerId="ADAL" clId="{2414C07F-EEC1-42D1-AE6F-C540F0755D86}" dt="2022-01-14T13:10:00.908" v="215" actId="21"/>
          <ac:spMkLst>
            <pc:docMk/>
            <pc:sldMasterMk cId="415177996" sldId="2147483648"/>
            <ac:spMk id="15" creationId="{F0C1BCE6-421A-4DF8-BACC-8AF4C4B96DD6}"/>
          </ac:spMkLst>
        </pc:spChg>
        <pc:picChg chg="add del">
          <ac:chgData name="Leventhal, Brian C - leventbc" userId="3adb2060-2beb-4a7d-9680-0848e8f14df8" providerId="ADAL" clId="{2414C07F-EEC1-42D1-AE6F-C540F0755D86}" dt="2022-01-14T13:01:32.713" v="6" actId="478"/>
          <ac:picMkLst>
            <pc:docMk/>
            <pc:sldMasterMk cId="415177996" sldId="2147483648"/>
            <ac:picMk id="8" creationId="{FEBB8D9E-45E2-4421-9B19-9D91960C2A2A}"/>
          </ac:picMkLst>
        </pc:picChg>
        <pc:picChg chg="add del mod">
          <ac:chgData name="Leventhal, Brian C - leventbc" userId="3adb2060-2beb-4a7d-9680-0848e8f14df8" providerId="ADAL" clId="{2414C07F-EEC1-42D1-AE6F-C540F0755D86}" dt="2022-01-14T13:05:29.967" v="32" actId="478"/>
          <ac:picMkLst>
            <pc:docMk/>
            <pc:sldMasterMk cId="415177996" sldId="2147483648"/>
            <ac:picMk id="10" creationId="{A9230B73-39C7-4839-AF61-13119B4193E0}"/>
          </ac:picMkLst>
        </pc:picChg>
        <pc:picChg chg="add del mod">
          <ac:chgData name="Leventhal, Brian C - leventbc" userId="3adb2060-2beb-4a7d-9680-0848e8f14df8" providerId="ADAL" clId="{2414C07F-EEC1-42D1-AE6F-C540F0755D86}" dt="2022-01-14T13:05:27.760" v="31" actId="478"/>
          <ac:picMkLst>
            <pc:docMk/>
            <pc:sldMasterMk cId="415177996" sldId="2147483648"/>
            <ac:picMk id="12" creationId="{BE52D601-F5F2-4CBE-BDAA-F1322D58CC03}"/>
          </ac:picMkLst>
        </pc:picChg>
        <pc:picChg chg="add del mod">
          <ac:chgData name="Leventhal, Brian C - leventbc" userId="3adb2060-2beb-4a7d-9680-0848e8f14df8" providerId="ADAL" clId="{2414C07F-EEC1-42D1-AE6F-C540F0755D86}" dt="2022-01-14T13:09:57.485" v="214" actId="478"/>
          <ac:picMkLst>
            <pc:docMk/>
            <pc:sldMasterMk cId="415177996" sldId="2147483648"/>
            <ac:picMk id="14" creationId="{FBE889ED-AC26-4A63-ABAF-604088FEC68D}"/>
          </ac:picMkLst>
        </pc:picChg>
        <pc:sldLayoutChg chg="addSp delSp modSp mod">
          <pc:chgData name="Leventhal, Brian C - leventbc" userId="3adb2060-2beb-4a7d-9680-0848e8f14df8" providerId="ADAL" clId="{2414C07F-EEC1-42D1-AE6F-C540F0755D86}" dt="2022-01-14T13:14:28.394" v="275" actId="242"/>
          <pc:sldLayoutMkLst>
            <pc:docMk/>
            <pc:sldMasterMk cId="415177996" sldId="2147483648"/>
            <pc:sldLayoutMk cId="1453248735" sldId="2147483649"/>
          </pc:sldLayoutMkLst>
          <pc:spChg chg="mod">
            <ac:chgData name="Leventhal, Brian C - leventbc" userId="3adb2060-2beb-4a7d-9680-0848e8f14df8" providerId="ADAL" clId="{2414C07F-EEC1-42D1-AE6F-C540F0755D86}" dt="2022-01-14T13:14:25.700" v="274" actId="242"/>
            <ac:spMkLst>
              <pc:docMk/>
              <pc:sldMasterMk cId="415177996" sldId="2147483648"/>
              <pc:sldLayoutMk cId="1453248735" sldId="2147483649"/>
              <ac:spMk id="2" creationId="{CE9BDB89-A471-4178-BB17-EF4636CE2590}"/>
            </ac:spMkLst>
          </pc:spChg>
          <pc:spChg chg="mod">
            <ac:chgData name="Leventhal, Brian C - leventbc" userId="3adb2060-2beb-4a7d-9680-0848e8f14df8" providerId="ADAL" clId="{2414C07F-EEC1-42D1-AE6F-C540F0755D86}" dt="2022-01-14T13:14:28.394" v="275" actId="242"/>
            <ac:spMkLst>
              <pc:docMk/>
              <pc:sldMasterMk cId="415177996" sldId="2147483648"/>
              <pc:sldLayoutMk cId="1453248735" sldId="2147483649"/>
              <ac:spMk id="3" creationId="{165EDC00-EFCA-449D-8374-248FD9A96774}"/>
            </ac:spMkLst>
          </pc:spChg>
          <pc:spChg chg="del">
            <ac:chgData name="Leventhal, Brian C - leventbc" userId="3adb2060-2beb-4a7d-9680-0848e8f14df8" providerId="ADAL" clId="{2414C07F-EEC1-42D1-AE6F-C540F0755D86}" dt="2022-01-14T13:11:42.186" v="237" actId="478"/>
            <ac:spMkLst>
              <pc:docMk/>
              <pc:sldMasterMk cId="415177996" sldId="2147483648"/>
              <pc:sldLayoutMk cId="1453248735" sldId="2147483649"/>
              <ac:spMk id="4" creationId="{C967102C-9136-4C31-ABCD-C73372FD6853}"/>
            </ac:spMkLst>
          </pc:spChg>
          <pc:spChg chg="mod">
            <ac:chgData name="Leventhal, Brian C - leventbc" userId="3adb2060-2beb-4a7d-9680-0848e8f14df8" providerId="ADAL" clId="{2414C07F-EEC1-42D1-AE6F-C540F0755D86}" dt="2022-01-14T13:11:56.933" v="242" actId="14100"/>
            <ac:spMkLst>
              <pc:docMk/>
              <pc:sldMasterMk cId="415177996" sldId="2147483648"/>
              <pc:sldLayoutMk cId="1453248735" sldId="2147483649"/>
              <ac:spMk id="5" creationId="{DA6BC4D0-D59F-4165-B444-184447402125}"/>
            </ac:spMkLst>
          </pc:spChg>
          <pc:spChg chg="add mod ord">
            <ac:chgData name="Leventhal, Brian C - leventbc" userId="3adb2060-2beb-4a7d-9680-0848e8f14df8" providerId="ADAL" clId="{2414C07F-EEC1-42D1-AE6F-C540F0755D86}" dt="2022-01-14T13:13:40.517" v="266" actId="14100"/>
            <ac:spMkLst>
              <pc:docMk/>
              <pc:sldMasterMk cId="415177996" sldId="2147483648"/>
              <pc:sldLayoutMk cId="1453248735" sldId="2147483649"/>
              <ac:spMk id="7" creationId="{F01BBF77-3A95-4442-9A2B-24529228E5C7}"/>
            </ac:spMkLst>
          </pc:spChg>
        </pc:sldLayoutChg>
        <pc:sldLayoutChg chg="addSp delSp modSp mod setBg">
          <pc:chgData name="Leventhal, Brian C - leventbc" userId="3adb2060-2beb-4a7d-9680-0848e8f14df8" providerId="ADAL" clId="{2414C07F-EEC1-42D1-AE6F-C540F0755D86}" dt="2022-01-14T13:18:42.847" v="302" actId="478"/>
          <pc:sldLayoutMkLst>
            <pc:docMk/>
            <pc:sldMasterMk cId="415177996" sldId="2147483648"/>
            <pc:sldLayoutMk cId="2866437469" sldId="2147483650"/>
          </pc:sldLayoutMkLst>
          <pc:spChg chg="mod">
            <ac:chgData name="Leventhal, Brian C - leventbc" userId="3adb2060-2beb-4a7d-9680-0848e8f14df8" providerId="ADAL" clId="{2414C07F-EEC1-42D1-AE6F-C540F0755D86}" dt="2022-01-14T13:17:07.861" v="286" actId="207"/>
            <ac:spMkLst>
              <pc:docMk/>
              <pc:sldMasterMk cId="415177996" sldId="2147483648"/>
              <pc:sldLayoutMk cId="2866437469" sldId="2147483650"/>
              <ac:spMk id="3" creationId="{C34A7592-2DEE-49EB-BFE6-98857DC8AB23}"/>
            </ac:spMkLst>
          </pc:spChg>
          <pc:spChg chg="del">
            <ac:chgData name="Leventhal, Brian C - leventbc" userId="3adb2060-2beb-4a7d-9680-0848e8f14df8" providerId="ADAL" clId="{2414C07F-EEC1-42D1-AE6F-C540F0755D86}" dt="2022-01-14T13:12:12.762" v="244" actId="478"/>
            <ac:spMkLst>
              <pc:docMk/>
              <pc:sldMasterMk cId="415177996" sldId="2147483648"/>
              <pc:sldLayoutMk cId="2866437469" sldId="2147483650"/>
              <ac:spMk id="4" creationId="{E3912A9C-D84F-40BD-905D-0D6CFBE078AE}"/>
            </ac:spMkLst>
          </pc:spChg>
          <pc:spChg chg="mod">
            <ac:chgData name="Leventhal, Brian C - leventbc" userId="3adb2060-2beb-4a7d-9680-0848e8f14df8" providerId="ADAL" clId="{2414C07F-EEC1-42D1-AE6F-C540F0755D86}" dt="2022-01-14T13:18:38.746" v="300" actId="207"/>
            <ac:spMkLst>
              <pc:docMk/>
              <pc:sldMasterMk cId="415177996" sldId="2147483648"/>
              <pc:sldLayoutMk cId="2866437469" sldId="2147483650"/>
              <ac:spMk id="5" creationId="{861C60E3-FE40-452B-B96C-9011CB25632A}"/>
            </ac:spMkLst>
          </pc:spChg>
          <pc:spChg chg="mod">
            <ac:chgData name="Leventhal, Brian C - leventbc" userId="3adb2060-2beb-4a7d-9680-0848e8f14df8" providerId="ADAL" clId="{2414C07F-EEC1-42D1-AE6F-C540F0755D86}" dt="2022-01-14T13:18:41.227" v="301" actId="207"/>
            <ac:spMkLst>
              <pc:docMk/>
              <pc:sldMasterMk cId="415177996" sldId="2147483648"/>
              <pc:sldLayoutMk cId="2866437469" sldId="2147483650"/>
              <ac:spMk id="6" creationId="{2BFF359A-4AD2-44E0-B01C-D1BFA93A1EF0}"/>
            </ac:spMkLst>
          </pc:spChg>
          <pc:spChg chg="add mod ord">
            <ac:chgData name="Leventhal, Brian C - leventbc" userId="3adb2060-2beb-4a7d-9680-0848e8f14df8" providerId="ADAL" clId="{2414C07F-EEC1-42D1-AE6F-C540F0755D86}" dt="2022-01-14T13:10:07.386" v="217" actId="167"/>
            <ac:spMkLst>
              <pc:docMk/>
              <pc:sldMasterMk cId="415177996" sldId="2147483648"/>
              <pc:sldLayoutMk cId="2866437469" sldId="2147483650"/>
              <ac:spMk id="7" creationId="{4C9E78C2-E188-4607-B47F-1B2F9512F5FF}"/>
            </ac:spMkLst>
          </pc:spChg>
          <pc:picChg chg="add del mod">
            <ac:chgData name="Leventhal, Brian C - leventbc" userId="3adb2060-2beb-4a7d-9680-0848e8f14df8" providerId="ADAL" clId="{2414C07F-EEC1-42D1-AE6F-C540F0755D86}" dt="2022-01-14T13:18:42.847" v="302" actId="478"/>
            <ac:picMkLst>
              <pc:docMk/>
              <pc:sldMasterMk cId="415177996" sldId="2147483648"/>
              <pc:sldLayoutMk cId="2866437469" sldId="2147483650"/>
              <ac:picMk id="9" creationId="{BE662424-EF06-4B84-A7B4-1E7138681AD8}"/>
            </ac:picMkLst>
          </pc:picChg>
        </pc:sldLayoutChg>
        <pc:sldLayoutChg chg="addSp delSp modSp del mod">
          <pc:chgData name="Leventhal, Brian C - leventbc" userId="3adb2060-2beb-4a7d-9680-0848e8f14df8" providerId="ADAL" clId="{2414C07F-EEC1-42D1-AE6F-C540F0755D86}" dt="2022-01-14T13:13:33.589" v="264" actId="2696"/>
          <pc:sldLayoutMkLst>
            <pc:docMk/>
            <pc:sldMasterMk cId="415177996" sldId="2147483648"/>
            <pc:sldLayoutMk cId="412557797" sldId="2147483651"/>
          </pc:sldLayoutMkLst>
          <pc:spChg chg="mod">
            <ac:chgData name="Leventhal, Brian C - leventbc" userId="3adb2060-2beb-4a7d-9680-0848e8f14df8" providerId="ADAL" clId="{2414C07F-EEC1-42D1-AE6F-C540F0755D86}" dt="2022-01-14T13:13:31.670" v="263" actId="1076"/>
            <ac:spMkLst>
              <pc:docMk/>
              <pc:sldMasterMk cId="415177996" sldId="2147483648"/>
              <pc:sldLayoutMk cId="412557797" sldId="2147483651"/>
              <ac:spMk id="2" creationId="{9A2E5029-C98C-4AE7-A676-E0F31E182F1E}"/>
            </ac:spMkLst>
          </pc:spChg>
          <pc:spChg chg="del">
            <ac:chgData name="Leventhal, Brian C - leventbc" userId="3adb2060-2beb-4a7d-9680-0848e8f14df8" providerId="ADAL" clId="{2414C07F-EEC1-42D1-AE6F-C540F0755D86}" dt="2022-01-14T13:12:26.392" v="247" actId="478"/>
            <ac:spMkLst>
              <pc:docMk/>
              <pc:sldMasterMk cId="415177996" sldId="2147483648"/>
              <pc:sldLayoutMk cId="412557797" sldId="2147483651"/>
              <ac:spMk id="4" creationId="{7F10CD02-CD1D-48A8-925E-6F78C87A0D7A}"/>
            </ac:spMkLst>
          </pc:spChg>
          <pc:spChg chg="mod">
            <ac:chgData name="Leventhal, Brian C - leventbc" userId="3adb2060-2beb-4a7d-9680-0848e8f14df8" providerId="ADAL" clId="{2414C07F-EEC1-42D1-AE6F-C540F0755D86}" dt="2022-01-14T13:12:30.434" v="248" actId="14100"/>
            <ac:spMkLst>
              <pc:docMk/>
              <pc:sldMasterMk cId="415177996" sldId="2147483648"/>
              <pc:sldLayoutMk cId="412557797" sldId="2147483651"/>
              <ac:spMk id="5" creationId="{52BD0648-F202-4F61-B3D1-8E2F0D01D1B6}"/>
            </ac:spMkLst>
          </pc:spChg>
          <pc:spChg chg="add mod ord">
            <ac:chgData name="Leventhal, Brian C - leventbc" userId="3adb2060-2beb-4a7d-9680-0848e8f14df8" providerId="ADAL" clId="{2414C07F-EEC1-42D1-AE6F-C540F0755D86}" dt="2022-01-14T13:13:27.447" v="262" actId="167"/>
            <ac:spMkLst>
              <pc:docMk/>
              <pc:sldMasterMk cId="415177996" sldId="2147483648"/>
              <pc:sldLayoutMk cId="412557797" sldId="2147483651"/>
              <ac:spMk id="7" creationId="{97DAEE8C-B020-44D9-9F57-0FBD48A7C460}"/>
            </ac:spMkLst>
          </pc:spChg>
        </pc:sldLayoutChg>
        <pc:sldLayoutChg chg="addSp delSp modSp mod setBg">
          <pc:chgData name="Leventhal, Brian C - leventbc" userId="3adb2060-2beb-4a7d-9680-0848e8f14df8" providerId="ADAL" clId="{2414C07F-EEC1-42D1-AE6F-C540F0755D86}" dt="2022-01-14T13:17:43.320" v="293" actId="207"/>
          <pc:sldLayoutMkLst>
            <pc:docMk/>
            <pc:sldMasterMk cId="415177996" sldId="2147483648"/>
            <pc:sldLayoutMk cId="1422876954" sldId="2147483652"/>
          </pc:sldLayoutMkLst>
          <pc:spChg chg="mod">
            <ac:chgData name="Leventhal, Brian C - leventbc" userId="3adb2060-2beb-4a7d-9680-0848e8f14df8" providerId="ADAL" clId="{2414C07F-EEC1-42D1-AE6F-C540F0755D86}" dt="2022-01-14T13:17:28.855" v="290" actId="207"/>
            <ac:spMkLst>
              <pc:docMk/>
              <pc:sldMasterMk cId="415177996" sldId="2147483648"/>
              <pc:sldLayoutMk cId="1422876954" sldId="2147483652"/>
              <ac:spMk id="3" creationId="{52BFF7C8-2CA2-4B7D-89F8-2D478CDCBBEA}"/>
            </ac:spMkLst>
          </pc:spChg>
          <pc:spChg chg="del">
            <ac:chgData name="Leventhal, Brian C - leventbc" userId="3adb2060-2beb-4a7d-9680-0848e8f14df8" providerId="ADAL" clId="{2414C07F-EEC1-42D1-AE6F-C540F0755D86}" dt="2022-01-14T13:14:50.882" v="278" actId="478"/>
            <ac:spMkLst>
              <pc:docMk/>
              <pc:sldMasterMk cId="415177996" sldId="2147483648"/>
              <pc:sldLayoutMk cId="1422876954" sldId="2147483652"/>
              <ac:spMk id="4" creationId="{4164633F-B692-4A08-AEC9-7B9E71A92B37}"/>
            </ac:spMkLst>
          </pc:spChg>
          <pc:spChg chg="del">
            <ac:chgData name="Leventhal, Brian C - leventbc" userId="3adb2060-2beb-4a7d-9680-0848e8f14df8" providerId="ADAL" clId="{2414C07F-EEC1-42D1-AE6F-C540F0755D86}" dt="2022-01-14T13:12:39.716" v="250" actId="478"/>
            <ac:spMkLst>
              <pc:docMk/>
              <pc:sldMasterMk cId="415177996" sldId="2147483648"/>
              <pc:sldLayoutMk cId="1422876954" sldId="2147483652"/>
              <ac:spMk id="5" creationId="{323F2218-68D6-4281-B2EC-420DA5A07AF7}"/>
            </ac:spMkLst>
          </pc:spChg>
          <pc:spChg chg="mod">
            <ac:chgData name="Leventhal, Brian C - leventbc" userId="3adb2060-2beb-4a7d-9680-0848e8f14df8" providerId="ADAL" clId="{2414C07F-EEC1-42D1-AE6F-C540F0755D86}" dt="2022-01-14T13:17:39.530" v="292" actId="207"/>
            <ac:spMkLst>
              <pc:docMk/>
              <pc:sldMasterMk cId="415177996" sldId="2147483648"/>
              <pc:sldLayoutMk cId="1422876954" sldId="2147483652"/>
              <ac:spMk id="6" creationId="{EB993543-0AA1-4595-894E-40E76104D111}"/>
            </ac:spMkLst>
          </pc:spChg>
          <pc:spChg chg="mod">
            <ac:chgData name="Leventhal, Brian C - leventbc" userId="3adb2060-2beb-4a7d-9680-0848e8f14df8" providerId="ADAL" clId="{2414C07F-EEC1-42D1-AE6F-C540F0755D86}" dt="2022-01-14T13:17:43.320" v="293" actId="207"/>
            <ac:spMkLst>
              <pc:docMk/>
              <pc:sldMasterMk cId="415177996" sldId="2147483648"/>
              <pc:sldLayoutMk cId="1422876954" sldId="2147483652"/>
              <ac:spMk id="7" creationId="{FA3CE3A4-AA57-4509-872D-63362638A358}"/>
            </ac:spMkLst>
          </pc:spChg>
          <pc:spChg chg="add mod ord">
            <ac:chgData name="Leventhal, Brian C - leventbc" userId="3adb2060-2beb-4a7d-9680-0848e8f14df8" providerId="ADAL" clId="{2414C07F-EEC1-42D1-AE6F-C540F0755D86}" dt="2022-01-14T13:10:12.973" v="219" actId="167"/>
            <ac:spMkLst>
              <pc:docMk/>
              <pc:sldMasterMk cId="415177996" sldId="2147483648"/>
              <pc:sldLayoutMk cId="1422876954" sldId="2147483652"/>
              <ac:spMk id="8" creationId="{0668655D-B4D6-40E1-9941-9C12C659BAB0}"/>
            </ac:spMkLst>
          </pc:spChg>
          <pc:spChg chg="add mod">
            <ac:chgData name="Leventhal, Brian C - leventbc" userId="3adb2060-2beb-4a7d-9680-0848e8f14df8" providerId="ADAL" clId="{2414C07F-EEC1-42D1-AE6F-C540F0755D86}" dt="2022-01-14T13:17:34.265" v="291" actId="207"/>
            <ac:spMkLst>
              <pc:docMk/>
              <pc:sldMasterMk cId="415177996" sldId="2147483648"/>
              <pc:sldLayoutMk cId="1422876954" sldId="2147483652"/>
              <ac:spMk id="9" creationId="{0A9248C3-EF4E-4C33-B58F-1C3F67659DEC}"/>
            </ac:spMkLst>
          </pc:spChg>
          <pc:picChg chg="add mod">
            <ac:chgData name="Leventhal, Brian C - leventbc" userId="3adb2060-2beb-4a7d-9680-0848e8f14df8" providerId="ADAL" clId="{2414C07F-EEC1-42D1-AE6F-C540F0755D86}" dt="2022-01-14T13:17:16.721" v="288" actId="1076"/>
            <ac:picMkLst>
              <pc:docMk/>
              <pc:sldMasterMk cId="415177996" sldId="2147483648"/>
              <pc:sldLayoutMk cId="1422876954" sldId="2147483652"/>
              <ac:picMk id="10" creationId="{9C9F7216-3633-4E7B-8249-99B6CED38160}"/>
            </ac:picMkLst>
          </pc:picChg>
        </pc:sldLayoutChg>
        <pc:sldLayoutChg chg="del">
          <pc:chgData name="Leventhal, Brian C - leventbc" userId="3adb2060-2beb-4a7d-9680-0848e8f14df8" providerId="ADAL" clId="{2414C07F-EEC1-42D1-AE6F-C540F0755D86}" dt="2022-01-14T13:10:20.330" v="220" actId="2696"/>
          <pc:sldLayoutMkLst>
            <pc:docMk/>
            <pc:sldMasterMk cId="415177996" sldId="2147483648"/>
            <pc:sldLayoutMk cId="1660379478" sldId="2147483653"/>
          </pc:sldLayoutMkLst>
        </pc:sldLayoutChg>
        <pc:sldLayoutChg chg="addSp delSp modSp mod setBg">
          <pc:chgData name="Leventhal, Brian C - leventbc" userId="3adb2060-2beb-4a7d-9680-0848e8f14df8" providerId="ADAL" clId="{2414C07F-EEC1-42D1-AE6F-C540F0755D86}" dt="2022-01-14T13:17:54.818" v="296" actId="207"/>
          <pc:sldLayoutMkLst>
            <pc:docMk/>
            <pc:sldMasterMk cId="415177996" sldId="2147483648"/>
            <pc:sldLayoutMk cId="1644171724" sldId="2147483654"/>
          </pc:sldLayoutMkLst>
          <pc:spChg chg="del">
            <ac:chgData name="Leventhal, Brian C - leventbc" userId="3adb2060-2beb-4a7d-9680-0848e8f14df8" providerId="ADAL" clId="{2414C07F-EEC1-42D1-AE6F-C540F0755D86}" dt="2022-01-14T13:12:49.592" v="253" actId="478"/>
            <ac:spMkLst>
              <pc:docMk/>
              <pc:sldMasterMk cId="415177996" sldId="2147483648"/>
              <pc:sldLayoutMk cId="1644171724" sldId="2147483654"/>
              <ac:spMk id="3" creationId="{E0481D9A-E053-4646-8E07-4A43CEA75CB7}"/>
            </ac:spMkLst>
          </pc:spChg>
          <pc:spChg chg="mod">
            <ac:chgData name="Leventhal, Brian C - leventbc" userId="3adb2060-2beb-4a7d-9680-0848e8f14df8" providerId="ADAL" clId="{2414C07F-EEC1-42D1-AE6F-C540F0755D86}" dt="2022-01-14T13:17:54.818" v="296" actId="207"/>
            <ac:spMkLst>
              <pc:docMk/>
              <pc:sldMasterMk cId="415177996" sldId="2147483648"/>
              <pc:sldLayoutMk cId="1644171724" sldId="2147483654"/>
              <ac:spMk id="4" creationId="{3AEE3644-C7F9-4370-BDED-F550103AB39F}"/>
            </ac:spMkLst>
          </pc:spChg>
          <pc:spChg chg="mod">
            <ac:chgData name="Leventhal, Brian C - leventbc" userId="3adb2060-2beb-4a7d-9680-0848e8f14df8" providerId="ADAL" clId="{2414C07F-EEC1-42D1-AE6F-C540F0755D86}" dt="2022-01-14T13:17:52.002" v="295" actId="207"/>
            <ac:spMkLst>
              <pc:docMk/>
              <pc:sldMasterMk cId="415177996" sldId="2147483648"/>
              <pc:sldLayoutMk cId="1644171724" sldId="2147483654"/>
              <ac:spMk id="5" creationId="{8CD548BB-9753-4E72-AD12-17A23CA27C02}"/>
            </ac:spMkLst>
          </pc:spChg>
          <pc:spChg chg="add mod ord">
            <ac:chgData name="Leventhal, Brian C - leventbc" userId="3adb2060-2beb-4a7d-9680-0848e8f14df8" providerId="ADAL" clId="{2414C07F-EEC1-42D1-AE6F-C540F0755D86}" dt="2022-01-14T13:10:26.063" v="222" actId="167"/>
            <ac:spMkLst>
              <pc:docMk/>
              <pc:sldMasterMk cId="415177996" sldId="2147483648"/>
              <pc:sldLayoutMk cId="1644171724" sldId="2147483654"/>
              <ac:spMk id="6" creationId="{B14999AA-638C-441D-BFFC-C89C640BA7B2}"/>
            </ac:spMkLst>
          </pc:spChg>
        </pc:sldLayoutChg>
        <pc:sldLayoutChg chg="delSp modSp mod">
          <pc:chgData name="Leventhal, Brian C - leventbc" userId="3adb2060-2beb-4a7d-9680-0848e8f14df8" providerId="ADAL" clId="{2414C07F-EEC1-42D1-AE6F-C540F0755D86}" dt="2022-01-14T13:13:03.182" v="259" actId="14100"/>
          <pc:sldLayoutMkLst>
            <pc:docMk/>
            <pc:sldMasterMk cId="415177996" sldId="2147483648"/>
            <pc:sldLayoutMk cId="159053675" sldId="2147483655"/>
          </pc:sldLayoutMkLst>
          <pc:spChg chg="del">
            <ac:chgData name="Leventhal, Brian C - leventbc" userId="3adb2060-2beb-4a7d-9680-0848e8f14df8" providerId="ADAL" clId="{2414C07F-EEC1-42D1-AE6F-C540F0755D86}" dt="2022-01-14T13:13:00.224" v="257" actId="478"/>
            <ac:spMkLst>
              <pc:docMk/>
              <pc:sldMasterMk cId="415177996" sldId="2147483648"/>
              <pc:sldLayoutMk cId="159053675" sldId="2147483655"/>
              <ac:spMk id="2" creationId="{362D7F3D-DB23-4D9E-BEFE-E7CD3B4676BF}"/>
            </ac:spMkLst>
          </pc:spChg>
          <pc:spChg chg="mod">
            <ac:chgData name="Leventhal, Brian C - leventbc" userId="3adb2060-2beb-4a7d-9680-0848e8f14df8" providerId="ADAL" clId="{2414C07F-EEC1-42D1-AE6F-C540F0755D86}" dt="2022-01-14T13:13:03.182" v="259" actId="14100"/>
            <ac:spMkLst>
              <pc:docMk/>
              <pc:sldMasterMk cId="415177996" sldId="2147483648"/>
              <pc:sldLayoutMk cId="159053675" sldId="2147483655"/>
              <ac:spMk id="3" creationId="{EA4BF7E3-DCD5-4821-9891-63D781205198}"/>
            </ac:spMkLst>
          </pc:spChg>
        </pc:sldLayoutChg>
        <pc:sldLayoutChg chg="del">
          <pc:chgData name="Leventhal, Brian C - leventbc" userId="3adb2060-2beb-4a7d-9680-0848e8f14df8" providerId="ADAL" clId="{2414C07F-EEC1-42D1-AE6F-C540F0755D86}" dt="2022-01-14T13:10:38.383" v="223" actId="2696"/>
          <pc:sldLayoutMkLst>
            <pc:docMk/>
            <pc:sldMasterMk cId="415177996" sldId="2147483648"/>
            <pc:sldLayoutMk cId="1965110554" sldId="2147483656"/>
          </pc:sldLayoutMkLst>
        </pc:sldLayoutChg>
        <pc:sldLayoutChg chg="modSp setBg">
          <pc:chgData name="Leventhal, Brian C - leventbc" userId="3adb2060-2beb-4a7d-9680-0848e8f14df8" providerId="ADAL" clId="{2414C07F-EEC1-42D1-AE6F-C540F0755D86}" dt="2022-01-14T13:18:31.894" v="299" actId="207"/>
          <pc:sldLayoutMkLst>
            <pc:docMk/>
            <pc:sldMasterMk cId="415177996" sldId="2147483648"/>
            <pc:sldLayoutMk cId="2631876912" sldId="2147483656"/>
          </pc:sldLayoutMkLst>
          <pc:spChg chg="mod">
            <ac:chgData name="Leventhal, Brian C - leventbc" userId="3adb2060-2beb-4a7d-9680-0848e8f14df8" providerId="ADAL" clId="{2414C07F-EEC1-42D1-AE6F-C540F0755D86}" dt="2022-01-14T13:18:31.894" v="299" actId="207"/>
            <ac:spMkLst>
              <pc:docMk/>
              <pc:sldMasterMk cId="415177996" sldId="2147483648"/>
              <pc:sldLayoutMk cId="2631876912" sldId="2147483656"/>
              <ac:spMk id="3" creationId="{EA4BF7E3-DCD5-4821-9891-63D781205198}"/>
            </ac:spMkLst>
          </pc:spChg>
          <pc:spChg chg="mod">
            <ac:chgData name="Leventhal, Brian C - leventbc" userId="3adb2060-2beb-4a7d-9680-0848e8f14df8" providerId="ADAL" clId="{2414C07F-EEC1-42D1-AE6F-C540F0755D86}" dt="2022-01-14T13:18:29.472" v="298" actId="207"/>
            <ac:spMkLst>
              <pc:docMk/>
              <pc:sldMasterMk cId="415177996" sldId="2147483648"/>
              <pc:sldLayoutMk cId="2631876912" sldId="2147483656"/>
              <ac:spMk id="4" creationId="{233FC092-3150-4A16-BE6F-88FBA94F7EDA}"/>
            </ac:spMkLst>
          </pc:spChg>
        </pc:sldLayoutChg>
        <pc:sldLayoutChg chg="del">
          <pc:chgData name="Leventhal, Brian C - leventbc" userId="3adb2060-2beb-4a7d-9680-0848e8f14df8" providerId="ADAL" clId="{2414C07F-EEC1-42D1-AE6F-C540F0755D86}" dt="2022-01-14T13:10:48.476" v="225" actId="2696"/>
          <pc:sldLayoutMkLst>
            <pc:docMk/>
            <pc:sldMasterMk cId="415177996" sldId="2147483648"/>
            <pc:sldLayoutMk cId="1092888739" sldId="2147483657"/>
          </pc:sldLayoutMkLst>
        </pc:sldLayoutChg>
        <pc:sldLayoutChg chg="del">
          <pc:chgData name="Leventhal, Brian C - leventbc" userId="3adb2060-2beb-4a7d-9680-0848e8f14df8" providerId="ADAL" clId="{2414C07F-EEC1-42D1-AE6F-C540F0755D86}" dt="2022-01-14T13:10:45.118" v="224" actId="2696"/>
          <pc:sldLayoutMkLst>
            <pc:docMk/>
            <pc:sldMasterMk cId="415177996" sldId="2147483648"/>
            <pc:sldLayoutMk cId="3197690556" sldId="2147483658"/>
          </pc:sldLayoutMkLst>
        </pc:sldLayoutChg>
        <pc:sldLayoutChg chg="del">
          <pc:chgData name="Leventhal, Brian C - leventbc" userId="3adb2060-2beb-4a7d-9680-0848e8f14df8" providerId="ADAL" clId="{2414C07F-EEC1-42D1-AE6F-C540F0755D86}" dt="2022-01-14T13:10:51.157" v="226" actId="2696"/>
          <pc:sldLayoutMkLst>
            <pc:docMk/>
            <pc:sldMasterMk cId="415177996" sldId="2147483648"/>
            <pc:sldLayoutMk cId="2579592868" sldId="2147483659"/>
          </pc:sldLayoutMkLst>
        </pc:sldLayoutChg>
      </pc:sldMasterChg>
    </pc:docChg>
  </pc:docChgLst>
  <pc:docChgLst>
    <pc:chgData name="Leventhal, Brian C - leventbc" userId="3adb2060-2beb-4a7d-9680-0848e8f14df8" providerId="ADAL" clId="{9E070347-6C27-49C5-9C35-20151C9DEEAC}"/>
    <pc:docChg chg="undo custSel addSld delSld modSld sldOrd">
      <pc:chgData name="Leventhal, Brian C - leventbc" userId="3adb2060-2beb-4a7d-9680-0848e8f14df8" providerId="ADAL" clId="{9E070347-6C27-49C5-9C35-20151C9DEEAC}" dt="2022-01-14T20:13:39.526" v="240"/>
      <pc:docMkLst>
        <pc:docMk/>
      </pc:docMkLst>
      <pc:sldChg chg="addSp delSp modSp mod modTransition modAnim">
        <pc:chgData name="Leventhal, Brian C - leventbc" userId="3adb2060-2beb-4a7d-9680-0848e8f14df8" providerId="ADAL" clId="{9E070347-6C27-49C5-9C35-20151C9DEEAC}" dt="2022-01-14T15:22:31.654" v="91"/>
        <pc:sldMkLst>
          <pc:docMk/>
          <pc:sldMk cId="2268757999" sldId="258"/>
        </pc:sldMkLst>
        <pc:spChg chg="mod">
          <ac:chgData name="Leventhal, Brian C - leventbc" userId="3adb2060-2beb-4a7d-9680-0848e8f14df8" providerId="ADAL" clId="{9E070347-6C27-49C5-9C35-20151C9DEEAC}" dt="2022-01-14T15:13:24.364" v="44" actId="404"/>
          <ac:spMkLst>
            <pc:docMk/>
            <pc:sldMk cId="2268757999" sldId="258"/>
            <ac:spMk id="2" creationId="{E9B139D8-0E12-429B-B80B-90C6F4368A94}"/>
          </ac:spMkLst>
        </pc:spChg>
        <pc:spChg chg="del">
          <ac:chgData name="Leventhal, Brian C - leventbc" userId="3adb2060-2beb-4a7d-9680-0848e8f14df8" providerId="ADAL" clId="{9E070347-6C27-49C5-9C35-20151C9DEEAC}" dt="2022-01-14T15:13:56.393" v="45"/>
          <ac:spMkLst>
            <pc:docMk/>
            <pc:sldMk cId="2268757999" sldId="258"/>
            <ac:spMk id="3" creationId="{34200692-E290-40F2-8F95-48366CDF5C2F}"/>
          </ac:spMkLst>
        </pc:spChg>
        <pc:spChg chg="add mod">
          <ac:chgData name="Leventhal, Brian C - leventbc" userId="3adb2060-2beb-4a7d-9680-0848e8f14df8" providerId="ADAL" clId="{9E070347-6C27-49C5-9C35-20151C9DEEAC}" dt="2022-01-14T15:13:56.393" v="45"/>
          <ac:spMkLst>
            <pc:docMk/>
            <pc:sldMk cId="2268757999" sldId="258"/>
            <ac:spMk id="5" creationId="{A7A28E9C-F351-4DEE-97B7-56372C579FD2}"/>
          </ac:spMkLst>
        </pc:spChg>
        <pc:picChg chg="add mod">
          <ac:chgData name="Leventhal, Brian C - leventbc" userId="3adb2060-2beb-4a7d-9680-0848e8f14df8" providerId="ADAL" clId="{9E070347-6C27-49C5-9C35-20151C9DEEAC}" dt="2022-01-14T15:14:26.238" v="48" actId="1076"/>
          <ac:picMkLst>
            <pc:docMk/>
            <pc:sldMk cId="2268757999" sldId="258"/>
            <ac:picMk id="6" creationId="{6927E876-2DD7-4086-A5F2-32701350E032}"/>
          </ac:picMkLst>
        </pc:picChg>
      </pc:sldChg>
      <pc:sldChg chg="del">
        <pc:chgData name="Leventhal, Brian C - leventbc" userId="3adb2060-2beb-4a7d-9680-0848e8f14df8" providerId="ADAL" clId="{9E070347-6C27-49C5-9C35-20151C9DEEAC}" dt="2022-01-14T19:57:37.511" v="149" actId="47"/>
        <pc:sldMkLst>
          <pc:docMk/>
          <pc:sldMk cId="395232081" sldId="259"/>
        </pc:sldMkLst>
      </pc:sldChg>
      <pc:sldChg chg="addSp delSp modSp mod modTransition delAnim modAnim">
        <pc:chgData name="Leventhal, Brian C - leventbc" userId="3adb2060-2beb-4a7d-9680-0848e8f14df8" providerId="ADAL" clId="{9E070347-6C27-49C5-9C35-20151C9DEEAC}" dt="2022-01-14T15:34:12.348" v="118"/>
        <pc:sldMkLst>
          <pc:docMk/>
          <pc:sldMk cId="99808946" sldId="270"/>
        </pc:sldMkLst>
        <pc:picChg chg="add del mod">
          <ac:chgData name="Leventhal, Brian C - leventbc" userId="3adb2060-2beb-4a7d-9680-0848e8f14df8" providerId="ADAL" clId="{9E070347-6C27-49C5-9C35-20151C9DEEAC}" dt="2022-01-14T15:30:52.272" v="105" actId="478"/>
          <ac:picMkLst>
            <pc:docMk/>
            <pc:sldMk cId="99808946" sldId="270"/>
            <ac:picMk id="2" creationId="{4587A776-C3C5-4231-A8C2-FA6B6D18F22D}"/>
          </ac:picMkLst>
        </pc:picChg>
        <pc:picChg chg="add mod">
          <ac:chgData name="Leventhal, Brian C - leventbc" userId="3adb2060-2beb-4a7d-9680-0848e8f14df8" providerId="ADAL" clId="{9E070347-6C27-49C5-9C35-20151C9DEEAC}" dt="2022-01-14T15:32:37.598" v="108" actId="1076"/>
          <ac:picMkLst>
            <pc:docMk/>
            <pc:sldMk cId="99808946" sldId="270"/>
            <ac:picMk id="2" creationId="{6F7CA90B-00F3-4E6C-B10A-AD1673C9329A}"/>
          </ac:picMkLst>
        </pc:picChg>
      </pc:sldChg>
      <pc:sldChg chg="modTransition">
        <pc:chgData name="Leventhal, Brian C - leventbc" userId="3adb2060-2beb-4a7d-9680-0848e8f14df8" providerId="ADAL" clId="{9E070347-6C27-49C5-9C35-20151C9DEEAC}" dt="2022-01-14T15:39:19.253" v="135"/>
        <pc:sldMkLst>
          <pc:docMk/>
          <pc:sldMk cId="3987835201" sldId="271"/>
        </pc:sldMkLst>
      </pc:sldChg>
      <pc:sldChg chg="modTransition">
        <pc:chgData name="Leventhal, Brian C - leventbc" userId="3adb2060-2beb-4a7d-9680-0848e8f14df8" providerId="ADAL" clId="{9E070347-6C27-49C5-9C35-20151C9DEEAC}" dt="2022-01-14T15:40:04.901" v="136"/>
        <pc:sldMkLst>
          <pc:docMk/>
          <pc:sldMk cId="3061064832" sldId="272"/>
        </pc:sldMkLst>
      </pc:sldChg>
      <pc:sldChg chg="modTransition">
        <pc:chgData name="Leventhal, Brian C - leventbc" userId="3adb2060-2beb-4a7d-9680-0848e8f14df8" providerId="ADAL" clId="{9E070347-6C27-49C5-9C35-20151C9DEEAC}" dt="2022-01-14T15:40:42.846" v="145"/>
        <pc:sldMkLst>
          <pc:docMk/>
          <pc:sldMk cId="924156362" sldId="273"/>
        </pc:sldMkLst>
      </pc:sldChg>
      <pc:sldChg chg="addSp delSp modSp mod modTransition addAnim delAnim modAnim">
        <pc:chgData name="Leventhal, Brian C - leventbc" userId="3adb2060-2beb-4a7d-9680-0848e8f14df8" providerId="ADAL" clId="{9E070347-6C27-49C5-9C35-20151C9DEEAC}" dt="2022-01-14T20:11:22.499" v="229"/>
        <pc:sldMkLst>
          <pc:docMk/>
          <pc:sldMk cId="2322221250" sldId="275"/>
        </pc:sldMkLst>
        <pc:spChg chg="mod">
          <ac:chgData name="Leventhal, Brian C - leventbc" userId="3adb2060-2beb-4a7d-9680-0848e8f14df8" providerId="ADAL" clId="{9E070347-6C27-49C5-9C35-20151C9DEEAC}" dt="2022-01-14T15:18:48.732" v="77" actId="962"/>
          <ac:spMkLst>
            <pc:docMk/>
            <pc:sldMk cId="2322221250" sldId="275"/>
            <ac:spMk id="17" creationId="{4E54E86E-7836-4C72-98F8-F17202A7F02E}"/>
          </ac:spMkLst>
        </pc:spChg>
        <pc:spChg chg="mod">
          <ac:chgData name="Leventhal, Brian C - leventbc" userId="3adb2060-2beb-4a7d-9680-0848e8f14df8" providerId="ADAL" clId="{9E070347-6C27-49C5-9C35-20151C9DEEAC}" dt="2022-01-14T20:04:50.948" v="196" actId="1076"/>
          <ac:spMkLst>
            <pc:docMk/>
            <pc:sldMk cId="2322221250" sldId="275"/>
            <ac:spMk id="30" creationId="{856B8AB2-93E8-4651-A912-379DE4945731}"/>
          </ac:spMkLst>
        </pc:spChg>
        <pc:spChg chg="mod">
          <ac:chgData name="Leventhal, Brian C - leventbc" userId="3adb2060-2beb-4a7d-9680-0848e8f14df8" providerId="ADAL" clId="{9E070347-6C27-49C5-9C35-20151C9DEEAC}" dt="2022-01-14T14:59:40.826" v="2" actId="962"/>
          <ac:spMkLst>
            <pc:docMk/>
            <pc:sldMk cId="2322221250" sldId="275"/>
            <ac:spMk id="34" creationId="{161D360A-ACBF-42DC-A75E-92D68F448FA2}"/>
          </ac:spMkLst>
        </pc:spChg>
        <pc:spChg chg="mod">
          <ac:chgData name="Leventhal, Brian C - leventbc" userId="3adb2060-2beb-4a7d-9680-0848e8f14df8" providerId="ADAL" clId="{9E070347-6C27-49C5-9C35-20151C9DEEAC}" dt="2022-01-14T14:59:37.842" v="1" actId="962"/>
          <ac:spMkLst>
            <pc:docMk/>
            <pc:sldMk cId="2322221250" sldId="275"/>
            <ac:spMk id="35" creationId="{F7C2CEA5-EC33-4944-8FFC-D6FACEA41C48}"/>
          </ac:spMkLst>
        </pc:spChg>
        <pc:spChg chg="mod">
          <ac:chgData name="Leventhal, Brian C - leventbc" userId="3adb2060-2beb-4a7d-9680-0848e8f14df8" providerId="ADAL" clId="{9E070347-6C27-49C5-9C35-20151C9DEEAC}" dt="2022-01-14T20:03:56.240" v="192" actId="962"/>
          <ac:spMkLst>
            <pc:docMk/>
            <pc:sldMk cId="2322221250" sldId="275"/>
            <ac:spMk id="37" creationId="{E212F742-7841-497D-BA9C-22CBB64AA7A2}"/>
          </ac:spMkLst>
        </pc:spChg>
        <pc:spChg chg="mod">
          <ac:chgData name="Leventhal, Brian C - leventbc" userId="3adb2060-2beb-4a7d-9680-0848e8f14df8" providerId="ADAL" clId="{9E070347-6C27-49C5-9C35-20151C9DEEAC}" dt="2022-01-14T15:00:09.517" v="8" actId="962"/>
          <ac:spMkLst>
            <pc:docMk/>
            <pc:sldMk cId="2322221250" sldId="275"/>
            <ac:spMk id="38" creationId="{96A919B4-423A-4A76-BB1F-7D95177BD4A4}"/>
          </ac:spMkLst>
        </pc:spChg>
        <pc:spChg chg="mod">
          <ac:chgData name="Leventhal, Brian C - leventbc" userId="3adb2060-2beb-4a7d-9680-0848e8f14df8" providerId="ADAL" clId="{9E070347-6C27-49C5-9C35-20151C9DEEAC}" dt="2022-01-14T15:00:07.089" v="7" actId="962"/>
          <ac:spMkLst>
            <pc:docMk/>
            <pc:sldMk cId="2322221250" sldId="275"/>
            <ac:spMk id="40" creationId="{80E2787B-E170-46D6-97E4-B7AC2D4C53CC}"/>
          </ac:spMkLst>
        </pc:spChg>
        <pc:spChg chg="mod">
          <ac:chgData name="Leventhal, Brian C - leventbc" userId="3adb2060-2beb-4a7d-9680-0848e8f14df8" providerId="ADAL" clId="{9E070347-6C27-49C5-9C35-20151C9DEEAC}" dt="2022-01-14T14:59:49.747" v="4" actId="962"/>
          <ac:spMkLst>
            <pc:docMk/>
            <pc:sldMk cId="2322221250" sldId="275"/>
            <ac:spMk id="44" creationId="{64E40D90-3A08-4B42-8735-BF8B7AF03152}"/>
          </ac:spMkLst>
        </pc:spChg>
        <pc:spChg chg="mod">
          <ac:chgData name="Leventhal, Brian C - leventbc" userId="3adb2060-2beb-4a7d-9680-0848e8f14df8" providerId="ADAL" clId="{9E070347-6C27-49C5-9C35-20151C9DEEAC}" dt="2022-01-14T14:59:46.894" v="3" actId="962"/>
          <ac:spMkLst>
            <pc:docMk/>
            <pc:sldMk cId="2322221250" sldId="275"/>
            <ac:spMk id="46" creationId="{7EB913AC-5B2E-4EB8-992E-673CEA2A9273}"/>
          </ac:spMkLst>
        </pc:spChg>
        <pc:grpChg chg="mod">
          <ac:chgData name="Leventhal, Brian C - leventbc" userId="3adb2060-2beb-4a7d-9680-0848e8f14df8" providerId="ADAL" clId="{9E070347-6C27-49C5-9C35-20151C9DEEAC}" dt="2022-01-14T14:59:04.680" v="0" actId="962"/>
          <ac:grpSpMkLst>
            <pc:docMk/>
            <pc:sldMk cId="2322221250" sldId="275"/>
            <ac:grpSpMk id="32" creationId="{4B0568CF-DD96-45FE-A193-5A19D97F51EF}"/>
          </ac:grpSpMkLst>
        </pc:grpChg>
        <pc:grpChg chg="mod">
          <ac:chgData name="Leventhal, Brian C - leventbc" userId="3adb2060-2beb-4a7d-9680-0848e8f14df8" providerId="ADAL" clId="{9E070347-6C27-49C5-9C35-20151C9DEEAC}" dt="2022-01-14T15:00:02.217" v="6" actId="962"/>
          <ac:grpSpMkLst>
            <pc:docMk/>
            <pc:sldMk cId="2322221250" sldId="275"/>
            <ac:grpSpMk id="36" creationId="{BF59F198-9C27-4E0F-AB1E-D0BE8F61643A}"/>
          </ac:grpSpMkLst>
        </pc:grpChg>
        <pc:grpChg chg="mod">
          <ac:chgData name="Leventhal, Brian C - leventbc" userId="3adb2060-2beb-4a7d-9680-0848e8f14df8" providerId="ADAL" clId="{9E070347-6C27-49C5-9C35-20151C9DEEAC}" dt="2022-01-14T14:59:55.531" v="5" actId="962"/>
          <ac:grpSpMkLst>
            <pc:docMk/>
            <pc:sldMk cId="2322221250" sldId="275"/>
            <ac:grpSpMk id="42" creationId="{5F124FF3-4EE5-4A00-AAC4-F58DEFA29F18}"/>
          </ac:grpSpMkLst>
        </pc:grpChg>
        <pc:grpChg chg="mod">
          <ac:chgData name="Leventhal, Brian C - leventbc" userId="3adb2060-2beb-4a7d-9680-0848e8f14df8" providerId="ADAL" clId="{9E070347-6C27-49C5-9C35-20151C9DEEAC}" dt="2022-01-14T20:04:14.891" v="193" actId="962"/>
          <ac:grpSpMkLst>
            <pc:docMk/>
            <pc:sldMk cId="2322221250" sldId="275"/>
            <ac:grpSpMk id="50" creationId="{668DB86D-2A6B-4174-93BD-2E026200D7CA}"/>
          </ac:grpSpMkLst>
        </pc:grpChg>
        <pc:picChg chg="add del mod">
          <ac:chgData name="Leventhal, Brian C - leventbc" userId="3adb2060-2beb-4a7d-9680-0848e8f14df8" providerId="ADAL" clId="{9E070347-6C27-49C5-9C35-20151C9DEEAC}" dt="2022-01-14T15:11:10.981" v="40" actId="1076"/>
          <ac:picMkLst>
            <pc:docMk/>
            <pc:sldMk cId="2322221250" sldId="275"/>
            <ac:picMk id="2" creationId="{F9CE24F6-FA8C-4A2A-ACEA-DF0975668A35}"/>
          </ac:picMkLst>
        </pc:picChg>
      </pc:sldChg>
      <pc:sldChg chg="addSp delSp modSp new mod modTransition modAnim">
        <pc:chgData name="Leventhal, Brian C - leventbc" userId="3adb2060-2beb-4a7d-9680-0848e8f14df8" providerId="ADAL" clId="{9E070347-6C27-49C5-9C35-20151C9DEEAC}" dt="2022-01-14T20:13:21.273" v="239" actId="1076"/>
        <pc:sldMkLst>
          <pc:docMk/>
          <pc:sldMk cId="1302348048" sldId="276"/>
        </pc:sldMkLst>
        <pc:spChg chg="mod">
          <ac:chgData name="Leventhal, Brian C - leventbc" userId="3adb2060-2beb-4a7d-9680-0848e8f14df8" providerId="ADAL" clId="{9E070347-6C27-49C5-9C35-20151C9DEEAC}" dt="2022-01-14T15:18:28.124" v="75" actId="962"/>
          <ac:spMkLst>
            <pc:docMk/>
            <pc:sldMk cId="1302348048" sldId="276"/>
            <ac:spMk id="2" creationId="{79B7D787-0BDF-4EFF-846D-733FD7E73181}"/>
          </ac:spMkLst>
        </pc:spChg>
        <pc:spChg chg="add del mod">
          <ac:chgData name="Leventhal, Brian C - leventbc" userId="3adb2060-2beb-4a7d-9680-0848e8f14df8" providerId="ADAL" clId="{9E070347-6C27-49C5-9C35-20151C9DEEAC}" dt="2022-01-14T15:15:13.169" v="61" actId="478"/>
          <ac:spMkLst>
            <pc:docMk/>
            <pc:sldMk cId="1302348048" sldId="276"/>
            <ac:spMk id="3" creationId="{701AD8A9-E357-4F27-BF32-83AFE5ADB4CC}"/>
          </ac:spMkLst>
        </pc:spChg>
        <pc:spChg chg="add mod">
          <ac:chgData name="Leventhal, Brian C - leventbc" userId="3adb2060-2beb-4a7d-9680-0848e8f14df8" providerId="ADAL" clId="{9E070347-6C27-49C5-9C35-20151C9DEEAC}" dt="2022-01-14T20:13:11.566" v="236" actId="14100"/>
          <ac:spMkLst>
            <pc:docMk/>
            <pc:sldMk cId="1302348048" sldId="276"/>
            <ac:spMk id="3" creationId="{7F75BAC8-EEA6-48DD-935F-C3B32E4CC024}"/>
          </ac:spMkLst>
        </pc:spChg>
        <pc:spChg chg="add mod">
          <ac:chgData name="Leventhal, Brian C - leventbc" userId="3adb2060-2beb-4a7d-9680-0848e8f14df8" providerId="ADAL" clId="{9E070347-6C27-49C5-9C35-20151C9DEEAC}" dt="2022-01-14T15:15:13.387" v="62"/>
          <ac:spMkLst>
            <pc:docMk/>
            <pc:sldMk cId="1302348048" sldId="276"/>
            <ac:spMk id="9" creationId="{507AEFC5-3DAD-490F-A344-A492EFE7E635}"/>
          </ac:spMkLst>
        </pc:spChg>
        <pc:spChg chg="add mod">
          <ac:chgData name="Leventhal, Brian C - leventbc" userId="3adb2060-2beb-4a7d-9680-0848e8f14df8" providerId="ADAL" clId="{9E070347-6C27-49C5-9C35-20151C9DEEAC}" dt="2022-01-14T15:15:13.387" v="62"/>
          <ac:spMkLst>
            <pc:docMk/>
            <pc:sldMk cId="1302348048" sldId="276"/>
            <ac:spMk id="10" creationId="{6D2B0B53-0033-43F2-857D-AAC58C40892C}"/>
          </ac:spMkLst>
        </pc:spChg>
        <pc:spChg chg="add mod">
          <ac:chgData name="Leventhal, Brian C - leventbc" userId="3adb2060-2beb-4a7d-9680-0848e8f14df8" providerId="ADAL" clId="{9E070347-6C27-49C5-9C35-20151C9DEEAC}" dt="2022-01-14T20:13:21.273" v="239" actId="1076"/>
          <ac:spMkLst>
            <pc:docMk/>
            <pc:sldMk cId="1302348048" sldId="276"/>
            <ac:spMk id="12" creationId="{63349B27-6B11-4C21-8377-D8AF281433FE}"/>
          </ac:spMkLst>
        </pc:spChg>
        <pc:picChg chg="add del mod">
          <ac:chgData name="Leventhal, Brian C - leventbc" userId="3adb2060-2beb-4a7d-9680-0848e8f14df8" providerId="ADAL" clId="{9E070347-6C27-49C5-9C35-20151C9DEEAC}" dt="2022-01-14T15:15:02.675" v="59"/>
          <ac:picMkLst>
            <pc:docMk/>
            <pc:sldMk cId="1302348048" sldId="276"/>
            <ac:picMk id="6" creationId="{5E8E6C7F-5E58-42BF-A4E4-B7C60DBC3684}"/>
          </ac:picMkLst>
        </pc:picChg>
        <pc:picChg chg="add mod">
          <ac:chgData name="Leventhal, Brian C - leventbc" userId="3adb2060-2beb-4a7d-9680-0848e8f14df8" providerId="ADAL" clId="{9E070347-6C27-49C5-9C35-20151C9DEEAC}" dt="2022-01-14T15:15:13.387" v="62"/>
          <ac:picMkLst>
            <pc:docMk/>
            <pc:sldMk cId="1302348048" sldId="276"/>
            <ac:picMk id="7" creationId="{695B0018-5C41-442A-9763-FFEEDC38901F}"/>
          </ac:picMkLst>
        </pc:picChg>
        <pc:picChg chg="add mod">
          <ac:chgData name="Leventhal, Brian C - leventbc" userId="3adb2060-2beb-4a7d-9680-0848e8f14df8" providerId="ADAL" clId="{9E070347-6C27-49C5-9C35-20151C9DEEAC}" dt="2022-01-14T15:15:13.387" v="62"/>
          <ac:picMkLst>
            <pc:docMk/>
            <pc:sldMk cId="1302348048" sldId="276"/>
            <ac:picMk id="8" creationId="{64F0063F-CD3D-4BF6-9041-C243D17B8563}"/>
          </ac:picMkLst>
        </pc:picChg>
        <pc:picChg chg="add mod">
          <ac:chgData name="Leventhal, Brian C - leventbc" userId="3adb2060-2beb-4a7d-9680-0848e8f14df8" providerId="ADAL" clId="{9E070347-6C27-49C5-9C35-20151C9DEEAC}" dt="2022-01-14T15:23:12.564" v="93" actId="1076"/>
          <ac:picMkLst>
            <pc:docMk/>
            <pc:sldMk cId="1302348048" sldId="276"/>
            <ac:picMk id="11" creationId="{1CF5AAA7-B651-4917-ADDD-4E17CD2CE689}"/>
          </ac:picMkLst>
        </pc:picChg>
      </pc:sldChg>
      <pc:sldChg chg="addSp delSp modSp new mod modTransition modAnim">
        <pc:chgData name="Leventhal, Brian C - leventbc" userId="3adb2060-2beb-4a7d-9680-0848e8f14df8" providerId="ADAL" clId="{9E070347-6C27-49C5-9C35-20151C9DEEAC}" dt="2022-01-14T20:13:39.526" v="240"/>
        <pc:sldMkLst>
          <pc:docMk/>
          <pc:sldMk cId="1232998093" sldId="277"/>
        </pc:sldMkLst>
        <pc:spChg chg="mod">
          <ac:chgData name="Leventhal, Brian C - leventbc" userId="3adb2060-2beb-4a7d-9680-0848e8f14df8" providerId="ADAL" clId="{9E070347-6C27-49C5-9C35-20151C9DEEAC}" dt="2022-01-14T15:18:38.023" v="76" actId="962"/>
          <ac:spMkLst>
            <pc:docMk/>
            <pc:sldMk cId="1232998093" sldId="277"/>
            <ac:spMk id="2" creationId="{06B0D7D4-1203-4DF6-94AF-4CE3DF1C1738}"/>
          </ac:spMkLst>
        </pc:spChg>
        <pc:spChg chg="del">
          <ac:chgData name="Leventhal, Brian C - leventbc" userId="3adb2060-2beb-4a7d-9680-0848e8f14df8" providerId="ADAL" clId="{9E070347-6C27-49C5-9C35-20151C9DEEAC}" dt="2022-01-14T15:16:01.124" v="66" actId="478"/>
          <ac:spMkLst>
            <pc:docMk/>
            <pc:sldMk cId="1232998093" sldId="277"/>
            <ac:spMk id="3" creationId="{0DA8DD88-A7E0-4939-8C9E-762F419C9B1C}"/>
          </ac:spMkLst>
        </pc:spChg>
        <pc:spChg chg="del">
          <ac:chgData name="Leventhal, Brian C - leventbc" userId="3adb2060-2beb-4a7d-9680-0848e8f14df8" providerId="ADAL" clId="{9E070347-6C27-49C5-9C35-20151C9DEEAC}" dt="2022-01-14T15:16:04.235" v="68" actId="478"/>
          <ac:spMkLst>
            <pc:docMk/>
            <pc:sldMk cId="1232998093" sldId="277"/>
            <ac:spMk id="4" creationId="{1D75FD8E-849E-4389-B82A-6D98EF3E173E}"/>
          </ac:spMkLst>
        </pc:spChg>
        <pc:spChg chg="add mod">
          <ac:chgData name="Leventhal, Brian C - leventbc" userId="3adb2060-2beb-4a7d-9680-0848e8f14df8" providerId="ADAL" clId="{9E070347-6C27-49C5-9C35-20151C9DEEAC}" dt="2022-01-14T15:16:01.407" v="67"/>
          <ac:spMkLst>
            <pc:docMk/>
            <pc:sldMk cId="1232998093" sldId="277"/>
            <ac:spMk id="7" creationId="{8C87A024-1A7F-4D2A-91E4-2BC18D5DB63A}"/>
          </ac:spMkLst>
        </pc:spChg>
        <pc:spChg chg="add mod">
          <ac:chgData name="Leventhal, Brian C - leventbc" userId="3adb2060-2beb-4a7d-9680-0848e8f14df8" providerId="ADAL" clId="{9E070347-6C27-49C5-9C35-20151C9DEEAC}" dt="2022-01-14T15:16:01.407" v="67"/>
          <ac:spMkLst>
            <pc:docMk/>
            <pc:sldMk cId="1232998093" sldId="277"/>
            <ac:spMk id="8" creationId="{2C861A12-0FE4-44D7-84F6-F306BE6339BA}"/>
          </ac:spMkLst>
        </pc:spChg>
        <pc:spChg chg="add mod">
          <ac:chgData name="Leventhal, Brian C - leventbc" userId="3adb2060-2beb-4a7d-9680-0848e8f14df8" providerId="ADAL" clId="{9E070347-6C27-49C5-9C35-20151C9DEEAC}" dt="2022-01-14T20:13:39.526" v="240"/>
          <ac:spMkLst>
            <pc:docMk/>
            <pc:sldMk cId="1232998093" sldId="277"/>
            <ac:spMk id="10" creationId="{46E4E152-FA90-46C1-ADBA-B84F12102DB4}"/>
          </ac:spMkLst>
        </pc:spChg>
        <pc:spChg chg="add mod">
          <ac:chgData name="Leventhal, Brian C - leventbc" userId="3adb2060-2beb-4a7d-9680-0848e8f14df8" providerId="ADAL" clId="{9E070347-6C27-49C5-9C35-20151C9DEEAC}" dt="2022-01-14T20:13:39.526" v="240"/>
          <ac:spMkLst>
            <pc:docMk/>
            <pc:sldMk cId="1232998093" sldId="277"/>
            <ac:spMk id="11" creationId="{AC62060A-A7A5-4A7C-9565-8E5A7DAF012F}"/>
          </ac:spMkLst>
        </pc:spChg>
        <pc:picChg chg="add mod">
          <ac:chgData name="Leventhal, Brian C - leventbc" userId="3adb2060-2beb-4a7d-9680-0848e8f14df8" providerId="ADAL" clId="{9E070347-6C27-49C5-9C35-20151C9DEEAC}" dt="2022-01-14T15:16:01.407" v="67"/>
          <ac:picMkLst>
            <pc:docMk/>
            <pc:sldMk cId="1232998093" sldId="277"/>
            <ac:picMk id="5" creationId="{E0C4754E-0CCC-4C7F-B2C4-4EF3DA7463DF}"/>
          </ac:picMkLst>
        </pc:picChg>
        <pc:picChg chg="add mod">
          <ac:chgData name="Leventhal, Brian C - leventbc" userId="3adb2060-2beb-4a7d-9680-0848e8f14df8" providerId="ADAL" clId="{9E070347-6C27-49C5-9C35-20151C9DEEAC}" dt="2022-01-14T15:16:01.407" v="67"/>
          <ac:picMkLst>
            <pc:docMk/>
            <pc:sldMk cId="1232998093" sldId="277"/>
            <ac:picMk id="6" creationId="{1CAD27B5-CE05-4CDD-88E5-D1C34945DEAB}"/>
          </ac:picMkLst>
        </pc:picChg>
        <pc:picChg chg="add mod">
          <ac:chgData name="Leventhal, Brian C - leventbc" userId="3adb2060-2beb-4a7d-9680-0848e8f14df8" providerId="ADAL" clId="{9E070347-6C27-49C5-9C35-20151C9DEEAC}" dt="2022-01-14T15:16:22.386" v="70" actId="1076"/>
          <ac:picMkLst>
            <pc:docMk/>
            <pc:sldMk cId="1232998093" sldId="277"/>
            <ac:picMk id="9" creationId="{EECFFEE6-C968-4A8C-A0CD-DACA1DFE6C19}"/>
          </ac:picMkLst>
        </pc:picChg>
      </pc:sldChg>
      <pc:sldChg chg="addSp delSp modSp add mod ord modTransition delAnim">
        <pc:chgData name="Leventhal, Brian C - leventbc" userId="3adb2060-2beb-4a7d-9680-0848e8f14df8" providerId="ADAL" clId="{9E070347-6C27-49C5-9C35-20151C9DEEAC}" dt="2022-01-14T20:07:40.766" v="210" actId="1076"/>
        <pc:sldMkLst>
          <pc:docMk/>
          <pc:sldMk cId="860536581" sldId="278"/>
        </pc:sldMkLst>
        <pc:spChg chg="del">
          <ac:chgData name="Leventhal, Brian C - leventbc" userId="3adb2060-2beb-4a7d-9680-0848e8f14df8" providerId="ADAL" clId="{9E070347-6C27-49C5-9C35-20151C9DEEAC}" dt="2022-01-14T19:57:51.164" v="151" actId="478"/>
          <ac:spMkLst>
            <pc:docMk/>
            <pc:sldMk cId="860536581" sldId="278"/>
            <ac:spMk id="15" creationId="{432F5CC0-28D6-41F3-967A-43034C0E99EE}"/>
          </ac:spMkLst>
        </pc:spChg>
        <pc:spChg chg="del">
          <ac:chgData name="Leventhal, Brian C - leventbc" userId="3adb2060-2beb-4a7d-9680-0848e8f14df8" providerId="ADAL" clId="{9E070347-6C27-49C5-9C35-20151C9DEEAC}" dt="2022-01-14T19:57:54.052" v="152" actId="478"/>
          <ac:spMkLst>
            <pc:docMk/>
            <pc:sldMk cId="860536581" sldId="278"/>
            <ac:spMk id="17" creationId="{4E54E86E-7836-4C72-98F8-F17202A7F02E}"/>
          </ac:spMkLst>
        </pc:spChg>
        <pc:spChg chg="mod topLvl">
          <ac:chgData name="Leventhal, Brian C - leventbc" userId="3adb2060-2beb-4a7d-9680-0848e8f14df8" providerId="ADAL" clId="{9E070347-6C27-49C5-9C35-20151C9DEEAC}" dt="2022-01-14T20:06:00.195" v="206" actId="1076"/>
          <ac:spMkLst>
            <pc:docMk/>
            <pc:sldMk cId="860536581" sldId="278"/>
            <ac:spMk id="30" creationId="{856B8AB2-93E8-4651-A912-379DE4945731}"/>
          </ac:spMkLst>
        </pc:spChg>
        <pc:spChg chg="mod topLvl">
          <ac:chgData name="Leventhal, Brian C - leventbc" userId="3adb2060-2beb-4a7d-9680-0848e8f14df8" providerId="ADAL" clId="{9E070347-6C27-49C5-9C35-20151C9DEEAC}" dt="2022-01-14T20:07:40.766" v="210" actId="1076"/>
          <ac:spMkLst>
            <pc:docMk/>
            <pc:sldMk cId="860536581" sldId="278"/>
            <ac:spMk id="31" creationId="{AD0B19EE-DA59-4741-983F-61243645B3F4}"/>
          </ac:spMkLst>
        </pc:spChg>
        <pc:spChg chg="mod topLvl">
          <ac:chgData name="Leventhal, Brian C - leventbc" userId="3adb2060-2beb-4a7d-9680-0848e8f14df8" providerId="ADAL" clId="{9E070347-6C27-49C5-9C35-20151C9DEEAC}" dt="2022-01-14T20:06:03.287" v="207" actId="1076"/>
          <ac:spMkLst>
            <pc:docMk/>
            <pc:sldMk cId="860536581" sldId="278"/>
            <ac:spMk id="37" creationId="{E212F742-7841-497D-BA9C-22CBB64AA7A2}"/>
          </ac:spMkLst>
        </pc:spChg>
        <pc:grpChg chg="add del mod">
          <ac:chgData name="Leventhal, Brian C - leventbc" userId="3adb2060-2beb-4a7d-9680-0848e8f14df8" providerId="ADAL" clId="{9E070347-6C27-49C5-9C35-20151C9DEEAC}" dt="2022-01-14T20:00:33.493" v="162" actId="165"/>
          <ac:grpSpMkLst>
            <pc:docMk/>
            <pc:sldMk cId="860536581" sldId="278"/>
            <ac:grpSpMk id="3" creationId="{72F970AA-737C-4A60-A3F9-AD2A1DAA6134}"/>
          </ac:grpSpMkLst>
        </pc:grpChg>
        <pc:grpChg chg="add mod">
          <ac:chgData name="Leventhal, Brian C - leventbc" userId="3adb2060-2beb-4a7d-9680-0848e8f14df8" providerId="ADAL" clId="{9E070347-6C27-49C5-9C35-20151C9DEEAC}" dt="2022-01-14T20:07:36.274" v="209" actId="1076"/>
          <ac:grpSpMkLst>
            <pc:docMk/>
            <pc:sldMk cId="860536581" sldId="278"/>
            <ac:grpSpMk id="4" creationId="{28393C89-D1DF-4439-AEA5-8592E33BCDA9}"/>
          </ac:grpSpMkLst>
        </pc:grpChg>
        <pc:grpChg chg="del">
          <ac:chgData name="Leventhal, Brian C - leventbc" userId="3adb2060-2beb-4a7d-9680-0848e8f14df8" providerId="ADAL" clId="{9E070347-6C27-49C5-9C35-20151C9DEEAC}" dt="2022-01-14T19:57:45.634" v="150" actId="478"/>
          <ac:grpSpMkLst>
            <pc:docMk/>
            <pc:sldMk cId="860536581" sldId="278"/>
            <ac:grpSpMk id="32" creationId="{4B0568CF-DD96-45FE-A193-5A19D97F51EF}"/>
          </ac:grpSpMkLst>
        </pc:grpChg>
        <pc:grpChg chg="del">
          <ac:chgData name="Leventhal, Brian C - leventbc" userId="3adb2060-2beb-4a7d-9680-0848e8f14df8" providerId="ADAL" clId="{9E070347-6C27-49C5-9C35-20151C9DEEAC}" dt="2022-01-14T19:57:45.634" v="150" actId="478"/>
          <ac:grpSpMkLst>
            <pc:docMk/>
            <pc:sldMk cId="860536581" sldId="278"/>
            <ac:grpSpMk id="36" creationId="{BF59F198-9C27-4E0F-AB1E-D0BE8F61643A}"/>
          </ac:grpSpMkLst>
        </pc:grpChg>
        <pc:grpChg chg="del">
          <ac:chgData name="Leventhal, Brian C - leventbc" userId="3adb2060-2beb-4a7d-9680-0848e8f14df8" providerId="ADAL" clId="{9E070347-6C27-49C5-9C35-20151C9DEEAC}" dt="2022-01-14T19:57:45.634" v="150" actId="478"/>
          <ac:grpSpMkLst>
            <pc:docMk/>
            <pc:sldMk cId="860536581" sldId="278"/>
            <ac:grpSpMk id="42" creationId="{5F124FF3-4EE5-4A00-AAC4-F58DEFA29F18}"/>
          </ac:grpSpMkLst>
        </pc:grpChg>
        <pc:grpChg chg="del mod">
          <ac:chgData name="Leventhal, Brian C - leventbc" userId="3adb2060-2beb-4a7d-9680-0848e8f14df8" providerId="ADAL" clId="{9E070347-6C27-49C5-9C35-20151C9DEEAC}" dt="2022-01-14T19:58:03.245" v="154" actId="165"/>
          <ac:grpSpMkLst>
            <pc:docMk/>
            <pc:sldMk cId="860536581" sldId="278"/>
            <ac:grpSpMk id="50" creationId="{668DB86D-2A6B-4174-93BD-2E026200D7CA}"/>
          </ac:grpSpMkLst>
        </pc:grpChg>
        <pc:grpChg chg="del">
          <ac:chgData name="Leventhal, Brian C - leventbc" userId="3adb2060-2beb-4a7d-9680-0848e8f14df8" providerId="ADAL" clId="{9E070347-6C27-49C5-9C35-20151C9DEEAC}" dt="2022-01-14T19:57:45.634" v="150" actId="478"/>
          <ac:grpSpMkLst>
            <pc:docMk/>
            <pc:sldMk cId="860536581" sldId="278"/>
            <ac:grpSpMk id="51" creationId="{B33F6493-5930-4A4F-9E40-C41B8EDB2956}"/>
          </ac:grpSpMkLst>
        </pc:grpChg>
        <pc:picChg chg="del">
          <ac:chgData name="Leventhal, Brian C - leventbc" userId="3adb2060-2beb-4a7d-9680-0848e8f14df8" providerId="ADAL" clId="{9E070347-6C27-49C5-9C35-20151C9DEEAC}" dt="2022-01-14T19:58:38.544" v="156" actId="478"/>
          <ac:picMkLst>
            <pc:docMk/>
            <pc:sldMk cId="860536581" sldId="278"/>
            <ac:picMk id="2" creationId="{F9CE24F6-FA8C-4A2A-ACEA-DF0975668A35}"/>
          </ac:picMkLst>
        </pc:picChg>
      </pc:sldChg>
      <pc:sldChg chg="add del">
        <pc:chgData name="Leventhal, Brian C - leventbc" userId="3adb2060-2beb-4a7d-9680-0848e8f14df8" providerId="ADAL" clId="{9E070347-6C27-49C5-9C35-20151C9DEEAC}" dt="2022-01-14T15:26:36.330" v="102" actId="47"/>
        <pc:sldMkLst>
          <pc:docMk/>
          <pc:sldMk cId="1244573629" sldId="278"/>
        </pc:sldMkLst>
      </pc:sldChg>
    </pc:docChg>
  </pc:docChgLst>
  <pc:docChgLst>
    <pc:chgData name="Leventhal, Brian C - leventbc" userId="3adb2060-2beb-4a7d-9680-0848e8f14df8" providerId="ADAL" clId="{DDC59237-1CC7-4D00-A6F1-0E9486A4C461}"/>
    <pc:docChg chg="modSld">
      <pc:chgData name="Leventhal, Brian C - leventbc" userId="3adb2060-2beb-4a7d-9680-0848e8f14df8" providerId="ADAL" clId="{DDC59237-1CC7-4D00-A6F1-0E9486A4C461}" dt="2022-01-14T20:18:56.242" v="3"/>
      <pc:docMkLst>
        <pc:docMk/>
      </pc:docMkLst>
      <pc:sldChg chg="modTransition">
        <pc:chgData name="Leventhal, Brian C - leventbc" userId="3adb2060-2beb-4a7d-9680-0848e8f14df8" providerId="ADAL" clId="{DDC59237-1CC7-4D00-A6F1-0E9486A4C461}" dt="2022-01-14T20:18:45.605" v="1"/>
        <pc:sldMkLst>
          <pc:docMk/>
          <pc:sldMk cId="2268757999" sldId="258"/>
        </pc:sldMkLst>
      </pc:sldChg>
      <pc:sldChg chg="modTransition">
        <pc:chgData name="Leventhal, Brian C - leventbc" userId="3adb2060-2beb-4a7d-9680-0848e8f14df8" providerId="ADAL" clId="{DDC59237-1CC7-4D00-A6F1-0E9486A4C461}" dt="2022-01-14T20:18:12.385" v="0"/>
        <pc:sldMkLst>
          <pc:docMk/>
          <pc:sldMk cId="2322221250" sldId="275"/>
        </pc:sldMkLst>
      </pc:sldChg>
      <pc:sldChg chg="modTransition">
        <pc:chgData name="Leventhal, Brian C - leventbc" userId="3adb2060-2beb-4a7d-9680-0848e8f14df8" providerId="ADAL" clId="{DDC59237-1CC7-4D00-A6F1-0E9486A4C461}" dt="2022-01-14T20:18:51.447" v="2"/>
        <pc:sldMkLst>
          <pc:docMk/>
          <pc:sldMk cId="1302348048" sldId="276"/>
        </pc:sldMkLst>
      </pc:sldChg>
      <pc:sldChg chg="modTransition">
        <pc:chgData name="Leventhal, Brian C - leventbc" userId="3adb2060-2beb-4a7d-9680-0848e8f14df8" providerId="ADAL" clId="{DDC59237-1CC7-4D00-A6F1-0E9486A4C461}" dt="2022-01-14T20:18:56.242" v="3"/>
        <pc:sldMkLst>
          <pc:docMk/>
          <pc:sldMk cId="1232998093" sldId="277"/>
        </pc:sldMkLst>
      </pc:sldChg>
    </pc:docChg>
  </pc:docChgLst>
  <pc:docChgLst>
    <pc:chgData name="Leventhal, Brian C - leventbc" userId="3adb2060-2beb-4a7d-9680-0848e8f14df8" providerId="ADAL" clId="{293AD48A-53C2-4109-9B90-6D5E8070BEF6}"/>
    <pc:docChg chg="undo custSel addSld delSld modSld">
      <pc:chgData name="Leventhal, Brian C - leventbc" userId="3adb2060-2beb-4a7d-9680-0848e8f14df8" providerId="ADAL" clId="{293AD48A-53C2-4109-9B90-6D5E8070BEF6}" dt="2022-01-22T17:57:35.606" v="706"/>
      <pc:docMkLst>
        <pc:docMk/>
      </pc:docMkLst>
      <pc:sldChg chg="addSp modSp mod modTransition modAnim">
        <pc:chgData name="Leventhal, Brian C - leventbc" userId="3adb2060-2beb-4a7d-9680-0848e8f14df8" providerId="ADAL" clId="{293AD48A-53C2-4109-9B90-6D5E8070BEF6}" dt="2022-01-22T17:57:35.606" v="706"/>
        <pc:sldMkLst>
          <pc:docMk/>
          <pc:sldMk cId="3532251258" sldId="256"/>
        </pc:sldMkLst>
        <pc:spChg chg="mod">
          <ac:chgData name="Leventhal, Brian C - leventbc" userId="3adb2060-2beb-4a7d-9680-0848e8f14df8" providerId="ADAL" clId="{293AD48A-53C2-4109-9B90-6D5E8070BEF6}" dt="2022-01-22T17:28:49.914" v="51" actId="20577"/>
          <ac:spMkLst>
            <pc:docMk/>
            <pc:sldMk cId="3532251258" sldId="256"/>
            <ac:spMk id="3" creationId="{23A3BA09-5102-4C0A-9573-29D00C95C787}"/>
          </ac:spMkLst>
        </pc:spChg>
        <pc:spChg chg="add mod">
          <ac:chgData name="Leventhal, Brian C - leventbc" userId="3adb2060-2beb-4a7d-9680-0848e8f14df8" providerId="ADAL" clId="{293AD48A-53C2-4109-9B90-6D5E8070BEF6}" dt="2022-01-22T17:53:54.456" v="520"/>
          <ac:spMkLst>
            <pc:docMk/>
            <pc:sldMk cId="3532251258" sldId="256"/>
            <ac:spMk id="4" creationId="{FA132CCB-DFF0-4371-9BF3-AEE61216AC26}"/>
          </ac:spMkLst>
        </pc:spChg>
        <pc:spChg chg="add mod">
          <ac:chgData name="Leventhal, Brian C - leventbc" userId="3adb2060-2beb-4a7d-9680-0848e8f14df8" providerId="ADAL" clId="{293AD48A-53C2-4109-9B90-6D5E8070BEF6}" dt="2022-01-22T17:56:44.202" v="702" actId="164"/>
          <ac:spMkLst>
            <pc:docMk/>
            <pc:sldMk cId="3532251258" sldId="256"/>
            <ac:spMk id="5" creationId="{1017212F-121E-4353-8121-0F6FC7A7C4BF}"/>
          </ac:spMkLst>
        </pc:spChg>
        <pc:spChg chg="add mod">
          <ac:chgData name="Leventhal, Brian C - leventbc" userId="3adb2060-2beb-4a7d-9680-0848e8f14df8" providerId="ADAL" clId="{293AD48A-53C2-4109-9B90-6D5E8070BEF6}" dt="2022-01-22T17:57:20.030" v="705" actId="14100"/>
          <ac:spMkLst>
            <pc:docMk/>
            <pc:sldMk cId="3532251258" sldId="256"/>
            <ac:spMk id="11" creationId="{AF484107-6B0C-4B08-A567-613C39DA1013}"/>
          </ac:spMkLst>
        </pc:spChg>
        <pc:grpChg chg="add mod">
          <ac:chgData name="Leventhal, Brian C - leventbc" userId="3adb2060-2beb-4a7d-9680-0848e8f14df8" providerId="ADAL" clId="{293AD48A-53C2-4109-9B90-6D5E8070BEF6}" dt="2022-01-22T17:56:44.202" v="702" actId="164"/>
          <ac:grpSpMkLst>
            <pc:docMk/>
            <pc:sldMk cId="3532251258" sldId="256"/>
            <ac:grpSpMk id="10" creationId="{59627D5D-A6D4-44A5-A9BB-1346FA767319}"/>
          </ac:grpSpMkLst>
        </pc:grpChg>
        <pc:picChg chg="add mod">
          <ac:chgData name="Leventhal, Brian C - leventbc" userId="3adb2060-2beb-4a7d-9680-0848e8f14df8" providerId="ADAL" clId="{293AD48A-53C2-4109-9B90-6D5E8070BEF6}" dt="2022-01-22T17:56:44.202" v="702" actId="164"/>
          <ac:picMkLst>
            <pc:docMk/>
            <pc:sldMk cId="3532251258" sldId="256"/>
            <ac:picMk id="7" creationId="{1521294D-EC3A-440F-A687-09790C14147B}"/>
          </ac:picMkLst>
        </pc:picChg>
        <pc:cxnChg chg="add mod">
          <ac:chgData name="Leventhal, Brian C - leventbc" userId="3adb2060-2beb-4a7d-9680-0848e8f14df8" providerId="ADAL" clId="{293AD48A-53C2-4109-9B90-6D5E8070BEF6}" dt="2022-01-22T17:56:44.202" v="702" actId="164"/>
          <ac:cxnSpMkLst>
            <pc:docMk/>
            <pc:sldMk cId="3532251258" sldId="256"/>
            <ac:cxnSpMk id="9" creationId="{37C19746-03DD-49DA-B242-4D8411C4F60F}"/>
          </ac:cxnSpMkLst>
        </pc:cxnChg>
      </pc:sldChg>
      <pc:sldChg chg="del">
        <pc:chgData name="Leventhal, Brian C - leventbc" userId="3adb2060-2beb-4a7d-9680-0848e8f14df8" providerId="ADAL" clId="{293AD48A-53C2-4109-9B90-6D5E8070BEF6}" dt="2022-01-22T17:26:53.405" v="5" actId="47"/>
        <pc:sldMkLst>
          <pc:docMk/>
          <pc:sldMk cId="2268757999" sldId="258"/>
        </pc:sldMkLst>
      </pc:sldChg>
      <pc:sldChg chg="del">
        <pc:chgData name="Leventhal, Brian C - leventbc" userId="3adb2060-2beb-4a7d-9680-0848e8f14df8" providerId="ADAL" clId="{293AD48A-53C2-4109-9B90-6D5E8070BEF6}" dt="2022-01-22T17:26:58.001" v="8" actId="47"/>
        <pc:sldMkLst>
          <pc:docMk/>
          <pc:sldMk cId="99808946" sldId="270"/>
        </pc:sldMkLst>
      </pc:sldChg>
      <pc:sldChg chg="del">
        <pc:chgData name="Leventhal, Brian C - leventbc" userId="3adb2060-2beb-4a7d-9680-0848e8f14df8" providerId="ADAL" clId="{293AD48A-53C2-4109-9B90-6D5E8070BEF6}" dt="2022-01-22T17:26:44.776" v="0" actId="47"/>
        <pc:sldMkLst>
          <pc:docMk/>
          <pc:sldMk cId="3987835201" sldId="271"/>
        </pc:sldMkLst>
      </pc:sldChg>
      <pc:sldChg chg="del">
        <pc:chgData name="Leventhal, Brian C - leventbc" userId="3adb2060-2beb-4a7d-9680-0848e8f14df8" providerId="ADAL" clId="{293AD48A-53C2-4109-9B90-6D5E8070BEF6}" dt="2022-01-22T17:26:45.215" v="1" actId="47"/>
        <pc:sldMkLst>
          <pc:docMk/>
          <pc:sldMk cId="3061064832" sldId="272"/>
        </pc:sldMkLst>
      </pc:sldChg>
      <pc:sldChg chg="del">
        <pc:chgData name="Leventhal, Brian C - leventbc" userId="3adb2060-2beb-4a7d-9680-0848e8f14df8" providerId="ADAL" clId="{293AD48A-53C2-4109-9B90-6D5E8070BEF6}" dt="2022-01-22T17:26:45.416" v="2" actId="47"/>
        <pc:sldMkLst>
          <pc:docMk/>
          <pc:sldMk cId="924156362" sldId="273"/>
        </pc:sldMkLst>
      </pc:sldChg>
      <pc:sldChg chg="del">
        <pc:chgData name="Leventhal, Brian C - leventbc" userId="3adb2060-2beb-4a7d-9680-0848e8f14df8" providerId="ADAL" clId="{293AD48A-53C2-4109-9B90-6D5E8070BEF6}" dt="2022-01-22T17:26:45.594" v="3" actId="47"/>
        <pc:sldMkLst>
          <pc:docMk/>
          <pc:sldMk cId="2451656643" sldId="274"/>
        </pc:sldMkLst>
      </pc:sldChg>
      <pc:sldChg chg="addSp delSp modSp mod modTransition addAnim delAnim modAnim">
        <pc:chgData name="Leventhal, Brian C - leventbc" userId="3adb2060-2beb-4a7d-9680-0848e8f14df8" providerId="ADAL" clId="{293AD48A-53C2-4109-9B90-6D5E8070BEF6}" dt="2022-01-22T17:53:17.180" v="513"/>
        <pc:sldMkLst>
          <pc:docMk/>
          <pc:sldMk cId="2322221250" sldId="275"/>
        </pc:sldMkLst>
        <pc:spChg chg="add del mod">
          <ac:chgData name="Leventhal, Brian C - leventbc" userId="3adb2060-2beb-4a7d-9680-0848e8f14df8" providerId="ADAL" clId="{293AD48A-53C2-4109-9B90-6D5E8070BEF6}" dt="2022-01-22T17:43:13.546" v="415" actId="478"/>
          <ac:spMkLst>
            <pc:docMk/>
            <pc:sldMk cId="2322221250" sldId="275"/>
            <ac:spMk id="4" creationId="{5AFAAA32-8329-479F-8DA5-354A9D0A84BB}"/>
          </ac:spMkLst>
        </pc:spChg>
        <pc:spChg chg="add mod">
          <ac:chgData name="Leventhal, Brian C - leventbc" userId="3adb2060-2beb-4a7d-9680-0848e8f14df8" providerId="ADAL" clId="{293AD48A-53C2-4109-9B90-6D5E8070BEF6}" dt="2022-01-22T17:52:44.391" v="472"/>
          <ac:spMkLst>
            <pc:docMk/>
            <pc:sldMk cId="2322221250" sldId="275"/>
            <ac:spMk id="5" creationId="{23B23A8C-6F28-4EB8-91A9-74ECFF0BE0E1}"/>
          </ac:spMkLst>
        </pc:spChg>
        <pc:spChg chg="add del mod">
          <ac:chgData name="Leventhal, Brian C - leventbc" userId="3adb2060-2beb-4a7d-9680-0848e8f14df8" providerId="ADAL" clId="{293AD48A-53C2-4109-9B90-6D5E8070BEF6}" dt="2022-01-22T17:51:50.016" v="470" actId="478"/>
          <ac:spMkLst>
            <pc:docMk/>
            <pc:sldMk cId="2322221250" sldId="275"/>
            <ac:spMk id="6" creationId="{10876DA7-4CE9-43CE-9A79-047574841CBB}"/>
          </ac:spMkLst>
        </pc:spChg>
        <pc:spChg chg="mod">
          <ac:chgData name="Leventhal, Brian C - leventbc" userId="3adb2060-2beb-4a7d-9680-0848e8f14df8" providerId="ADAL" clId="{293AD48A-53C2-4109-9B90-6D5E8070BEF6}" dt="2022-01-22T17:32:53.326" v="315" actId="164"/>
          <ac:spMkLst>
            <pc:docMk/>
            <pc:sldMk cId="2322221250" sldId="275"/>
            <ac:spMk id="15" creationId="{432F5CC0-28D6-41F3-967A-43034C0E99EE}"/>
          </ac:spMkLst>
        </pc:spChg>
        <pc:spChg chg="mod">
          <ac:chgData name="Leventhal, Brian C - leventbc" userId="3adb2060-2beb-4a7d-9680-0848e8f14df8" providerId="ADAL" clId="{293AD48A-53C2-4109-9B90-6D5E8070BEF6}" dt="2022-01-22T17:32:53.326" v="315" actId="164"/>
          <ac:spMkLst>
            <pc:docMk/>
            <pc:sldMk cId="2322221250" sldId="275"/>
            <ac:spMk id="17" creationId="{4E54E86E-7836-4C72-98F8-F17202A7F02E}"/>
          </ac:spMkLst>
        </pc:spChg>
        <pc:spChg chg="mod">
          <ac:chgData name="Leventhal, Brian C - leventbc" userId="3adb2060-2beb-4a7d-9680-0848e8f14df8" providerId="ADAL" clId="{293AD48A-53C2-4109-9B90-6D5E8070BEF6}" dt="2022-01-22T17:31:32.758" v="303" actId="962"/>
          <ac:spMkLst>
            <pc:docMk/>
            <pc:sldMk cId="2322221250" sldId="275"/>
            <ac:spMk id="21" creationId="{ECC56A54-1E75-4586-B522-903F3B920BB5}"/>
          </ac:spMkLst>
        </pc:spChg>
        <pc:spChg chg="mod">
          <ac:chgData name="Leventhal, Brian C - leventbc" userId="3adb2060-2beb-4a7d-9680-0848e8f14df8" providerId="ADAL" clId="{293AD48A-53C2-4109-9B90-6D5E8070BEF6}" dt="2022-01-22T17:42:08.584" v="373" actId="962"/>
          <ac:spMkLst>
            <pc:docMk/>
            <pc:sldMk cId="2322221250" sldId="275"/>
            <ac:spMk id="24" creationId="{2C685A67-02B5-4FAD-A067-72EF7E4454E9}"/>
          </ac:spMkLst>
        </pc:spChg>
        <pc:spChg chg="mod">
          <ac:chgData name="Leventhal, Brian C - leventbc" userId="3adb2060-2beb-4a7d-9680-0848e8f14df8" providerId="ADAL" clId="{293AD48A-53C2-4109-9B90-6D5E8070BEF6}" dt="2022-01-22T17:42:05.723" v="372" actId="962"/>
          <ac:spMkLst>
            <pc:docMk/>
            <pc:sldMk cId="2322221250" sldId="275"/>
            <ac:spMk id="25" creationId="{C7D1DCEF-DC27-44B1-93BD-0964D82E7504}"/>
          </ac:spMkLst>
        </pc:spChg>
        <pc:spChg chg="mod">
          <ac:chgData name="Leventhal, Brian C - leventbc" userId="3adb2060-2beb-4a7d-9680-0848e8f14df8" providerId="ADAL" clId="{293AD48A-53C2-4109-9B90-6D5E8070BEF6}" dt="2022-01-22T17:40:25.317" v="362"/>
          <ac:spMkLst>
            <pc:docMk/>
            <pc:sldMk cId="2322221250" sldId="275"/>
            <ac:spMk id="27" creationId="{F48E63AB-4832-4D0D-9F8B-EFA8ABE3DC78}"/>
          </ac:spMkLst>
        </pc:spChg>
        <pc:spChg chg="mod">
          <ac:chgData name="Leventhal, Brian C - leventbc" userId="3adb2060-2beb-4a7d-9680-0848e8f14df8" providerId="ADAL" clId="{293AD48A-53C2-4109-9B90-6D5E8070BEF6}" dt="2022-01-22T17:40:25.317" v="362"/>
          <ac:spMkLst>
            <pc:docMk/>
            <pc:sldMk cId="2322221250" sldId="275"/>
            <ac:spMk id="28" creationId="{4EDE5970-C5E5-41FE-AC98-D528EA60C701}"/>
          </ac:spMkLst>
        </pc:spChg>
        <pc:spChg chg="mod">
          <ac:chgData name="Leventhal, Brian C - leventbc" userId="3adb2060-2beb-4a7d-9680-0848e8f14df8" providerId="ADAL" clId="{293AD48A-53C2-4109-9B90-6D5E8070BEF6}" dt="2022-01-22T17:32:33.363" v="313" actId="962"/>
          <ac:spMkLst>
            <pc:docMk/>
            <pc:sldMk cId="2322221250" sldId="275"/>
            <ac:spMk id="30" creationId="{856B8AB2-93E8-4651-A912-379DE4945731}"/>
          </ac:spMkLst>
        </pc:spChg>
        <pc:spChg chg="mod">
          <ac:chgData name="Leventhal, Brian C - leventbc" userId="3adb2060-2beb-4a7d-9680-0848e8f14df8" providerId="ADAL" clId="{293AD48A-53C2-4109-9B90-6D5E8070BEF6}" dt="2022-01-22T17:32:26.870" v="312" actId="962"/>
          <ac:spMkLst>
            <pc:docMk/>
            <pc:sldMk cId="2322221250" sldId="275"/>
            <ac:spMk id="31" creationId="{AD0B19EE-DA59-4741-983F-61243645B3F4}"/>
          </ac:spMkLst>
        </pc:spChg>
        <pc:spChg chg="mod">
          <ac:chgData name="Leventhal, Brian C - leventbc" userId="3adb2060-2beb-4a7d-9680-0848e8f14df8" providerId="ADAL" clId="{293AD48A-53C2-4109-9B90-6D5E8070BEF6}" dt="2022-01-22T17:31:49.271" v="306" actId="962"/>
          <ac:spMkLst>
            <pc:docMk/>
            <pc:sldMk cId="2322221250" sldId="275"/>
            <ac:spMk id="34" creationId="{161D360A-ACBF-42DC-A75E-92D68F448FA2}"/>
          </ac:spMkLst>
        </pc:spChg>
        <pc:spChg chg="mod">
          <ac:chgData name="Leventhal, Brian C - leventbc" userId="3adb2060-2beb-4a7d-9680-0848e8f14df8" providerId="ADAL" clId="{293AD48A-53C2-4109-9B90-6D5E8070BEF6}" dt="2022-01-22T17:31:44.005" v="305" actId="962"/>
          <ac:spMkLst>
            <pc:docMk/>
            <pc:sldMk cId="2322221250" sldId="275"/>
            <ac:spMk id="35" creationId="{F7C2CEA5-EC33-4944-8FFC-D6FACEA41C48}"/>
          </ac:spMkLst>
        </pc:spChg>
        <pc:spChg chg="mod">
          <ac:chgData name="Leventhal, Brian C - leventbc" userId="3adb2060-2beb-4a7d-9680-0848e8f14df8" providerId="ADAL" clId="{293AD48A-53C2-4109-9B90-6D5E8070BEF6}" dt="2022-01-22T17:32:21.584" v="311" actId="962"/>
          <ac:spMkLst>
            <pc:docMk/>
            <pc:sldMk cId="2322221250" sldId="275"/>
            <ac:spMk id="37" creationId="{E212F742-7841-497D-BA9C-22CBB64AA7A2}"/>
          </ac:spMkLst>
        </pc:spChg>
        <pc:spChg chg="mod">
          <ac:chgData name="Leventhal, Brian C - leventbc" userId="3adb2060-2beb-4a7d-9680-0848e8f14df8" providerId="ADAL" clId="{293AD48A-53C2-4109-9B90-6D5E8070BEF6}" dt="2022-01-22T17:32:08.157" v="309" actId="962"/>
          <ac:spMkLst>
            <pc:docMk/>
            <pc:sldMk cId="2322221250" sldId="275"/>
            <ac:spMk id="38" creationId="{96A919B4-423A-4A76-BB1F-7D95177BD4A4}"/>
          </ac:spMkLst>
        </pc:spChg>
        <pc:spChg chg="mod">
          <ac:chgData name="Leventhal, Brian C - leventbc" userId="3adb2060-2beb-4a7d-9680-0848e8f14df8" providerId="ADAL" clId="{293AD48A-53C2-4109-9B90-6D5E8070BEF6}" dt="2022-01-22T17:31:28.251" v="302" actId="962"/>
          <ac:spMkLst>
            <pc:docMk/>
            <pc:sldMk cId="2322221250" sldId="275"/>
            <ac:spMk id="39" creationId="{D9DCBEA4-F405-49E1-9701-0B6E48097856}"/>
          </ac:spMkLst>
        </pc:spChg>
        <pc:spChg chg="mod">
          <ac:chgData name="Leventhal, Brian C - leventbc" userId="3adb2060-2beb-4a7d-9680-0848e8f14df8" providerId="ADAL" clId="{293AD48A-53C2-4109-9B90-6D5E8070BEF6}" dt="2022-01-22T17:32:02.452" v="308" actId="962"/>
          <ac:spMkLst>
            <pc:docMk/>
            <pc:sldMk cId="2322221250" sldId="275"/>
            <ac:spMk id="40" creationId="{80E2787B-E170-46D6-97E4-B7AC2D4C53CC}"/>
          </ac:spMkLst>
        </pc:spChg>
        <pc:spChg chg="mod">
          <ac:chgData name="Leventhal, Brian C - leventbc" userId="3adb2060-2beb-4a7d-9680-0848e8f14df8" providerId="ADAL" clId="{293AD48A-53C2-4109-9B90-6D5E8070BEF6}" dt="2022-01-22T17:42:00.283" v="371" actId="962"/>
          <ac:spMkLst>
            <pc:docMk/>
            <pc:sldMk cId="2322221250" sldId="275"/>
            <ac:spMk id="41" creationId="{D54A8CFB-368A-409E-8E36-9FE08EDD2C61}"/>
          </ac:spMkLst>
        </pc:spChg>
        <pc:spChg chg="mod">
          <ac:chgData name="Leventhal, Brian C - leventbc" userId="3adb2060-2beb-4a7d-9680-0848e8f14df8" providerId="ADAL" clId="{293AD48A-53C2-4109-9B90-6D5E8070BEF6}" dt="2022-01-22T17:42:46.715" v="394" actId="20577"/>
          <ac:spMkLst>
            <pc:docMk/>
            <pc:sldMk cId="2322221250" sldId="275"/>
            <ac:spMk id="43" creationId="{69771B9C-1C75-46C3-888F-7D981A68D0C7}"/>
          </ac:spMkLst>
        </pc:spChg>
        <pc:spChg chg="mod">
          <ac:chgData name="Leventhal, Brian C - leventbc" userId="3adb2060-2beb-4a7d-9680-0848e8f14df8" providerId="ADAL" clId="{293AD48A-53C2-4109-9B90-6D5E8070BEF6}" dt="2022-01-22T17:30:00.123" v="292" actId="20577"/>
          <ac:spMkLst>
            <pc:docMk/>
            <pc:sldMk cId="2322221250" sldId="275"/>
            <ac:spMk id="46" creationId="{7EB913AC-5B2E-4EB8-992E-673CEA2A9273}"/>
          </ac:spMkLst>
        </pc:spChg>
        <pc:spChg chg="add del mod topLvl">
          <ac:chgData name="Leventhal, Brian C - leventbc" userId="3adb2060-2beb-4a7d-9680-0848e8f14df8" providerId="ADAL" clId="{293AD48A-53C2-4109-9B90-6D5E8070BEF6}" dt="2022-01-22T17:49:03.019" v="460" actId="478"/>
          <ac:spMkLst>
            <pc:docMk/>
            <pc:sldMk cId="2322221250" sldId="275"/>
            <ac:spMk id="47" creationId="{BF418CE6-E919-4233-B06B-AC43D5E7EEA1}"/>
          </ac:spMkLst>
        </pc:spChg>
        <pc:spChg chg="mod topLvl">
          <ac:chgData name="Leventhal, Brian C - leventbc" userId="3adb2060-2beb-4a7d-9680-0848e8f14df8" providerId="ADAL" clId="{293AD48A-53C2-4109-9B90-6D5E8070BEF6}" dt="2022-01-22T17:49:09.967" v="462" actId="1076"/>
          <ac:spMkLst>
            <pc:docMk/>
            <pc:sldMk cId="2322221250" sldId="275"/>
            <ac:spMk id="48" creationId="{8729A9BD-7973-4549-A1BC-40613FE76521}"/>
          </ac:spMkLst>
        </pc:spChg>
        <pc:spChg chg="mod">
          <ac:chgData name="Leventhal, Brian C - leventbc" userId="3adb2060-2beb-4a7d-9680-0848e8f14df8" providerId="ADAL" clId="{293AD48A-53C2-4109-9B90-6D5E8070BEF6}" dt="2022-01-22T17:43:16.275" v="416"/>
          <ac:spMkLst>
            <pc:docMk/>
            <pc:sldMk cId="2322221250" sldId="275"/>
            <ac:spMk id="52" creationId="{EF5B8417-0C37-4D78-BFEC-1D1962F9DFD3}"/>
          </ac:spMkLst>
        </pc:spChg>
        <pc:spChg chg="mod">
          <ac:chgData name="Leventhal, Brian C - leventbc" userId="3adb2060-2beb-4a7d-9680-0848e8f14df8" providerId="ADAL" clId="{293AD48A-53C2-4109-9B90-6D5E8070BEF6}" dt="2022-01-22T17:43:16.275" v="416"/>
          <ac:spMkLst>
            <pc:docMk/>
            <pc:sldMk cId="2322221250" sldId="275"/>
            <ac:spMk id="53" creationId="{7DCD2660-15A2-462F-AA66-14BE5A7491C5}"/>
          </ac:spMkLst>
        </pc:spChg>
        <pc:grpChg chg="add mod">
          <ac:chgData name="Leventhal, Brian C - leventbc" userId="3adb2060-2beb-4a7d-9680-0848e8f14df8" providerId="ADAL" clId="{293AD48A-53C2-4109-9B90-6D5E8070BEF6}" dt="2022-01-22T17:33:08.848" v="316" actId="962"/>
          <ac:grpSpMkLst>
            <pc:docMk/>
            <pc:sldMk cId="2322221250" sldId="275"/>
            <ac:grpSpMk id="3" creationId="{80F94AF6-7E7D-4CE1-B920-E6757F3FF50B}"/>
          </ac:grpSpMkLst>
        </pc:grpChg>
        <pc:grpChg chg="add mod">
          <ac:chgData name="Leventhal, Brian C - leventbc" userId="3adb2060-2beb-4a7d-9680-0848e8f14df8" providerId="ADAL" clId="{293AD48A-53C2-4109-9B90-6D5E8070BEF6}" dt="2022-01-22T17:35:03.759" v="346" actId="1076"/>
          <ac:grpSpMkLst>
            <pc:docMk/>
            <pc:sldMk cId="2322221250" sldId="275"/>
            <ac:grpSpMk id="23" creationId="{1F27A348-AE73-4759-A176-DA02C2101BCC}"/>
          </ac:grpSpMkLst>
        </pc:grpChg>
        <pc:grpChg chg="add del mod">
          <ac:chgData name="Leventhal, Brian C - leventbc" userId="3adb2060-2beb-4a7d-9680-0848e8f14df8" providerId="ADAL" clId="{293AD48A-53C2-4109-9B90-6D5E8070BEF6}" dt="2022-01-22T17:40:29.572" v="363" actId="478"/>
          <ac:grpSpMkLst>
            <pc:docMk/>
            <pc:sldMk cId="2322221250" sldId="275"/>
            <ac:grpSpMk id="26" creationId="{59AFAD4B-E2FD-4688-8002-BDFB6DEF64A1}"/>
          </ac:grpSpMkLst>
        </pc:grpChg>
        <pc:grpChg chg="add mod">
          <ac:chgData name="Leventhal, Brian C - leventbc" userId="3adb2060-2beb-4a7d-9680-0848e8f14df8" providerId="ADAL" clId="{293AD48A-53C2-4109-9B90-6D5E8070BEF6}" dt="2022-01-22T17:42:32.880" v="380" actId="1076"/>
          <ac:grpSpMkLst>
            <pc:docMk/>
            <pc:sldMk cId="2322221250" sldId="275"/>
            <ac:grpSpMk id="29" creationId="{937AB92C-56A0-4DAE-A0B4-19DA1F80DCB3}"/>
          </ac:grpSpMkLst>
        </pc:grpChg>
        <pc:grpChg chg="mod">
          <ac:chgData name="Leventhal, Brian C - leventbc" userId="3adb2060-2beb-4a7d-9680-0848e8f14df8" providerId="ADAL" clId="{293AD48A-53C2-4109-9B90-6D5E8070BEF6}" dt="2022-01-22T17:31:40.216" v="304" actId="962"/>
          <ac:grpSpMkLst>
            <pc:docMk/>
            <pc:sldMk cId="2322221250" sldId="275"/>
            <ac:grpSpMk id="32" creationId="{4B0568CF-DD96-45FE-A193-5A19D97F51EF}"/>
          </ac:grpSpMkLst>
        </pc:grpChg>
        <pc:grpChg chg="mod">
          <ac:chgData name="Leventhal, Brian C - leventbc" userId="3adb2060-2beb-4a7d-9680-0848e8f14df8" providerId="ADAL" clId="{293AD48A-53C2-4109-9B90-6D5E8070BEF6}" dt="2022-01-22T17:31:56.710" v="307" actId="962"/>
          <ac:grpSpMkLst>
            <pc:docMk/>
            <pc:sldMk cId="2322221250" sldId="275"/>
            <ac:grpSpMk id="36" creationId="{BF59F198-9C27-4E0F-AB1E-D0BE8F61643A}"/>
          </ac:grpSpMkLst>
        </pc:grpChg>
        <pc:grpChg chg="del">
          <ac:chgData name="Leventhal, Brian C - leventbc" userId="3adb2060-2beb-4a7d-9680-0848e8f14df8" providerId="ADAL" clId="{293AD48A-53C2-4109-9B90-6D5E8070BEF6}" dt="2022-01-22T17:30:04.008" v="293" actId="478"/>
          <ac:grpSpMkLst>
            <pc:docMk/>
            <pc:sldMk cId="2322221250" sldId="275"/>
            <ac:grpSpMk id="42" creationId="{5F124FF3-4EE5-4A00-AAC4-F58DEFA29F18}"/>
          </ac:grpSpMkLst>
        </pc:grpChg>
        <pc:grpChg chg="add del mod">
          <ac:chgData name="Leventhal, Brian C - leventbc" userId="3adb2060-2beb-4a7d-9680-0848e8f14df8" providerId="ADAL" clId="{293AD48A-53C2-4109-9B90-6D5E8070BEF6}" dt="2022-01-22T17:49:03.019" v="460" actId="478"/>
          <ac:grpSpMkLst>
            <pc:docMk/>
            <pc:sldMk cId="2322221250" sldId="275"/>
            <ac:grpSpMk id="45" creationId="{DB2EEDD4-EF64-41F2-A575-A4724FFB364F}"/>
          </ac:grpSpMkLst>
        </pc:grpChg>
        <pc:grpChg chg="add del mod">
          <ac:chgData name="Leventhal, Brian C - leventbc" userId="3adb2060-2beb-4a7d-9680-0848e8f14df8" providerId="ADAL" clId="{293AD48A-53C2-4109-9B90-6D5E8070BEF6}" dt="2022-01-22T17:43:21.628" v="419"/>
          <ac:grpSpMkLst>
            <pc:docMk/>
            <pc:sldMk cId="2322221250" sldId="275"/>
            <ac:grpSpMk id="49" creationId="{A2EBFF33-1AC5-49E3-B9D4-E9E8E6596628}"/>
          </ac:grpSpMkLst>
        </pc:grpChg>
        <pc:grpChg chg="mod">
          <ac:chgData name="Leventhal, Brian C - leventbc" userId="3adb2060-2beb-4a7d-9680-0848e8f14df8" providerId="ADAL" clId="{293AD48A-53C2-4109-9B90-6D5E8070BEF6}" dt="2022-01-22T17:32:13.963" v="310" actId="962"/>
          <ac:grpSpMkLst>
            <pc:docMk/>
            <pc:sldMk cId="2322221250" sldId="275"/>
            <ac:grpSpMk id="50" creationId="{668DB86D-2A6B-4174-93BD-2E026200D7CA}"/>
          </ac:grpSpMkLst>
        </pc:grpChg>
        <pc:grpChg chg="mod">
          <ac:chgData name="Leventhal, Brian C - leventbc" userId="3adb2060-2beb-4a7d-9680-0848e8f14df8" providerId="ADAL" clId="{293AD48A-53C2-4109-9B90-6D5E8070BEF6}" dt="2022-01-22T17:33:44.233" v="319" actId="1076"/>
          <ac:grpSpMkLst>
            <pc:docMk/>
            <pc:sldMk cId="2322221250" sldId="275"/>
            <ac:grpSpMk id="51" creationId="{B33F6493-5930-4A4F-9E40-C41B8EDB2956}"/>
          </ac:grpSpMkLst>
        </pc:grpChg>
        <pc:picChg chg="del">
          <ac:chgData name="Leventhal, Brian C - leventbc" userId="3adb2060-2beb-4a7d-9680-0848e8f14df8" providerId="ADAL" clId="{293AD48A-53C2-4109-9B90-6D5E8070BEF6}" dt="2022-01-22T17:27:04.275" v="9" actId="478"/>
          <ac:picMkLst>
            <pc:docMk/>
            <pc:sldMk cId="2322221250" sldId="275"/>
            <ac:picMk id="2" creationId="{F9CE24F6-FA8C-4A2A-ACEA-DF0975668A35}"/>
          </ac:picMkLst>
        </pc:picChg>
      </pc:sldChg>
      <pc:sldChg chg="new del">
        <pc:chgData name="Leventhal, Brian C - leventbc" userId="3adb2060-2beb-4a7d-9680-0848e8f14df8" providerId="ADAL" clId="{293AD48A-53C2-4109-9B90-6D5E8070BEF6}" dt="2022-01-22T17:44:33.339" v="443" actId="47"/>
        <pc:sldMkLst>
          <pc:docMk/>
          <pc:sldMk cId="517610220" sldId="276"/>
        </pc:sldMkLst>
      </pc:sldChg>
      <pc:sldChg chg="del">
        <pc:chgData name="Leventhal, Brian C - leventbc" userId="3adb2060-2beb-4a7d-9680-0848e8f14df8" providerId="ADAL" clId="{293AD48A-53C2-4109-9B90-6D5E8070BEF6}" dt="2022-01-22T17:26:54.523" v="6" actId="47"/>
        <pc:sldMkLst>
          <pc:docMk/>
          <pc:sldMk cId="1302348048" sldId="276"/>
        </pc:sldMkLst>
      </pc:sldChg>
      <pc:sldChg chg="addSp modSp new mod modClrScheme chgLayout">
        <pc:chgData name="Leventhal, Brian C - leventbc" userId="3adb2060-2beb-4a7d-9680-0848e8f14df8" providerId="ADAL" clId="{293AD48A-53C2-4109-9B90-6D5E8070BEF6}" dt="2022-01-22T17:53:10.595" v="512" actId="20577"/>
        <pc:sldMkLst>
          <pc:docMk/>
          <pc:sldMk cId="3439427495" sldId="276"/>
        </pc:sldMkLst>
        <pc:spChg chg="add mod">
          <ac:chgData name="Leventhal, Brian C - leventbc" userId="3adb2060-2beb-4a7d-9680-0848e8f14df8" providerId="ADAL" clId="{293AD48A-53C2-4109-9B90-6D5E8070BEF6}" dt="2022-01-22T17:53:10.595" v="512" actId="20577"/>
          <ac:spMkLst>
            <pc:docMk/>
            <pc:sldMk cId="3439427495" sldId="276"/>
            <ac:spMk id="2" creationId="{8370E978-A7DF-4C96-AB2D-33A6E3FE7E78}"/>
          </ac:spMkLst>
        </pc:spChg>
        <pc:spChg chg="add mod">
          <ac:chgData name="Leventhal, Brian C - leventbc" userId="3adb2060-2beb-4a7d-9680-0848e8f14df8" providerId="ADAL" clId="{293AD48A-53C2-4109-9B90-6D5E8070BEF6}" dt="2022-01-22T17:53:05.263" v="473" actId="700"/>
          <ac:spMkLst>
            <pc:docMk/>
            <pc:sldMk cId="3439427495" sldId="276"/>
            <ac:spMk id="3" creationId="{C888044E-378F-4D43-86F8-1A5C4D450EF3}"/>
          </ac:spMkLst>
        </pc:spChg>
      </pc:sldChg>
      <pc:sldChg chg="del">
        <pc:chgData name="Leventhal, Brian C - leventbc" userId="3adb2060-2beb-4a7d-9680-0848e8f14df8" providerId="ADAL" clId="{293AD48A-53C2-4109-9B90-6D5E8070BEF6}" dt="2022-01-22T17:26:55.025" v="7" actId="47"/>
        <pc:sldMkLst>
          <pc:docMk/>
          <pc:sldMk cId="1232998093" sldId="277"/>
        </pc:sldMkLst>
      </pc:sldChg>
      <pc:sldChg chg="del">
        <pc:chgData name="Leventhal, Brian C - leventbc" userId="3adb2060-2beb-4a7d-9680-0848e8f14df8" providerId="ADAL" clId="{293AD48A-53C2-4109-9B90-6D5E8070BEF6}" dt="2022-01-22T17:26:46.581" v="4" actId="47"/>
        <pc:sldMkLst>
          <pc:docMk/>
          <pc:sldMk cId="860536581" sldId="278"/>
        </pc:sldMkLst>
      </pc:sldChg>
    </pc:docChg>
  </pc:docChgLst>
  <pc:docChgLst>
    <pc:chgData name="Leventhal, Brian C - leventbc" userId="3adb2060-2beb-4a7d-9680-0848e8f14df8" providerId="ADAL" clId="{357D1710-6A76-4556-8485-F00C8675E2D2}"/>
    <pc:docChg chg="undo custSel addSld delSld modSld sldOrd">
      <pc:chgData name="Leventhal, Brian C - leventbc" userId="3adb2060-2beb-4a7d-9680-0848e8f14df8" providerId="ADAL" clId="{357D1710-6A76-4556-8485-F00C8675E2D2}" dt="2022-01-14T14:58:20.580" v="985" actId="6549"/>
      <pc:docMkLst>
        <pc:docMk/>
      </pc:docMkLst>
      <pc:sldChg chg="modSp mod modTransition">
        <pc:chgData name="Leventhal, Brian C - leventbc" userId="3adb2060-2beb-4a7d-9680-0848e8f14df8" providerId="ADAL" clId="{357D1710-6A76-4556-8485-F00C8675E2D2}" dt="2022-01-14T14:45:12.258" v="872" actId="962"/>
        <pc:sldMkLst>
          <pc:docMk/>
          <pc:sldMk cId="3532251258" sldId="256"/>
        </pc:sldMkLst>
        <pc:spChg chg="mod">
          <ac:chgData name="Leventhal, Brian C - leventbc" userId="3adb2060-2beb-4a7d-9680-0848e8f14df8" providerId="ADAL" clId="{357D1710-6A76-4556-8485-F00C8675E2D2}" dt="2022-01-14T14:45:12.258" v="872" actId="962"/>
          <ac:spMkLst>
            <pc:docMk/>
            <pc:sldMk cId="3532251258" sldId="256"/>
            <ac:spMk id="2" creationId="{FDFE34BE-AA60-4F21-A76E-6A12B90B149E}"/>
          </ac:spMkLst>
        </pc:spChg>
        <pc:spChg chg="mod">
          <ac:chgData name="Leventhal, Brian C - leventbc" userId="3adb2060-2beb-4a7d-9680-0848e8f14df8" providerId="ADAL" clId="{357D1710-6A76-4556-8485-F00C8675E2D2}" dt="2022-01-14T13:22:50.688" v="44" actId="20577"/>
          <ac:spMkLst>
            <pc:docMk/>
            <pc:sldMk cId="3532251258" sldId="256"/>
            <ac:spMk id="3" creationId="{23A3BA09-5102-4C0A-9573-29D00C95C787}"/>
          </ac:spMkLst>
        </pc:spChg>
      </pc:sldChg>
      <pc:sldChg chg="addSp delSp modSp del mod">
        <pc:chgData name="Leventhal, Brian C - leventbc" userId="3adb2060-2beb-4a7d-9680-0848e8f14df8" providerId="ADAL" clId="{357D1710-6A76-4556-8485-F00C8675E2D2}" dt="2022-01-14T14:44:34.604" v="869" actId="47"/>
        <pc:sldMkLst>
          <pc:docMk/>
          <pc:sldMk cId="309272438" sldId="257"/>
        </pc:sldMkLst>
        <pc:spChg chg="mod">
          <ac:chgData name="Leventhal, Brian C - leventbc" userId="3adb2060-2beb-4a7d-9680-0848e8f14df8" providerId="ADAL" clId="{357D1710-6A76-4556-8485-F00C8675E2D2}" dt="2022-01-14T13:23:47.161" v="69" actId="20577"/>
          <ac:spMkLst>
            <pc:docMk/>
            <pc:sldMk cId="309272438" sldId="257"/>
            <ac:spMk id="2" creationId="{8C291C64-8302-4B0F-85A3-A6D04F363C3A}"/>
          </ac:spMkLst>
        </pc:spChg>
        <pc:spChg chg="mod">
          <ac:chgData name="Leventhal, Brian C - leventbc" userId="3adb2060-2beb-4a7d-9680-0848e8f14df8" providerId="ADAL" clId="{357D1710-6A76-4556-8485-F00C8675E2D2}" dt="2022-01-14T14:44:12.657" v="860" actId="27636"/>
          <ac:spMkLst>
            <pc:docMk/>
            <pc:sldMk cId="309272438" sldId="257"/>
            <ac:spMk id="3" creationId="{08FAD53F-777F-46E5-9216-9B47D5604492}"/>
          </ac:spMkLst>
        </pc:spChg>
        <pc:spChg chg="add mod">
          <ac:chgData name="Leventhal, Brian C - leventbc" userId="3adb2060-2beb-4a7d-9680-0848e8f14df8" providerId="ADAL" clId="{357D1710-6A76-4556-8485-F00C8675E2D2}" dt="2022-01-14T14:04:01.299" v="529" actId="21"/>
          <ac:spMkLst>
            <pc:docMk/>
            <pc:sldMk cId="309272438" sldId="257"/>
            <ac:spMk id="9" creationId="{6991E6AA-5A6A-44D2-85A9-917CD37978CA}"/>
          </ac:spMkLst>
        </pc:spChg>
        <pc:graphicFrameChg chg="add del modGraphic">
          <ac:chgData name="Leventhal, Brian C - leventbc" userId="3adb2060-2beb-4a7d-9680-0848e8f14df8" providerId="ADAL" clId="{357D1710-6A76-4556-8485-F00C8675E2D2}" dt="2022-01-14T13:57:08.454" v="460" actId="478"/>
          <ac:graphicFrameMkLst>
            <pc:docMk/>
            <pc:sldMk cId="309272438" sldId="257"/>
            <ac:graphicFrameMk id="6" creationId="{8F0A7578-BBDE-4DDC-A035-72F81A37CEFA}"/>
          </ac:graphicFrameMkLst>
        </pc:graphicFrameChg>
        <pc:graphicFrameChg chg="add del mod modGraphic">
          <ac:chgData name="Leventhal, Brian C - leventbc" userId="3adb2060-2beb-4a7d-9680-0848e8f14df8" providerId="ADAL" clId="{357D1710-6A76-4556-8485-F00C8675E2D2}" dt="2022-01-14T13:58:16.374" v="473" actId="478"/>
          <ac:graphicFrameMkLst>
            <pc:docMk/>
            <pc:sldMk cId="309272438" sldId="257"/>
            <ac:graphicFrameMk id="7" creationId="{8DF1EA37-8AFA-4FEE-BEE5-3A3E61B6A16F}"/>
          </ac:graphicFrameMkLst>
        </pc:graphicFrameChg>
        <pc:graphicFrameChg chg="add del mod modGraphic">
          <ac:chgData name="Leventhal, Brian C - leventbc" userId="3adb2060-2beb-4a7d-9680-0848e8f14df8" providerId="ADAL" clId="{357D1710-6A76-4556-8485-F00C8675E2D2}" dt="2022-01-14T13:59:26.776" v="481" actId="21"/>
          <ac:graphicFrameMkLst>
            <pc:docMk/>
            <pc:sldMk cId="309272438" sldId="257"/>
            <ac:graphicFrameMk id="10" creationId="{4EE61127-A913-4DA4-B412-5E5782705864}"/>
          </ac:graphicFrameMkLst>
        </pc:graphicFrameChg>
      </pc:sldChg>
      <pc:sldChg chg="new">
        <pc:chgData name="Leventhal, Brian C - leventbc" userId="3adb2060-2beb-4a7d-9680-0848e8f14df8" providerId="ADAL" clId="{357D1710-6A76-4556-8485-F00C8675E2D2}" dt="2022-01-14T13:23:54.258" v="71" actId="680"/>
        <pc:sldMkLst>
          <pc:docMk/>
          <pc:sldMk cId="2268757999" sldId="258"/>
        </pc:sldMkLst>
      </pc:sldChg>
      <pc:sldChg chg="addSp delSp modSp new mod ord modTransition modClrScheme modAnim chgLayout">
        <pc:chgData name="Leventhal, Brian C - leventbc" userId="3adb2060-2beb-4a7d-9680-0848e8f14df8" providerId="ADAL" clId="{357D1710-6A76-4556-8485-F00C8675E2D2}" dt="2022-01-14T14:51:34.344" v="889"/>
        <pc:sldMkLst>
          <pc:docMk/>
          <pc:sldMk cId="395232081" sldId="259"/>
        </pc:sldMkLst>
        <pc:spChg chg="del">
          <ac:chgData name="Leventhal, Brian C - leventbc" userId="3adb2060-2beb-4a7d-9680-0848e8f14df8" providerId="ADAL" clId="{357D1710-6A76-4556-8485-F00C8675E2D2}" dt="2022-01-14T13:26:46.946" v="73" actId="700"/>
          <ac:spMkLst>
            <pc:docMk/>
            <pc:sldMk cId="395232081" sldId="259"/>
            <ac:spMk id="2" creationId="{9672424F-5FEB-42C5-80FD-D698B33041B0}"/>
          </ac:spMkLst>
        </pc:spChg>
        <pc:spChg chg="del">
          <ac:chgData name="Leventhal, Brian C - leventbc" userId="3adb2060-2beb-4a7d-9680-0848e8f14df8" providerId="ADAL" clId="{357D1710-6A76-4556-8485-F00C8675E2D2}" dt="2022-01-14T13:26:46.946" v="73" actId="700"/>
          <ac:spMkLst>
            <pc:docMk/>
            <pc:sldMk cId="395232081" sldId="259"/>
            <ac:spMk id="3" creationId="{13978B23-C9A8-4E36-8A07-640058509C4D}"/>
          </ac:spMkLst>
        </pc:spChg>
        <pc:spChg chg="mod ord">
          <ac:chgData name="Leventhal, Brian C - leventbc" userId="3adb2060-2beb-4a7d-9680-0848e8f14df8" providerId="ADAL" clId="{357D1710-6A76-4556-8485-F00C8675E2D2}" dt="2022-01-14T13:26:46.946" v="73" actId="700"/>
          <ac:spMkLst>
            <pc:docMk/>
            <pc:sldMk cId="395232081" sldId="259"/>
            <ac:spMk id="4" creationId="{C33E6766-4A8B-4794-B25A-36D8F8AD8CD5}"/>
          </ac:spMkLst>
        </pc:spChg>
        <pc:spChg chg="add del mod">
          <ac:chgData name="Leventhal, Brian C - leventbc" userId="3adb2060-2beb-4a7d-9680-0848e8f14df8" providerId="ADAL" clId="{357D1710-6A76-4556-8485-F00C8675E2D2}" dt="2022-01-14T13:29:38.101" v="99" actId="478"/>
          <ac:spMkLst>
            <pc:docMk/>
            <pc:sldMk cId="395232081" sldId="259"/>
            <ac:spMk id="5" creationId="{92E17E62-8AD0-4FA3-8D8A-C38CE0692557}"/>
          </ac:spMkLst>
        </pc:spChg>
        <pc:spChg chg="add del mod topLvl">
          <ac:chgData name="Leventhal, Brian C - leventbc" userId="3adb2060-2beb-4a7d-9680-0848e8f14df8" providerId="ADAL" clId="{357D1710-6A76-4556-8485-F00C8675E2D2}" dt="2022-01-14T13:33:16.286" v="114" actId="478"/>
          <ac:spMkLst>
            <pc:docMk/>
            <pc:sldMk cId="395232081" sldId="259"/>
            <ac:spMk id="11" creationId="{64DD5D65-9410-4994-948F-9924D6ECE0E6}"/>
          </ac:spMkLst>
        </pc:spChg>
        <pc:spChg chg="add del mod">
          <ac:chgData name="Leventhal, Brian C - leventbc" userId="3adb2060-2beb-4a7d-9680-0848e8f14df8" providerId="ADAL" clId="{357D1710-6A76-4556-8485-F00C8675E2D2}" dt="2022-01-14T13:40:52.969" v="166" actId="11529"/>
          <ac:spMkLst>
            <pc:docMk/>
            <pc:sldMk cId="395232081" sldId="259"/>
            <ac:spMk id="14" creationId="{6B4417FA-0F17-4642-BEBB-A07E9F9656BE}"/>
          </ac:spMkLst>
        </pc:spChg>
        <pc:spChg chg="add mod">
          <ac:chgData name="Leventhal, Brian C - leventbc" userId="3adb2060-2beb-4a7d-9680-0848e8f14df8" providerId="ADAL" clId="{357D1710-6A76-4556-8485-F00C8675E2D2}" dt="2022-01-14T13:50:19.279" v="390" actId="339"/>
          <ac:spMkLst>
            <pc:docMk/>
            <pc:sldMk cId="395232081" sldId="259"/>
            <ac:spMk id="15" creationId="{432F5CC0-28D6-41F3-967A-43034C0E99EE}"/>
          </ac:spMkLst>
        </pc:spChg>
        <pc:spChg chg="add mod">
          <ac:chgData name="Leventhal, Brian C - leventbc" userId="3adb2060-2beb-4a7d-9680-0848e8f14df8" providerId="ADAL" clId="{357D1710-6A76-4556-8485-F00C8675E2D2}" dt="2022-01-14T14:50:44.344" v="885" actId="962"/>
          <ac:spMkLst>
            <pc:docMk/>
            <pc:sldMk cId="395232081" sldId="259"/>
            <ac:spMk id="17" creationId="{4E54E86E-7836-4C72-98F8-F17202A7F02E}"/>
          </ac:spMkLst>
        </pc:spChg>
        <pc:spChg chg="add del">
          <ac:chgData name="Leventhal, Brian C - leventbc" userId="3adb2060-2beb-4a7d-9680-0848e8f14df8" providerId="ADAL" clId="{357D1710-6A76-4556-8485-F00C8675E2D2}" dt="2022-01-14T13:51:11.330" v="393" actId="22"/>
          <ac:spMkLst>
            <pc:docMk/>
            <pc:sldMk cId="395232081" sldId="259"/>
            <ac:spMk id="19" creationId="{9740D677-4F20-4ECD-A9C3-22C1BE673882}"/>
          </ac:spMkLst>
        </pc:spChg>
        <pc:spChg chg="add mod">
          <ac:chgData name="Leventhal, Brian C - leventbc" userId="3adb2060-2beb-4a7d-9680-0848e8f14df8" providerId="ADAL" clId="{357D1710-6A76-4556-8485-F00C8675E2D2}" dt="2022-01-14T14:30:42.329" v="702" actId="164"/>
          <ac:spMkLst>
            <pc:docMk/>
            <pc:sldMk cId="395232081" sldId="259"/>
            <ac:spMk id="20" creationId="{26FFB5DD-06D5-438F-B4D8-E147FED2335F}"/>
          </ac:spMkLst>
        </pc:spChg>
        <pc:spChg chg="add mod ord">
          <ac:chgData name="Leventhal, Brian C - leventbc" userId="3adb2060-2beb-4a7d-9680-0848e8f14df8" providerId="ADAL" clId="{357D1710-6A76-4556-8485-F00C8675E2D2}" dt="2022-01-14T14:30:42.329" v="702" actId="164"/>
          <ac:spMkLst>
            <pc:docMk/>
            <pc:sldMk cId="395232081" sldId="259"/>
            <ac:spMk id="21" creationId="{ECC56A54-1E75-4586-B522-903F3B920BB5}"/>
          </ac:spMkLst>
        </pc:spChg>
        <pc:spChg chg="add mod">
          <ac:chgData name="Leventhal, Brian C - leventbc" userId="3adb2060-2beb-4a7d-9680-0848e8f14df8" providerId="ADAL" clId="{357D1710-6A76-4556-8485-F00C8675E2D2}" dt="2022-01-14T14:30:50.333" v="703" actId="164"/>
          <ac:spMkLst>
            <pc:docMk/>
            <pc:sldMk cId="395232081" sldId="259"/>
            <ac:spMk id="22" creationId="{D6FD0562-F165-47BD-B3A4-7CC2FAB29A7D}"/>
          </ac:spMkLst>
        </pc:spChg>
        <pc:spChg chg="add mod">
          <ac:chgData name="Leventhal, Brian C - leventbc" userId="3adb2060-2beb-4a7d-9680-0848e8f14df8" providerId="ADAL" clId="{357D1710-6A76-4556-8485-F00C8675E2D2}" dt="2022-01-14T14:30:50.333" v="703" actId="164"/>
          <ac:spMkLst>
            <pc:docMk/>
            <pc:sldMk cId="395232081" sldId="259"/>
            <ac:spMk id="23" creationId="{128B0D1A-6143-4C52-806D-25125BCB9924}"/>
          </ac:spMkLst>
        </pc:spChg>
        <pc:spChg chg="add del mod">
          <ac:chgData name="Leventhal, Brian C - leventbc" userId="3adb2060-2beb-4a7d-9680-0848e8f14df8" providerId="ADAL" clId="{357D1710-6A76-4556-8485-F00C8675E2D2}" dt="2022-01-14T14:20:18.571" v="596" actId="478"/>
          <ac:spMkLst>
            <pc:docMk/>
            <pc:sldMk cId="395232081" sldId="259"/>
            <ac:spMk id="24" creationId="{AC64B873-487C-4D2D-8FE3-D254923BEDF2}"/>
          </ac:spMkLst>
        </pc:spChg>
        <pc:spChg chg="add del mod">
          <ac:chgData name="Leventhal, Brian C - leventbc" userId="3adb2060-2beb-4a7d-9680-0848e8f14df8" providerId="ADAL" clId="{357D1710-6A76-4556-8485-F00C8675E2D2}" dt="2022-01-14T14:20:20.607" v="597" actId="478"/>
          <ac:spMkLst>
            <pc:docMk/>
            <pc:sldMk cId="395232081" sldId="259"/>
            <ac:spMk id="25" creationId="{65781C72-2ED4-4BAE-80B9-15AC672BB02E}"/>
          </ac:spMkLst>
        </pc:spChg>
        <pc:spChg chg="add mod">
          <ac:chgData name="Leventhal, Brian C - leventbc" userId="3adb2060-2beb-4a7d-9680-0848e8f14df8" providerId="ADAL" clId="{357D1710-6A76-4556-8485-F00C8675E2D2}" dt="2022-01-14T14:31:02.291" v="706" actId="164"/>
          <ac:spMkLst>
            <pc:docMk/>
            <pc:sldMk cId="395232081" sldId="259"/>
            <ac:spMk id="26" creationId="{7719FA3F-C220-412D-AA72-791DEDA757E3}"/>
          </ac:spMkLst>
        </pc:spChg>
        <pc:spChg chg="add mod">
          <ac:chgData name="Leventhal, Brian C - leventbc" userId="3adb2060-2beb-4a7d-9680-0848e8f14df8" providerId="ADAL" clId="{357D1710-6A76-4556-8485-F00C8675E2D2}" dt="2022-01-14T14:31:02.291" v="706" actId="164"/>
          <ac:spMkLst>
            <pc:docMk/>
            <pc:sldMk cId="395232081" sldId="259"/>
            <ac:spMk id="27" creationId="{58C7AED4-FFDC-4C5B-B2A2-52EA7FC7CECE}"/>
          </ac:spMkLst>
        </pc:spChg>
        <pc:spChg chg="add mod">
          <ac:chgData name="Leventhal, Brian C - leventbc" userId="3adb2060-2beb-4a7d-9680-0848e8f14df8" providerId="ADAL" clId="{357D1710-6A76-4556-8485-F00C8675E2D2}" dt="2022-01-14T14:31:06.685" v="707" actId="164"/>
          <ac:spMkLst>
            <pc:docMk/>
            <pc:sldMk cId="395232081" sldId="259"/>
            <ac:spMk id="28" creationId="{1BEC5D85-193C-4AA2-B35B-E10B5C348BB7}"/>
          </ac:spMkLst>
        </pc:spChg>
        <pc:spChg chg="add mod">
          <ac:chgData name="Leventhal, Brian C - leventbc" userId="3adb2060-2beb-4a7d-9680-0848e8f14df8" providerId="ADAL" clId="{357D1710-6A76-4556-8485-F00C8675E2D2}" dt="2022-01-14T14:31:06.685" v="707" actId="164"/>
          <ac:spMkLst>
            <pc:docMk/>
            <pc:sldMk cId="395232081" sldId="259"/>
            <ac:spMk id="29" creationId="{FD755927-8722-4A34-B1D6-F84B50D6ABAB}"/>
          </ac:spMkLst>
        </pc:spChg>
        <pc:spChg chg="add del mod topLvl">
          <ac:chgData name="Leventhal, Brian C - leventbc" userId="3adb2060-2beb-4a7d-9680-0848e8f14df8" providerId="ADAL" clId="{357D1710-6A76-4556-8485-F00C8675E2D2}" dt="2022-01-14T14:30:37.520" v="701" actId="164"/>
          <ac:spMkLst>
            <pc:docMk/>
            <pc:sldMk cId="395232081" sldId="259"/>
            <ac:spMk id="30" creationId="{856B8AB2-93E8-4651-A912-379DE4945731}"/>
          </ac:spMkLst>
        </pc:spChg>
        <pc:spChg chg="add del mod topLvl">
          <ac:chgData name="Leventhal, Brian C - leventbc" userId="3adb2060-2beb-4a7d-9680-0848e8f14df8" providerId="ADAL" clId="{357D1710-6A76-4556-8485-F00C8675E2D2}" dt="2022-01-14T14:30:37.520" v="701" actId="164"/>
          <ac:spMkLst>
            <pc:docMk/>
            <pc:sldMk cId="395232081" sldId="259"/>
            <ac:spMk id="31" creationId="{AD0B19EE-DA59-4741-983F-61243645B3F4}"/>
          </ac:spMkLst>
        </pc:spChg>
        <pc:spChg chg="add del mod">
          <ac:chgData name="Leventhal, Brian C - leventbc" userId="3adb2060-2beb-4a7d-9680-0848e8f14df8" providerId="ADAL" clId="{357D1710-6A76-4556-8485-F00C8675E2D2}" dt="2022-01-14T14:22:56.711" v="634" actId="478"/>
          <ac:spMkLst>
            <pc:docMk/>
            <pc:sldMk cId="395232081" sldId="259"/>
            <ac:spMk id="35" creationId="{F819FAFF-9E62-4C56-9306-5269B803F7E2}"/>
          </ac:spMkLst>
        </pc:spChg>
        <pc:spChg chg="add del mod topLvl">
          <ac:chgData name="Leventhal, Brian C - leventbc" userId="3adb2060-2beb-4a7d-9680-0848e8f14df8" providerId="ADAL" clId="{357D1710-6A76-4556-8485-F00C8675E2D2}" dt="2022-01-14T14:30:37.520" v="701" actId="164"/>
          <ac:spMkLst>
            <pc:docMk/>
            <pc:sldMk cId="395232081" sldId="259"/>
            <ac:spMk id="37" creationId="{E212F742-7841-497D-BA9C-22CBB64AA7A2}"/>
          </ac:spMkLst>
        </pc:spChg>
        <pc:spChg chg="add mod">
          <ac:chgData name="Leventhal, Brian C - leventbc" userId="3adb2060-2beb-4a7d-9680-0848e8f14df8" providerId="ADAL" clId="{357D1710-6A76-4556-8485-F00C8675E2D2}" dt="2022-01-14T14:30:42.329" v="702" actId="164"/>
          <ac:spMkLst>
            <pc:docMk/>
            <pc:sldMk cId="395232081" sldId="259"/>
            <ac:spMk id="39" creationId="{D9DCBEA4-F405-49E1-9701-0B6E48097856}"/>
          </ac:spMkLst>
        </pc:spChg>
        <pc:spChg chg="add mod">
          <ac:chgData name="Leventhal, Brian C - leventbc" userId="3adb2060-2beb-4a7d-9680-0848e8f14df8" providerId="ADAL" clId="{357D1710-6A76-4556-8485-F00C8675E2D2}" dt="2022-01-14T14:30:50.333" v="703" actId="164"/>
          <ac:spMkLst>
            <pc:docMk/>
            <pc:sldMk cId="395232081" sldId="259"/>
            <ac:spMk id="41" creationId="{F5DBDE44-AB41-4036-B2A4-DF9A9F3EB77C}"/>
          </ac:spMkLst>
        </pc:spChg>
        <pc:spChg chg="add mod">
          <ac:chgData name="Leventhal, Brian C - leventbc" userId="3adb2060-2beb-4a7d-9680-0848e8f14df8" providerId="ADAL" clId="{357D1710-6A76-4556-8485-F00C8675E2D2}" dt="2022-01-14T14:31:02.291" v="706" actId="164"/>
          <ac:spMkLst>
            <pc:docMk/>
            <pc:sldMk cId="395232081" sldId="259"/>
            <ac:spMk id="43" creationId="{662DC7BA-B253-4CA2-81C4-12DB8D44843B}"/>
          </ac:spMkLst>
        </pc:spChg>
        <pc:spChg chg="add mod">
          <ac:chgData name="Leventhal, Brian C - leventbc" userId="3adb2060-2beb-4a7d-9680-0848e8f14df8" providerId="ADAL" clId="{357D1710-6A76-4556-8485-F00C8675E2D2}" dt="2022-01-14T14:31:06.685" v="707" actId="164"/>
          <ac:spMkLst>
            <pc:docMk/>
            <pc:sldMk cId="395232081" sldId="259"/>
            <ac:spMk id="45" creationId="{28D323BF-DF85-4DFF-8151-44B15A2FF0B5}"/>
          </ac:spMkLst>
        </pc:spChg>
        <pc:spChg chg="add del mod topLvl">
          <ac:chgData name="Leventhal, Brian C - leventbc" userId="3adb2060-2beb-4a7d-9680-0848e8f14df8" providerId="ADAL" clId="{357D1710-6A76-4556-8485-F00C8675E2D2}" dt="2022-01-14T14:30:31.243" v="700" actId="478"/>
          <ac:spMkLst>
            <pc:docMk/>
            <pc:sldMk cId="395232081" sldId="259"/>
            <ac:spMk id="46" creationId="{C9DA9CAA-38BD-4FF5-99C7-2655BBDD288B}"/>
          </ac:spMkLst>
        </pc:spChg>
        <pc:spChg chg="add del mod topLvl">
          <ac:chgData name="Leventhal, Brian C - leventbc" userId="3adb2060-2beb-4a7d-9680-0848e8f14df8" providerId="ADAL" clId="{357D1710-6A76-4556-8485-F00C8675E2D2}" dt="2022-01-14T14:30:17.713" v="699" actId="478"/>
          <ac:spMkLst>
            <pc:docMk/>
            <pc:sldMk cId="395232081" sldId="259"/>
            <ac:spMk id="47" creationId="{9ECD2C20-061C-4601-AA98-0FCE68B38511}"/>
          </ac:spMkLst>
        </pc:spChg>
        <pc:grpChg chg="add del mod">
          <ac:chgData name="Leventhal, Brian C - leventbc" userId="3adb2060-2beb-4a7d-9680-0848e8f14df8" providerId="ADAL" clId="{357D1710-6A76-4556-8485-F00C8675E2D2}" dt="2022-01-14T13:33:16.286" v="114" actId="478"/>
          <ac:grpSpMkLst>
            <pc:docMk/>
            <pc:sldMk cId="395232081" sldId="259"/>
            <ac:grpSpMk id="12" creationId="{3C7CF633-B21A-409F-9070-22183225E7A6}"/>
          </ac:grpSpMkLst>
        </pc:grpChg>
        <pc:grpChg chg="add del mod topLvl">
          <ac:chgData name="Leventhal, Brian C - leventbc" userId="3adb2060-2beb-4a7d-9680-0848e8f14df8" providerId="ADAL" clId="{357D1710-6A76-4556-8485-F00C8675E2D2}" dt="2022-01-14T14:29:43.930" v="693" actId="165"/>
          <ac:grpSpMkLst>
            <pc:docMk/>
            <pc:sldMk cId="395232081" sldId="259"/>
            <ac:grpSpMk id="48" creationId="{82E894D9-2D82-4E45-B473-FF6B5A2FA873}"/>
          </ac:grpSpMkLst>
        </pc:grpChg>
        <pc:grpChg chg="add del mod">
          <ac:chgData name="Leventhal, Brian C - leventbc" userId="3adb2060-2beb-4a7d-9680-0848e8f14df8" providerId="ADAL" clId="{357D1710-6A76-4556-8485-F00C8675E2D2}" dt="2022-01-14T14:29:36.289" v="692" actId="165"/>
          <ac:grpSpMkLst>
            <pc:docMk/>
            <pc:sldMk cId="395232081" sldId="259"/>
            <ac:grpSpMk id="49" creationId="{13DF8DE3-1DFB-45EB-AD00-43AE16709892}"/>
          </ac:grpSpMkLst>
        </pc:grpChg>
        <pc:grpChg chg="add mod">
          <ac:chgData name="Leventhal, Brian C - leventbc" userId="3adb2060-2beb-4a7d-9680-0848e8f14df8" providerId="ADAL" clId="{357D1710-6A76-4556-8485-F00C8675E2D2}" dt="2022-01-14T14:32:02.086" v="715" actId="962"/>
          <ac:grpSpMkLst>
            <pc:docMk/>
            <pc:sldMk cId="395232081" sldId="259"/>
            <ac:grpSpMk id="50" creationId="{668DB86D-2A6B-4174-93BD-2E026200D7CA}"/>
          </ac:grpSpMkLst>
        </pc:grpChg>
        <pc:grpChg chg="add mod">
          <ac:chgData name="Leventhal, Brian C - leventbc" userId="3adb2060-2beb-4a7d-9680-0848e8f14df8" providerId="ADAL" clId="{357D1710-6A76-4556-8485-F00C8675E2D2}" dt="2022-01-14T14:31:56.659" v="713" actId="962"/>
          <ac:grpSpMkLst>
            <pc:docMk/>
            <pc:sldMk cId="395232081" sldId="259"/>
            <ac:grpSpMk id="51" creationId="{B33F6493-5930-4A4F-9E40-C41B8EDB2956}"/>
          </ac:grpSpMkLst>
        </pc:grpChg>
        <pc:grpChg chg="add mod">
          <ac:chgData name="Leventhal, Brian C - leventbc" userId="3adb2060-2beb-4a7d-9680-0848e8f14df8" providerId="ADAL" clId="{357D1710-6A76-4556-8485-F00C8675E2D2}" dt="2022-01-14T14:31:51.633" v="711" actId="962"/>
          <ac:grpSpMkLst>
            <pc:docMk/>
            <pc:sldMk cId="395232081" sldId="259"/>
            <ac:grpSpMk id="52" creationId="{28C2CCD7-D9B7-477F-8DD4-1CED768491E0}"/>
          </ac:grpSpMkLst>
        </pc:grpChg>
        <pc:grpChg chg="add mod">
          <ac:chgData name="Leventhal, Brian C - leventbc" userId="3adb2060-2beb-4a7d-9680-0848e8f14df8" providerId="ADAL" clId="{357D1710-6A76-4556-8485-F00C8675E2D2}" dt="2022-01-14T14:30:57.633" v="705" actId="164"/>
          <ac:grpSpMkLst>
            <pc:docMk/>
            <pc:sldMk cId="395232081" sldId="259"/>
            <ac:grpSpMk id="53" creationId="{ADABA9E9-E7C7-4CAE-B847-4C3279C653E5}"/>
          </ac:grpSpMkLst>
        </pc:grpChg>
        <pc:grpChg chg="add mod">
          <ac:chgData name="Leventhal, Brian C - leventbc" userId="3adb2060-2beb-4a7d-9680-0848e8f14df8" providerId="ADAL" clId="{357D1710-6A76-4556-8485-F00C8675E2D2}" dt="2022-01-14T14:31:46.518" v="709" actId="962"/>
          <ac:grpSpMkLst>
            <pc:docMk/>
            <pc:sldMk cId="395232081" sldId="259"/>
            <ac:grpSpMk id="54" creationId="{375B0B05-8AA4-47C8-B0CB-B385E2CC4C1F}"/>
          </ac:grpSpMkLst>
        </pc:grpChg>
        <pc:grpChg chg="add mod">
          <ac:chgData name="Leventhal, Brian C - leventbc" userId="3adb2060-2beb-4a7d-9680-0848e8f14df8" providerId="ADAL" clId="{357D1710-6A76-4556-8485-F00C8675E2D2}" dt="2022-01-14T14:31:39.243" v="708" actId="962"/>
          <ac:grpSpMkLst>
            <pc:docMk/>
            <pc:sldMk cId="395232081" sldId="259"/>
            <ac:grpSpMk id="55" creationId="{BD3B58CC-EC90-4D61-AF09-86731E175FC4}"/>
          </ac:grpSpMkLst>
        </pc:grpChg>
        <pc:graphicFrameChg chg="add del mod topLvl modGraphic">
          <ac:chgData name="Leventhal, Brian C - leventbc" userId="3adb2060-2beb-4a7d-9680-0848e8f14df8" providerId="ADAL" clId="{357D1710-6A76-4556-8485-F00C8675E2D2}" dt="2022-01-14T13:36:22.278" v="151" actId="478"/>
          <ac:graphicFrameMkLst>
            <pc:docMk/>
            <pc:sldMk cId="395232081" sldId="259"/>
            <ac:graphicFrameMk id="10" creationId="{D12FFF5C-20D6-47C3-BA10-294D89DDE1B4}"/>
          </ac:graphicFrameMkLst>
        </pc:graphicFrameChg>
        <pc:graphicFrameChg chg="add del mod modGraphic">
          <ac:chgData name="Leventhal, Brian C - leventbc" userId="3adb2060-2beb-4a7d-9680-0848e8f14df8" providerId="ADAL" clId="{357D1710-6A76-4556-8485-F00C8675E2D2}" dt="2022-01-14T14:21:15.887" v="617" actId="478"/>
          <ac:graphicFrameMkLst>
            <pc:docMk/>
            <pc:sldMk cId="395232081" sldId="259"/>
            <ac:graphicFrameMk id="13" creationId="{D04C8CAD-4271-464A-8F81-218C970B2605}"/>
          </ac:graphicFrameMkLst>
        </pc:graphicFrameChg>
        <pc:picChg chg="add del mod">
          <ac:chgData name="Leventhal, Brian C - leventbc" userId="3adb2060-2beb-4a7d-9680-0848e8f14df8" providerId="ADAL" clId="{357D1710-6A76-4556-8485-F00C8675E2D2}" dt="2022-01-14T13:44:12.024" v="203" actId="478"/>
          <ac:picMkLst>
            <pc:docMk/>
            <pc:sldMk cId="395232081" sldId="259"/>
            <ac:picMk id="7" creationId="{4161E04D-9E10-4FB9-BA91-62E3354A5790}"/>
          </ac:picMkLst>
        </pc:picChg>
        <pc:picChg chg="add del mod">
          <ac:chgData name="Leventhal, Brian C - leventbc" userId="3adb2060-2beb-4a7d-9680-0848e8f14df8" providerId="ADAL" clId="{357D1710-6A76-4556-8485-F00C8675E2D2}" dt="2022-01-14T13:45:21.499" v="317" actId="478"/>
          <ac:picMkLst>
            <pc:docMk/>
            <pc:sldMk cId="395232081" sldId="259"/>
            <ac:picMk id="9" creationId="{AB331C1D-4249-42C0-BFAE-953EA3EFC0CF}"/>
          </ac:picMkLst>
        </pc:picChg>
        <pc:cxnChg chg="add mod ord">
          <ac:chgData name="Leventhal, Brian C - leventbc" userId="3adb2060-2beb-4a7d-9680-0848e8f14df8" providerId="ADAL" clId="{357D1710-6A76-4556-8485-F00C8675E2D2}" dt="2022-01-14T14:21:54.849" v="625" actId="167"/>
          <ac:cxnSpMkLst>
            <pc:docMk/>
            <pc:sldMk cId="395232081" sldId="259"/>
            <ac:cxnSpMk id="33" creationId="{090F8037-1E8F-4B8D-81FC-B1BDE85873D9}"/>
          </ac:cxnSpMkLst>
        </pc:cxnChg>
      </pc:sldChg>
      <pc:sldChg chg="modSp add del mod modTransition">
        <pc:chgData name="Leventhal, Brian C - leventbc" userId="3adb2060-2beb-4a7d-9680-0848e8f14df8" providerId="ADAL" clId="{357D1710-6A76-4556-8485-F00C8675E2D2}" dt="2022-01-14T14:23:42.759" v="651" actId="47"/>
        <pc:sldMkLst>
          <pc:docMk/>
          <pc:sldMk cId="1771469441" sldId="260"/>
        </pc:sldMkLst>
        <pc:spChg chg="mod">
          <ac:chgData name="Leventhal, Brian C - leventbc" userId="3adb2060-2beb-4a7d-9680-0848e8f14df8" providerId="ADAL" clId="{357D1710-6A76-4556-8485-F00C8675E2D2}" dt="2022-01-14T13:55:07.261" v="451"/>
          <ac:spMkLst>
            <pc:docMk/>
            <pc:sldMk cId="1771469441" sldId="260"/>
            <ac:spMk id="17" creationId="{4E54E86E-7836-4C72-98F8-F17202A7F02E}"/>
          </ac:spMkLst>
        </pc:spChg>
        <pc:graphicFrameChg chg="mod modGraphic">
          <ac:chgData name="Leventhal, Brian C - leventbc" userId="3adb2060-2beb-4a7d-9680-0848e8f14df8" providerId="ADAL" clId="{357D1710-6A76-4556-8485-F00C8675E2D2}" dt="2022-01-14T13:52:19.871" v="399" actId="2085"/>
          <ac:graphicFrameMkLst>
            <pc:docMk/>
            <pc:sldMk cId="1771469441" sldId="260"/>
            <ac:graphicFrameMk id="13" creationId="{D04C8CAD-4271-464A-8F81-218C970B2605}"/>
          </ac:graphicFrameMkLst>
        </pc:graphicFrameChg>
      </pc:sldChg>
      <pc:sldChg chg="modSp add del mod ord modTransition">
        <pc:chgData name="Leventhal, Brian C - leventbc" userId="3adb2060-2beb-4a7d-9680-0848e8f14df8" providerId="ADAL" clId="{357D1710-6A76-4556-8485-F00C8675E2D2}" dt="2022-01-14T14:25:55.253" v="670" actId="47"/>
        <pc:sldMkLst>
          <pc:docMk/>
          <pc:sldMk cId="4038191623" sldId="261"/>
        </pc:sldMkLst>
        <pc:spChg chg="mod">
          <ac:chgData name="Leventhal, Brian C - leventbc" userId="3adb2060-2beb-4a7d-9680-0848e8f14df8" providerId="ADAL" clId="{357D1710-6A76-4556-8485-F00C8675E2D2}" dt="2022-01-14T13:55:09.939" v="452"/>
          <ac:spMkLst>
            <pc:docMk/>
            <pc:sldMk cId="4038191623" sldId="261"/>
            <ac:spMk id="17" creationId="{4E54E86E-7836-4C72-98F8-F17202A7F02E}"/>
          </ac:spMkLst>
        </pc:spChg>
      </pc:sldChg>
      <pc:sldChg chg="add del">
        <pc:chgData name="Leventhal, Brian C - leventbc" userId="3adb2060-2beb-4a7d-9680-0848e8f14df8" providerId="ADAL" clId="{357D1710-6A76-4556-8485-F00C8675E2D2}" dt="2022-01-14T13:53:22.599" v="407"/>
        <pc:sldMkLst>
          <pc:docMk/>
          <pc:sldMk cId="928155046" sldId="262"/>
        </pc:sldMkLst>
      </pc:sldChg>
      <pc:sldChg chg="add del">
        <pc:chgData name="Leventhal, Brian C - leventbc" userId="3adb2060-2beb-4a7d-9680-0848e8f14df8" providerId="ADAL" clId="{357D1710-6A76-4556-8485-F00C8675E2D2}" dt="2022-01-14T13:53:12.052" v="405" actId="47"/>
        <pc:sldMkLst>
          <pc:docMk/>
          <pc:sldMk cId="2111745001" sldId="262"/>
        </pc:sldMkLst>
      </pc:sldChg>
      <pc:sldChg chg="modSp add del mod ord modTransition">
        <pc:chgData name="Leventhal, Brian C - leventbc" userId="3adb2060-2beb-4a7d-9680-0848e8f14df8" providerId="ADAL" clId="{357D1710-6A76-4556-8485-F00C8675E2D2}" dt="2022-01-14T14:25:59.493" v="671" actId="47"/>
        <pc:sldMkLst>
          <pc:docMk/>
          <pc:sldMk cId="3007967165" sldId="262"/>
        </pc:sldMkLst>
        <pc:spChg chg="mod">
          <ac:chgData name="Leventhal, Brian C - leventbc" userId="3adb2060-2beb-4a7d-9680-0848e8f14df8" providerId="ADAL" clId="{357D1710-6A76-4556-8485-F00C8675E2D2}" dt="2022-01-14T13:55:12.344" v="453"/>
          <ac:spMkLst>
            <pc:docMk/>
            <pc:sldMk cId="3007967165" sldId="262"/>
            <ac:spMk id="17" creationId="{4E54E86E-7836-4C72-98F8-F17202A7F02E}"/>
          </ac:spMkLst>
        </pc:spChg>
        <pc:graphicFrameChg chg="mod modGraphic">
          <ac:chgData name="Leventhal, Brian C - leventbc" userId="3adb2060-2beb-4a7d-9680-0848e8f14df8" providerId="ADAL" clId="{357D1710-6A76-4556-8485-F00C8675E2D2}" dt="2022-01-14T13:53:49.201" v="416" actId="2084"/>
          <ac:graphicFrameMkLst>
            <pc:docMk/>
            <pc:sldMk cId="3007967165" sldId="262"/>
            <ac:graphicFrameMk id="13" creationId="{D04C8CAD-4271-464A-8F81-218C970B2605}"/>
          </ac:graphicFrameMkLst>
        </pc:graphicFrameChg>
      </pc:sldChg>
      <pc:sldChg chg="addSp delSp modSp new del mod modTransition modClrScheme chgLayout">
        <pc:chgData name="Leventhal, Brian C - leventbc" userId="3adb2060-2beb-4a7d-9680-0848e8f14df8" providerId="ADAL" clId="{357D1710-6A76-4556-8485-F00C8675E2D2}" dt="2022-01-14T14:43:34.012" v="857" actId="47"/>
        <pc:sldMkLst>
          <pc:docMk/>
          <pc:sldMk cId="523756502" sldId="263"/>
        </pc:sldMkLst>
        <pc:spChg chg="del">
          <ac:chgData name="Leventhal, Brian C - leventbc" userId="3adb2060-2beb-4a7d-9680-0848e8f14df8" providerId="ADAL" clId="{357D1710-6A76-4556-8485-F00C8675E2D2}" dt="2022-01-14T13:59:33.845" v="483" actId="700"/>
          <ac:spMkLst>
            <pc:docMk/>
            <pc:sldMk cId="523756502" sldId="263"/>
            <ac:spMk id="2" creationId="{59FC061F-7CE7-4E86-BD30-4C52AB0514B4}"/>
          </ac:spMkLst>
        </pc:spChg>
        <pc:spChg chg="del">
          <ac:chgData name="Leventhal, Brian C - leventbc" userId="3adb2060-2beb-4a7d-9680-0848e8f14df8" providerId="ADAL" clId="{357D1710-6A76-4556-8485-F00C8675E2D2}" dt="2022-01-14T13:59:33.845" v="483" actId="700"/>
          <ac:spMkLst>
            <pc:docMk/>
            <pc:sldMk cId="523756502" sldId="263"/>
            <ac:spMk id="3" creationId="{C0A47ADF-D915-4519-A74A-F78B1CEC7C29}"/>
          </ac:spMkLst>
        </pc:spChg>
        <pc:spChg chg="mod ord">
          <ac:chgData name="Leventhal, Brian C - leventbc" userId="3adb2060-2beb-4a7d-9680-0848e8f14df8" providerId="ADAL" clId="{357D1710-6A76-4556-8485-F00C8675E2D2}" dt="2022-01-14T13:59:33.845" v="483" actId="700"/>
          <ac:spMkLst>
            <pc:docMk/>
            <pc:sldMk cId="523756502" sldId="263"/>
            <ac:spMk id="4" creationId="{D3EC6F10-AF7C-4D08-8C12-6EA0FCF92DC3}"/>
          </ac:spMkLst>
        </pc:spChg>
        <pc:graphicFrameChg chg="add mod modGraphic">
          <ac:chgData name="Leventhal, Brian C - leventbc" userId="3adb2060-2beb-4a7d-9680-0848e8f14df8" providerId="ADAL" clId="{357D1710-6A76-4556-8485-F00C8675E2D2}" dt="2022-01-14T14:07:02.174" v="532" actId="962"/>
          <ac:graphicFrameMkLst>
            <pc:docMk/>
            <pc:sldMk cId="523756502" sldId="263"/>
            <ac:graphicFrameMk id="5" creationId="{BD0446F6-3BAE-47CF-A251-98714D5916A1}"/>
          </ac:graphicFrameMkLst>
        </pc:graphicFrameChg>
      </pc:sldChg>
      <pc:sldChg chg="delSp add del mod">
        <pc:chgData name="Leventhal, Brian C - leventbc" userId="3adb2060-2beb-4a7d-9680-0848e8f14df8" providerId="ADAL" clId="{357D1710-6A76-4556-8485-F00C8675E2D2}" dt="2022-01-14T14:23:41.525" v="650" actId="47"/>
        <pc:sldMkLst>
          <pc:docMk/>
          <pc:sldMk cId="2359220330" sldId="264"/>
        </pc:sldMkLst>
        <pc:spChg chg="del">
          <ac:chgData name="Leventhal, Brian C - leventbc" userId="3adb2060-2beb-4a7d-9680-0848e8f14df8" providerId="ADAL" clId="{357D1710-6A76-4556-8485-F00C8675E2D2}" dt="2022-01-14T14:22:04.671" v="628" actId="478"/>
          <ac:spMkLst>
            <pc:docMk/>
            <pc:sldMk cId="2359220330" sldId="264"/>
            <ac:spMk id="20" creationId="{26FFB5DD-06D5-438F-B4D8-E147FED2335F}"/>
          </ac:spMkLst>
        </pc:spChg>
        <pc:spChg chg="del">
          <ac:chgData name="Leventhal, Brian C - leventbc" userId="3adb2060-2beb-4a7d-9680-0848e8f14df8" providerId="ADAL" clId="{357D1710-6A76-4556-8485-F00C8675E2D2}" dt="2022-01-14T14:22:04.671" v="628" actId="478"/>
          <ac:spMkLst>
            <pc:docMk/>
            <pc:sldMk cId="2359220330" sldId="264"/>
            <ac:spMk id="21" creationId="{ECC56A54-1E75-4586-B522-903F3B920BB5}"/>
          </ac:spMkLst>
        </pc:spChg>
        <pc:spChg chg="del">
          <ac:chgData name="Leventhal, Brian C - leventbc" userId="3adb2060-2beb-4a7d-9680-0848e8f14df8" providerId="ADAL" clId="{357D1710-6A76-4556-8485-F00C8675E2D2}" dt="2022-01-14T14:22:04.671" v="628" actId="478"/>
          <ac:spMkLst>
            <pc:docMk/>
            <pc:sldMk cId="2359220330" sldId="264"/>
            <ac:spMk id="22" creationId="{D6FD0562-F165-47BD-B3A4-7CC2FAB29A7D}"/>
          </ac:spMkLst>
        </pc:spChg>
        <pc:spChg chg="del">
          <ac:chgData name="Leventhal, Brian C - leventbc" userId="3adb2060-2beb-4a7d-9680-0848e8f14df8" providerId="ADAL" clId="{357D1710-6A76-4556-8485-F00C8675E2D2}" dt="2022-01-14T14:22:04.671" v="628" actId="478"/>
          <ac:spMkLst>
            <pc:docMk/>
            <pc:sldMk cId="2359220330" sldId="264"/>
            <ac:spMk id="23" creationId="{128B0D1A-6143-4C52-806D-25125BCB9924}"/>
          </ac:spMkLst>
        </pc:spChg>
        <pc:spChg chg="del">
          <ac:chgData name="Leventhal, Brian C - leventbc" userId="3adb2060-2beb-4a7d-9680-0848e8f14df8" providerId="ADAL" clId="{357D1710-6A76-4556-8485-F00C8675E2D2}" dt="2022-01-14T14:22:04.671" v="628" actId="478"/>
          <ac:spMkLst>
            <pc:docMk/>
            <pc:sldMk cId="2359220330" sldId="264"/>
            <ac:spMk id="26" creationId="{7719FA3F-C220-412D-AA72-791DEDA757E3}"/>
          </ac:spMkLst>
        </pc:spChg>
        <pc:spChg chg="del">
          <ac:chgData name="Leventhal, Brian C - leventbc" userId="3adb2060-2beb-4a7d-9680-0848e8f14df8" providerId="ADAL" clId="{357D1710-6A76-4556-8485-F00C8675E2D2}" dt="2022-01-14T14:22:04.671" v="628" actId="478"/>
          <ac:spMkLst>
            <pc:docMk/>
            <pc:sldMk cId="2359220330" sldId="264"/>
            <ac:spMk id="27" creationId="{58C7AED4-FFDC-4C5B-B2A2-52EA7FC7CECE}"/>
          </ac:spMkLst>
        </pc:spChg>
        <pc:spChg chg="del">
          <ac:chgData name="Leventhal, Brian C - leventbc" userId="3adb2060-2beb-4a7d-9680-0848e8f14df8" providerId="ADAL" clId="{357D1710-6A76-4556-8485-F00C8675E2D2}" dt="2022-01-14T14:22:04.671" v="628" actId="478"/>
          <ac:spMkLst>
            <pc:docMk/>
            <pc:sldMk cId="2359220330" sldId="264"/>
            <ac:spMk id="28" creationId="{1BEC5D85-193C-4AA2-B35B-E10B5C348BB7}"/>
          </ac:spMkLst>
        </pc:spChg>
        <pc:spChg chg="del">
          <ac:chgData name="Leventhal, Brian C - leventbc" userId="3adb2060-2beb-4a7d-9680-0848e8f14df8" providerId="ADAL" clId="{357D1710-6A76-4556-8485-F00C8675E2D2}" dt="2022-01-14T14:22:04.671" v="628" actId="478"/>
          <ac:spMkLst>
            <pc:docMk/>
            <pc:sldMk cId="2359220330" sldId="264"/>
            <ac:spMk id="29" creationId="{FD755927-8722-4A34-B1D6-F84B50D6ABAB}"/>
          </ac:spMkLst>
        </pc:spChg>
      </pc:sldChg>
      <pc:sldChg chg="addSp delSp modSp add del mod delAnim modAnim">
        <pc:chgData name="Leventhal, Brian C - leventbc" userId="3adb2060-2beb-4a7d-9680-0848e8f14df8" providerId="ADAL" clId="{357D1710-6A76-4556-8485-F00C8675E2D2}" dt="2022-01-14T14:42:20.282" v="840" actId="47"/>
        <pc:sldMkLst>
          <pc:docMk/>
          <pc:sldMk cId="2504152523" sldId="264"/>
        </pc:sldMkLst>
        <pc:spChg chg="del">
          <ac:chgData name="Leventhal, Brian C - leventbc" userId="3adb2060-2beb-4a7d-9680-0848e8f14df8" providerId="ADAL" clId="{357D1710-6A76-4556-8485-F00C8675E2D2}" dt="2022-01-14T14:26:11.541" v="674" actId="478"/>
          <ac:spMkLst>
            <pc:docMk/>
            <pc:sldMk cId="2504152523" sldId="264"/>
            <ac:spMk id="20" creationId="{26FFB5DD-06D5-438F-B4D8-E147FED2335F}"/>
          </ac:spMkLst>
        </pc:spChg>
        <pc:spChg chg="del">
          <ac:chgData name="Leventhal, Brian C - leventbc" userId="3adb2060-2beb-4a7d-9680-0848e8f14df8" providerId="ADAL" clId="{357D1710-6A76-4556-8485-F00C8675E2D2}" dt="2022-01-14T14:26:11.541" v="674" actId="478"/>
          <ac:spMkLst>
            <pc:docMk/>
            <pc:sldMk cId="2504152523" sldId="264"/>
            <ac:spMk id="21" creationId="{ECC56A54-1E75-4586-B522-903F3B920BB5}"/>
          </ac:spMkLst>
        </pc:spChg>
        <pc:spChg chg="del">
          <ac:chgData name="Leventhal, Brian C - leventbc" userId="3adb2060-2beb-4a7d-9680-0848e8f14df8" providerId="ADAL" clId="{357D1710-6A76-4556-8485-F00C8675E2D2}" dt="2022-01-14T14:26:11.541" v="674" actId="478"/>
          <ac:spMkLst>
            <pc:docMk/>
            <pc:sldMk cId="2504152523" sldId="264"/>
            <ac:spMk id="22" creationId="{D6FD0562-F165-47BD-B3A4-7CC2FAB29A7D}"/>
          </ac:spMkLst>
        </pc:spChg>
        <pc:spChg chg="del">
          <ac:chgData name="Leventhal, Brian C - leventbc" userId="3adb2060-2beb-4a7d-9680-0848e8f14df8" providerId="ADAL" clId="{357D1710-6A76-4556-8485-F00C8675E2D2}" dt="2022-01-14T14:26:11.541" v="674" actId="478"/>
          <ac:spMkLst>
            <pc:docMk/>
            <pc:sldMk cId="2504152523" sldId="264"/>
            <ac:spMk id="23" creationId="{128B0D1A-6143-4C52-806D-25125BCB9924}"/>
          </ac:spMkLst>
        </pc:spChg>
        <pc:spChg chg="del">
          <ac:chgData name="Leventhal, Brian C - leventbc" userId="3adb2060-2beb-4a7d-9680-0848e8f14df8" providerId="ADAL" clId="{357D1710-6A76-4556-8485-F00C8675E2D2}" dt="2022-01-14T14:26:11.541" v="674" actId="478"/>
          <ac:spMkLst>
            <pc:docMk/>
            <pc:sldMk cId="2504152523" sldId="264"/>
            <ac:spMk id="26" creationId="{7719FA3F-C220-412D-AA72-791DEDA757E3}"/>
          </ac:spMkLst>
        </pc:spChg>
        <pc:spChg chg="del">
          <ac:chgData name="Leventhal, Brian C - leventbc" userId="3adb2060-2beb-4a7d-9680-0848e8f14df8" providerId="ADAL" clId="{357D1710-6A76-4556-8485-F00C8675E2D2}" dt="2022-01-14T14:26:11.541" v="674" actId="478"/>
          <ac:spMkLst>
            <pc:docMk/>
            <pc:sldMk cId="2504152523" sldId="264"/>
            <ac:spMk id="27" creationId="{58C7AED4-FFDC-4C5B-B2A2-52EA7FC7CECE}"/>
          </ac:spMkLst>
        </pc:spChg>
        <pc:spChg chg="del">
          <ac:chgData name="Leventhal, Brian C - leventbc" userId="3adb2060-2beb-4a7d-9680-0848e8f14df8" providerId="ADAL" clId="{357D1710-6A76-4556-8485-F00C8675E2D2}" dt="2022-01-14T14:26:11.541" v="674" actId="478"/>
          <ac:spMkLst>
            <pc:docMk/>
            <pc:sldMk cId="2504152523" sldId="264"/>
            <ac:spMk id="28" creationId="{1BEC5D85-193C-4AA2-B35B-E10B5C348BB7}"/>
          </ac:spMkLst>
        </pc:spChg>
        <pc:spChg chg="del">
          <ac:chgData name="Leventhal, Brian C - leventbc" userId="3adb2060-2beb-4a7d-9680-0848e8f14df8" providerId="ADAL" clId="{357D1710-6A76-4556-8485-F00C8675E2D2}" dt="2022-01-14T14:26:11.541" v="674" actId="478"/>
          <ac:spMkLst>
            <pc:docMk/>
            <pc:sldMk cId="2504152523" sldId="264"/>
            <ac:spMk id="29" creationId="{FD755927-8722-4A34-B1D6-F84B50D6ABAB}"/>
          </ac:spMkLst>
        </pc:spChg>
        <pc:spChg chg="mod">
          <ac:chgData name="Leventhal, Brian C - leventbc" userId="3adb2060-2beb-4a7d-9680-0848e8f14df8" providerId="ADAL" clId="{357D1710-6A76-4556-8485-F00C8675E2D2}" dt="2022-01-14T14:27:24.548" v="679" actId="164"/>
          <ac:spMkLst>
            <pc:docMk/>
            <pc:sldMk cId="2504152523" sldId="264"/>
            <ac:spMk id="30" creationId="{856B8AB2-93E8-4651-A912-379DE4945731}"/>
          </ac:spMkLst>
        </pc:spChg>
        <pc:spChg chg="mod">
          <ac:chgData name="Leventhal, Brian C - leventbc" userId="3adb2060-2beb-4a7d-9680-0848e8f14df8" providerId="ADAL" clId="{357D1710-6A76-4556-8485-F00C8675E2D2}" dt="2022-01-14T14:27:24.548" v="679" actId="164"/>
          <ac:spMkLst>
            <pc:docMk/>
            <pc:sldMk cId="2504152523" sldId="264"/>
            <ac:spMk id="31" creationId="{AD0B19EE-DA59-4741-983F-61243645B3F4}"/>
          </ac:spMkLst>
        </pc:spChg>
        <pc:spChg chg="mod">
          <ac:chgData name="Leventhal, Brian C - leventbc" userId="3adb2060-2beb-4a7d-9680-0848e8f14df8" providerId="ADAL" clId="{357D1710-6A76-4556-8485-F00C8675E2D2}" dt="2022-01-14T14:27:24.548" v="679" actId="164"/>
          <ac:spMkLst>
            <pc:docMk/>
            <pc:sldMk cId="2504152523" sldId="264"/>
            <ac:spMk id="37" creationId="{E212F742-7841-497D-BA9C-22CBB64AA7A2}"/>
          </ac:spMkLst>
        </pc:spChg>
        <pc:spChg chg="del">
          <ac:chgData name="Leventhal, Brian C - leventbc" userId="3adb2060-2beb-4a7d-9680-0848e8f14df8" providerId="ADAL" clId="{357D1710-6A76-4556-8485-F00C8675E2D2}" dt="2022-01-14T14:26:11.541" v="674" actId="478"/>
          <ac:spMkLst>
            <pc:docMk/>
            <pc:sldMk cId="2504152523" sldId="264"/>
            <ac:spMk id="39" creationId="{D9DCBEA4-F405-49E1-9701-0B6E48097856}"/>
          </ac:spMkLst>
        </pc:spChg>
        <pc:spChg chg="del">
          <ac:chgData name="Leventhal, Brian C - leventbc" userId="3adb2060-2beb-4a7d-9680-0848e8f14df8" providerId="ADAL" clId="{357D1710-6A76-4556-8485-F00C8675E2D2}" dt="2022-01-14T14:26:11.541" v="674" actId="478"/>
          <ac:spMkLst>
            <pc:docMk/>
            <pc:sldMk cId="2504152523" sldId="264"/>
            <ac:spMk id="41" creationId="{F5DBDE44-AB41-4036-B2A4-DF9A9F3EB77C}"/>
          </ac:spMkLst>
        </pc:spChg>
        <pc:spChg chg="del">
          <ac:chgData name="Leventhal, Brian C - leventbc" userId="3adb2060-2beb-4a7d-9680-0848e8f14df8" providerId="ADAL" clId="{357D1710-6A76-4556-8485-F00C8675E2D2}" dt="2022-01-14T14:26:11.541" v="674" actId="478"/>
          <ac:spMkLst>
            <pc:docMk/>
            <pc:sldMk cId="2504152523" sldId="264"/>
            <ac:spMk id="43" creationId="{662DC7BA-B253-4CA2-81C4-12DB8D44843B}"/>
          </ac:spMkLst>
        </pc:spChg>
        <pc:spChg chg="del">
          <ac:chgData name="Leventhal, Brian C - leventbc" userId="3adb2060-2beb-4a7d-9680-0848e8f14df8" providerId="ADAL" clId="{357D1710-6A76-4556-8485-F00C8675E2D2}" dt="2022-01-14T14:26:11.541" v="674" actId="478"/>
          <ac:spMkLst>
            <pc:docMk/>
            <pc:sldMk cId="2504152523" sldId="264"/>
            <ac:spMk id="45" creationId="{28D323BF-DF85-4DFF-8151-44B15A2FF0B5}"/>
          </ac:spMkLst>
        </pc:spChg>
        <pc:grpChg chg="add mod">
          <ac:chgData name="Leventhal, Brian C - leventbc" userId="3adb2060-2beb-4a7d-9680-0848e8f14df8" providerId="ADAL" clId="{357D1710-6A76-4556-8485-F00C8675E2D2}" dt="2022-01-14T14:28:55.755" v="690" actId="962"/>
          <ac:grpSpMkLst>
            <pc:docMk/>
            <pc:sldMk cId="2504152523" sldId="264"/>
            <ac:grpSpMk id="2" creationId="{D421A37D-A428-4CD1-83A7-1D9F65A3020E}"/>
          </ac:grpSpMkLst>
        </pc:grpChg>
        <pc:picChg chg="del">
          <ac:chgData name="Leventhal, Brian C - leventbc" userId="3adb2060-2beb-4a7d-9680-0848e8f14df8" providerId="ADAL" clId="{357D1710-6A76-4556-8485-F00C8675E2D2}" dt="2022-01-14T14:35:49.484" v="739" actId="478"/>
          <ac:picMkLst>
            <pc:docMk/>
            <pc:sldMk cId="2504152523" sldId="264"/>
            <ac:picMk id="3" creationId="{0E19C77A-D8AC-4D9F-B794-D91141CAD7DE}"/>
          </ac:picMkLst>
        </pc:picChg>
        <pc:picChg chg="add del mod">
          <ac:chgData name="Leventhal, Brian C - leventbc" userId="3adb2060-2beb-4a7d-9680-0848e8f14df8" providerId="ADAL" clId="{357D1710-6A76-4556-8485-F00C8675E2D2}" dt="2022-01-14T14:35:46.904" v="738" actId="478"/>
          <ac:picMkLst>
            <pc:docMk/>
            <pc:sldMk cId="2504152523" sldId="264"/>
            <ac:picMk id="24" creationId="{2CBEDCBC-7579-4D9C-AA45-3F0BEFF67B37}"/>
          </ac:picMkLst>
        </pc:picChg>
      </pc:sldChg>
      <pc:sldChg chg="delSp add del mod modTransition">
        <pc:chgData name="Leventhal, Brian C - leventbc" userId="3adb2060-2beb-4a7d-9680-0848e8f14df8" providerId="ADAL" clId="{357D1710-6A76-4556-8485-F00C8675E2D2}" dt="2022-01-14T14:22:48.061" v="632" actId="47"/>
        <pc:sldMkLst>
          <pc:docMk/>
          <pc:sldMk cId="1372863648" sldId="265"/>
        </pc:sldMkLst>
        <pc:spChg chg="del">
          <ac:chgData name="Leventhal, Brian C - leventbc" userId="3adb2060-2beb-4a7d-9680-0848e8f14df8" providerId="ADAL" clId="{357D1710-6A76-4556-8485-F00C8675E2D2}" dt="2022-01-14T14:22:08.294" v="629" actId="478"/>
          <ac:spMkLst>
            <pc:docMk/>
            <pc:sldMk cId="1372863648" sldId="265"/>
            <ac:spMk id="22" creationId="{D6FD0562-F165-47BD-B3A4-7CC2FAB29A7D}"/>
          </ac:spMkLst>
        </pc:spChg>
        <pc:spChg chg="del">
          <ac:chgData name="Leventhal, Brian C - leventbc" userId="3adb2060-2beb-4a7d-9680-0848e8f14df8" providerId="ADAL" clId="{357D1710-6A76-4556-8485-F00C8675E2D2}" dt="2022-01-14T14:22:08.294" v="629" actId="478"/>
          <ac:spMkLst>
            <pc:docMk/>
            <pc:sldMk cId="1372863648" sldId="265"/>
            <ac:spMk id="23" creationId="{128B0D1A-6143-4C52-806D-25125BCB9924}"/>
          </ac:spMkLst>
        </pc:spChg>
        <pc:spChg chg="del">
          <ac:chgData name="Leventhal, Brian C - leventbc" userId="3adb2060-2beb-4a7d-9680-0848e8f14df8" providerId="ADAL" clId="{357D1710-6A76-4556-8485-F00C8675E2D2}" dt="2022-01-14T14:22:08.294" v="629" actId="478"/>
          <ac:spMkLst>
            <pc:docMk/>
            <pc:sldMk cId="1372863648" sldId="265"/>
            <ac:spMk id="26" creationId="{7719FA3F-C220-412D-AA72-791DEDA757E3}"/>
          </ac:spMkLst>
        </pc:spChg>
        <pc:spChg chg="del">
          <ac:chgData name="Leventhal, Brian C - leventbc" userId="3adb2060-2beb-4a7d-9680-0848e8f14df8" providerId="ADAL" clId="{357D1710-6A76-4556-8485-F00C8675E2D2}" dt="2022-01-14T14:22:08.294" v="629" actId="478"/>
          <ac:spMkLst>
            <pc:docMk/>
            <pc:sldMk cId="1372863648" sldId="265"/>
            <ac:spMk id="27" creationId="{58C7AED4-FFDC-4C5B-B2A2-52EA7FC7CECE}"/>
          </ac:spMkLst>
        </pc:spChg>
        <pc:spChg chg="del">
          <ac:chgData name="Leventhal, Brian C - leventbc" userId="3adb2060-2beb-4a7d-9680-0848e8f14df8" providerId="ADAL" clId="{357D1710-6A76-4556-8485-F00C8675E2D2}" dt="2022-01-14T14:22:08.294" v="629" actId="478"/>
          <ac:spMkLst>
            <pc:docMk/>
            <pc:sldMk cId="1372863648" sldId="265"/>
            <ac:spMk id="28" creationId="{1BEC5D85-193C-4AA2-B35B-E10B5C348BB7}"/>
          </ac:spMkLst>
        </pc:spChg>
        <pc:spChg chg="del">
          <ac:chgData name="Leventhal, Brian C - leventbc" userId="3adb2060-2beb-4a7d-9680-0848e8f14df8" providerId="ADAL" clId="{357D1710-6A76-4556-8485-F00C8675E2D2}" dt="2022-01-14T14:22:08.294" v="629" actId="478"/>
          <ac:spMkLst>
            <pc:docMk/>
            <pc:sldMk cId="1372863648" sldId="265"/>
            <ac:spMk id="29" creationId="{FD755927-8722-4A34-B1D6-F84B50D6ABAB}"/>
          </ac:spMkLst>
        </pc:spChg>
        <pc:spChg chg="del">
          <ac:chgData name="Leventhal, Brian C - leventbc" userId="3adb2060-2beb-4a7d-9680-0848e8f14df8" providerId="ADAL" clId="{357D1710-6A76-4556-8485-F00C8675E2D2}" dt="2022-01-14T14:22:11.533" v="630" actId="478"/>
          <ac:spMkLst>
            <pc:docMk/>
            <pc:sldMk cId="1372863648" sldId="265"/>
            <ac:spMk id="30" creationId="{856B8AB2-93E8-4651-A912-379DE4945731}"/>
          </ac:spMkLst>
        </pc:spChg>
        <pc:spChg chg="del">
          <ac:chgData name="Leventhal, Brian C - leventbc" userId="3adb2060-2beb-4a7d-9680-0848e8f14df8" providerId="ADAL" clId="{357D1710-6A76-4556-8485-F00C8675E2D2}" dt="2022-01-14T14:22:11.533" v="630" actId="478"/>
          <ac:spMkLst>
            <pc:docMk/>
            <pc:sldMk cId="1372863648" sldId="265"/>
            <ac:spMk id="31" creationId="{AD0B19EE-DA59-4741-983F-61243645B3F4}"/>
          </ac:spMkLst>
        </pc:spChg>
      </pc:sldChg>
      <pc:sldChg chg="addSp delSp modSp add del mod">
        <pc:chgData name="Leventhal, Brian C - leventbc" userId="3adb2060-2beb-4a7d-9680-0848e8f14df8" providerId="ADAL" clId="{357D1710-6A76-4556-8485-F00C8675E2D2}" dt="2022-01-14T14:42:20.282" v="840" actId="47"/>
        <pc:sldMkLst>
          <pc:docMk/>
          <pc:sldMk cId="1524492555" sldId="265"/>
        </pc:sldMkLst>
        <pc:spChg chg="mod topLvl">
          <ac:chgData name="Leventhal, Brian C - leventbc" userId="3adb2060-2beb-4a7d-9680-0848e8f14df8" providerId="ADAL" clId="{357D1710-6A76-4556-8485-F00C8675E2D2}" dt="2022-01-14T14:28:35.853" v="688" actId="571"/>
          <ac:spMkLst>
            <pc:docMk/>
            <pc:sldMk cId="1524492555" sldId="265"/>
            <ac:spMk id="20" creationId="{26FFB5DD-06D5-438F-B4D8-E147FED2335F}"/>
          </ac:spMkLst>
        </pc:spChg>
        <pc:spChg chg="mod">
          <ac:chgData name="Leventhal, Brian C - leventbc" userId="3adb2060-2beb-4a7d-9680-0848e8f14df8" providerId="ADAL" clId="{357D1710-6A76-4556-8485-F00C8675E2D2}" dt="2022-01-14T14:28:35.853" v="688" actId="571"/>
          <ac:spMkLst>
            <pc:docMk/>
            <pc:sldMk cId="1524492555" sldId="265"/>
            <ac:spMk id="21" creationId="{ECC56A54-1E75-4586-B522-903F3B920BB5}"/>
          </ac:spMkLst>
        </pc:spChg>
        <pc:spChg chg="del">
          <ac:chgData name="Leventhal, Brian C - leventbc" userId="3adb2060-2beb-4a7d-9680-0848e8f14df8" providerId="ADAL" clId="{357D1710-6A76-4556-8485-F00C8675E2D2}" dt="2022-01-14T14:26:18.629" v="676" actId="478"/>
          <ac:spMkLst>
            <pc:docMk/>
            <pc:sldMk cId="1524492555" sldId="265"/>
            <ac:spMk id="22" creationId="{D6FD0562-F165-47BD-B3A4-7CC2FAB29A7D}"/>
          </ac:spMkLst>
        </pc:spChg>
        <pc:spChg chg="del">
          <ac:chgData name="Leventhal, Brian C - leventbc" userId="3adb2060-2beb-4a7d-9680-0848e8f14df8" providerId="ADAL" clId="{357D1710-6A76-4556-8485-F00C8675E2D2}" dt="2022-01-14T14:26:18.629" v="676" actId="478"/>
          <ac:spMkLst>
            <pc:docMk/>
            <pc:sldMk cId="1524492555" sldId="265"/>
            <ac:spMk id="23" creationId="{128B0D1A-6143-4C52-806D-25125BCB9924}"/>
          </ac:spMkLst>
        </pc:spChg>
        <pc:spChg chg="add del mod">
          <ac:chgData name="Leventhal, Brian C - leventbc" userId="3adb2060-2beb-4a7d-9680-0848e8f14df8" providerId="ADAL" clId="{357D1710-6A76-4556-8485-F00C8675E2D2}" dt="2022-01-14T14:27:44.428" v="684" actId="478"/>
          <ac:spMkLst>
            <pc:docMk/>
            <pc:sldMk cId="1524492555" sldId="265"/>
            <ac:spMk id="24" creationId="{2D695424-6203-4482-8219-1CB5F8064D44}"/>
          </ac:spMkLst>
        </pc:spChg>
        <pc:spChg chg="add del mod topLvl">
          <ac:chgData name="Leventhal, Brian C - leventbc" userId="3adb2060-2beb-4a7d-9680-0848e8f14df8" providerId="ADAL" clId="{357D1710-6A76-4556-8485-F00C8675E2D2}" dt="2022-01-14T14:27:48.954" v="685" actId="478"/>
          <ac:spMkLst>
            <pc:docMk/>
            <pc:sldMk cId="1524492555" sldId="265"/>
            <ac:spMk id="25" creationId="{F361384C-DC79-478F-87EC-3191F583DABE}"/>
          </ac:spMkLst>
        </pc:spChg>
        <pc:spChg chg="del">
          <ac:chgData name="Leventhal, Brian C - leventbc" userId="3adb2060-2beb-4a7d-9680-0848e8f14df8" providerId="ADAL" clId="{357D1710-6A76-4556-8485-F00C8675E2D2}" dt="2022-01-14T14:26:18.629" v="676" actId="478"/>
          <ac:spMkLst>
            <pc:docMk/>
            <pc:sldMk cId="1524492555" sldId="265"/>
            <ac:spMk id="26" creationId="{7719FA3F-C220-412D-AA72-791DEDA757E3}"/>
          </ac:spMkLst>
        </pc:spChg>
        <pc:spChg chg="del">
          <ac:chgData name="Leventhal, Brian C - leventbc" userId="3adb2060-2beb-4a7d-9680-0848e8f14df8" providerId="ADAL" clId="{357D1710-6A76-4556-8485-F00C8675E2D2}" dt="2022-01-14T14:26:18.629" v="676" actId="478"/>
          <ac:spMkLst>
            <pc:docMk/>
            <pc:sldMk cId="1524492555" sldId="265"/>
            <ac:spMk id="27" creationId="{58C7AED4-FFDC-4C5B-B2A2-52EA7FC7CECE}"/>
          </ac:spMkLst>
        </pc:spChg>
        <pc:spChg chg="del">
          <ac:chgData name="Leventhal, Brian C - leventbc" userId="3adb2060-2beb-4a7d-9680-0848e8f14df8" providerId="ADAL" clId="{357D1710-6A76-4556-8485-F00C8675E2D2}" dt="2022-01-14T14:26:18.629" v="676" actId="478"/>
          <ac:spMkLst>
            <pc:docMk/>
            <pc:sldMk cId="1524492555" sldId="265"/>
            <ac:spMk id="28" creationId="{1BEC5D85-193C-4AA2-B35B-E10B5C348BB7}"/>
          </ac:spMkLst>
        </pc:spChg>
        <pc:spChg chg="del">
          <ac:chgData name="Leventhal, Brian C - leventbc" userId="3adb2060-2beb-4a7d-9680-0848e8f14df8" providerId="ADAL" clId="{357D1710-6A76-4556-8485-F00C8675E2D2}" dt="2022-01-14T14:26:18.629" v="676" actId="478"/>
          <ac:spMkLst>
            <pc:docMk/>
            <pc:sldMk cId="1524492555" sldId="265"/>
            <ac:spMk id="29" creationId="{FD755927-8722-4A34-B1D6-F84B50D6ABAB}"/>
          </ac:spMkLst>
        </pc:spChg>
        <pc:spChg chg="del">
          <ac:chgData name="Leventhal, Brian C - leventbc" userId="3adb2060-2beb-4a7d-9680-0848e8f14df8" providerId="ADAL" clId="{357D1710-6A76-4556-8485-F00C8675E2D2}" dt="2022-01-14T14:26:15.299" v="675" actId="478"/>
          <ac:spMkLst>
            <pc:docMk/>
            <pc:sldMk cId="1524492555" sldId="265"/>
            <ac:spMk id="30" creationId="{856B8AB2-93E8-4651-A912-379DE4945731}"/>
          </ac:spMkLst>
        </pc:spChg>
        <pc:spChg chg="del">
          <ac:chgData name="Leventhal, Brian C - leventbc" userId="3adb2060-2beb-4a7d-9680-0848e8f14df8" providerId="ADAL" clId="{357D1710-6A76-4556-8485-F00C8675E2D2}" dt="2022-01-14T14:26:15.299" v="675" actId="478"/>
          <ac:spMkLst>
            <pc:docMk/>
            <pc:sldMk cId="1524492555" sldId="265"/>
            <ac:spMk id="31" creationId="{AD0B19EE-DA59-4741-983F-61243645B3F4}"/>
          </ac:spMkLst>
        </pc:spChg>
        <pc:spChg chg="add mod">
          <ac:chgData name="Leventhal, Brian C - leventbc" userId="3adb2060-2beb-4a7d-9680-0848e8f14df8" providerId="ADAL" clId="{357D1710-6A76-4556-8485-F00C8675E2D2}" dt="2022-01-14T14:28:35.853" v="688" actId="571"/>
          <ac:spMkLst>
            <pc:docMk/>
            <pc:sldMk cId="1524492555" sldId="265"/>
            <ac:spMk id="32" creationId="{CE423A94-C342-4F10-88BB-7A9A4966963D}"/>
          </ac:spMkLst>
        </pc:spChg>
        <pc:spChg chg="add mod">
          <ac:chgData name="Leventhal, Brian C - leventbc" userId="3adb2060-2beb-4a7d-9680-0848e8f14df8" providerId="ADAL" clId="{357D1710-6A76-4556-8485-F00C8675E2D2}" dt="2022-01-14T14:28:35.853" v="688" actId="571"/>
          <ac:spMkLst>
            <pc:docMk/>
            <pc:sldMk cId="1524492555" sldId="265"/>
            <ac:spMk id="34" creationId="{7770CB1C-6AF0-4B9C-9D98-C9819021B239}"/>
          </ac:spMkLst>
        </pc:spChg>
        <pc:spChg chg="del">
          <ac:chgData name="Leventhal, Brian C - leventbc" userId="3adb2060-2beb-4a7d-9680-0848e8f14df8" providerId="ADAL" clId="{357D1710-6A76-4556-8485-F00C8675E2D2}" dt="2022-01-14T14:26:15.299" v="675" actId="478"/>
          <ac:spMkLst>
            <pc:docMk/>
            <pc:sldMk cId="1524492555" sldId="265"/>
            <ac:spMk id="37" creationId="{E212F742-7841-497D-BA9C-22CBB64AA7A2}"/>
          </ac:spMkLst>
        </pc:spChg>
        <pc:spChg chg="mod">
          <ac:chgData name="Leventhal, Brian C - leventbc" userId="3adb2060-2beb-4a7d-9680-0848e8f14df8" providerId="ADAL" clId="{357D1710-6A76-4556-8485-F00C8675E2D2}" dt="2022-01-14T14:28:35.853" v="688" actId="571"/>
          <ac:spMkLst>
            <pc:docMk/>
            <pc:sldMk cId="1524492555" sldId="265"/>
            <ac:spMk id="39" creationId="{D9DCBEA4-F405-49E1-9701-0B6E48097856}"/>
          </ac:spMkLst>
        </pc:spChg>
        <pc:spChg chg="del">
          <ac:chgData name="Leventhal, Brian C - leventbc" userId="3adb2060-2beb-4a7d-9680-0848e8f14df8" providerId="ADAL" clId="{357D1710-6A76-4556-8485-F00C8675E2D2}" dt="2022-01-14T14:26:18.629" v="676" actId="478"/>
          <ac:spMkLst>
            <pc:docMk/>
            <pc:sldMk cId="1524492555" sldId="265"/>
            <ac:spMk id="41" creationId="{F5DBDE44-AB41-4036-B2A4-DF9A9F3EB77C}"/>
          </ac:spMkLst>
        </pc:spChg>
        <pc:spChg chg="del">
          <ac:chgData name="Leventhal, Brian C - leventbc" userId="3adb2060-2beb-4a7d-9680-0848e8f14df8" providerId="ADAL" clId="{357D1710-6A76-4556-8485-F00C8675E2D2}" dt="2022-01-14T14:26:18.629" v="676" actId="478"/>
          <ac:spMkLst>
            <pc:docMk/>
            <pc:sldMk cId="1524492555" sldId="265"/>
            <ac:spMk id="43" creationId="{662DC7BA-B253-4CA2-81C4-12DB8D44843B}"/>
          </ac:spMkLst>
        </pc:spChg>
        <pc:spChg chg="del">
          <ac:chgData name="Leventhal, Brian C - leventbc" userId="3adb2060-2beb-4a7d-9680-0848e8f14df8" providerId="ADAL" clId="{357D1710-6A76-4556-8485-F00C8675E2D2}" dt="2022-01-14T14:26:18.629" v="676" actId="478"/>
          <ac:spMkLst>
            <pc:docMk/>
            <pc:sldMk cId="1524492555" sldId="265"/>
            <ac:spMk id="45" creationId="{28D323BF-DF85-4DFF-8151-44B15A2FF0B5}"/>
          </ac:spMkLst>
        </pc:spChg>
        <pc:grpChg chg="add del mod ord">
          <ac:chgData name="Leventhal, Brian C - leventbc" userId="3adb2060-2beb-4a7d-9680-0848e8f14df8" providerId="ADAL" clId="{357D1710-6A76-4556-8485-F00C8675E2D2}" dt="2022-01-14T14:27:48.954" v="685" actId="478"/>
          <ac:grpSpMkLst>
            <pc:docMk/>
            <pc:sldMk cId="1524492555" sldId="265"/>
            <ac:grpSpMk id="2" creationId="{2E717840-B0A6-462A-B8B3-220BD36CEC26}"/>
          </ac:grpSpMkLst>
        </pc:grpChg>
        <pc:grpChg chg="add mod">
          <ac:chgData name="Leventhal, Brian C - leventbc" userId="3adb2060-2beb-4a7d-9680-0848e8f14df8" providerId="ADAL" clId="{357D1710-6A76-4556-8485-F00C8675E2D2}" dt="2022-01-14T14:28:47.744" v="689" actId="962"/>
          <ac:grpSpMkLst>
            <pc:docMk/>
            <pc:sldMk cId="1524492555" sldId="265"/>
            <ac:grpSpMk id="3" creationId="{9E70405D-4E48-42F6-8F26-F3BEBE8A46DF}"/>
          </ac:grpSpMkLst>
        </pc:grpChg>
      </pc:sldChg>
      <pc:sldChg chg="delSp modSp add del mod ord">
        <pc:chgData name="Leventhal, Brian C - leventbc" userId="3adb2060-2beb-4a7d-9680-0848e8f14df8" providerId="ADAL" clId="{357D1710-6A76-4556-8485-F00C8675E2D2}" dt="2022-01-14T14:42:20.282" v="840" actId="47"/>
        <pc:sldMkLst>
          <pc:docMk/>
          <pc:sldMk cId="1402983969" sldId="266"/>
        </pc:sldMkLst>
        <pc:grpChg chg="del">
          <ac:chgData name="Leventhal, Brian C - leventbc" userId="3adb2060-2beb-4a7d-9680-0848e8f14df8" providerId="ADAL" clId="{357D1710-6A76-4556-8485-F00C8675E2D2}" dt="2022-01-14T14:32:12.910" v="719" actId="478"/>
          <ac:grpSpMkLst>
            <pc:docMk/>
            <pc:sldMk cId="1402983969" sldId="266"/>
            <ac:grpSpMk id="50" creationId="{668DB86D-2A6B-4174-93BD-2E026200D7CA}"/>
          </ac:grpSpMkLst>
        </pc:grpChg>
        <pc:grpChg chg="del">
          <ac:chgData name="Leventhal, Brian C - leventbc" userId="3adb2060-2beb-4a7d-9680-0848e8f14df8" providerId="ADAL" clId="{357D1710-6A76-4556-8485-F00C8675E2D2}" dt="2022-01-14T14:32:12.910" v="719" actId="478"/>
          <ac:grpSpMkLst>
            <pc:docMk/>
            <pc:sldMk cId="1402983969" sldId="266"/>
            <ac:grpSpMk id="51" creationId="{B33F6493-5930-4A4F-9E40-C41B8EDB2956}"/>
          </ac:grpSpMkLst>
        </pc:grpChg>
        <pc:grpChg chg="mod">
          <ac:chgData name="Leventhal, Brian C - leventbc" userId="3adb2060-2beb-4a7d-9680-0848e8f14df8" providerId="ADAL" clId="{357D1710-6A76-4556-8485-F00C8675E2D2}" dt="2022-01-14T14:32:22.686" v="721" actId="962"/>
          <ac:grpSpMkLst>
            <pc:docMk/>
            <pc:sldMk cId="1402983969" sldId="266"/>
            <ac:grpSpMk id="52" creationId="{28C2CCD7-D9B7-477F-8DD4-1CED768491E0}"/>
          </ac:grpSpMkLst>
        </pc:grpChg>
        <pc:grpChg chg="del">
          <ac:chgData name="Leventhal, Brian C - leventbc" userId="3adb2060-2beb-4a7d-9680-0848e8f14df8" providerId="ADAL" clId="{357D1710-6A76-4556-8485-F00C8675E2D2}" dt="2022-01-14T14:32:15.816" v="720" actId="478"/>
          <ac:grpSpMkLst>
            <pc:docMk/>
            <pc:sldMk cId="1402983969" sldId="266"/>
            <ac:grpSpMk id="54" creationId="{375B0B05-8AA4-47C8-B0CB-B385E2CC4C1F}"/>
          </ac:grpSpMkLst>
        </pc:grpChg>
        <pc:grpChg chg="del">
          <ac:chgData name="Leventhal, Brian C - leventbc" userId="3adb2060-2beb-4a7d-9680-0848e8f14df8" providerId="ADAL" clId="{357D1710-6A76-4556-8485-F00C8675E2D2}" dt="2022-01-14T14:32:15.816" v="720" actId="478"/>
          <ac:grpSpMkLst>
            <pc:docMk/>
            <pc:sldMk cId="1402983969" sldId="266"/>
            <ac:grpSpMk id="55" creationId="{BD3B58CC-EC90-4D61-AF09-86731E175FC4}"/>
          </ac:grpSpMkLst>
        </pc:grpChg>
      </pc:sldChg>
      <pc:sldChg chg="delSp modSp add del mod">
        <pc:chgData name="Leventhal, Brian C - leventbc" userId="3adb2060-2beb-4a7d-9680-0848e8f14df8" providerId="ADAL" clId="{357D1710-6A76-4556-8485-F00C8675E2D2}" dt="2022-01-14T14:42:20.282" v="840" actId="47"/>
        <pc:sldMkLst>
          <pc:docMk/>
          <pc:sldMk cId="2276824081" sldId="267"/>
        </pc:sldMkLst>
        <pc:grpChg chg="del">
          <ac:chgData name="Leventhal, Brian C - leventbc" userId="3adb2060-2beb-4a7d-9680-0848e8f14df8" providerId="ADAL" clId="{357D1710-6A76-4556-8485-F00C8675E2D2}" dt="2022-01-14T14:32:51.866" v="729" actId="478"/>
          <ac:grpSpMkLst>
            <pc:docMk/>
            <pc:sldMk cId="2276824081" sldId="267"/>
            <ac:grpSpMk id="50" creationId="{668DB86D-2A6B-4174-93BD-2E026200D7CA}"/>
          </ac:grpSpMkLst>
        </pc:grpChg>
        <pc:grpChg chg="del">
          <ac:chgData name="Leventhal, Brian C - leventbc" userId="3adb2060-2beb-4a7d-9680-0848e8f14df8" providerId="ADAL" clId="{357D1710-6A76-4556-8485-F00C8675E2D2}" dt="2022-01-14T14:32:51.866" v="729" actId="478"/>
          <ac:grpSpMkLst>
            <pc:docMk/>
            <pc:sldMk cId="2276824081" sldId="267"/>
            <ac:grpSpMk id="51" creationId="{B33F6493-5930-4A4F-9E40-C41B8EDB2956}"/>
          </ac:grpSpMkLst>
        </pc:grpChg>
        <pc:grpChg chg="del">
          <ac:chgData name="Leventhal, Brian C - leventbc" userId="3adb2060-2beb-4a7d-9680-0848e8f14df8" providerId="ADAL" clId="{357D1710-6A76-4556-8485-F00C8675E2D2}" dt="2022-01-14T14:32:51.866" v="729" actId="478"/>
          <ac:grpSpMkLst>
            <pc:docMk/>
            <pc:sldMk cId="2276824081" sldId="267"/>
            <ac:grpSpMk id="52" creationId="{28C2CCD7-D9B7-477F-8DD4-1CED768491E0}"/>
          </ac:grpSpMkLst>
        </pc:grpChg>
        <pc:grpChg chg="del">
          <ac:chgData name="Leventhal, Brian C - leventbc" userId="3adb2060-2beb-4a7d-9680-0848e8f14df8" providerId="ADAL" clId="{357D1710-6A76-4556-8485-F00C8675E2D2}" dt="2022-01-14T14:32:51.866" v="729" actId="478"/>
          <ac:grpSpMkLst>
            <pc:docMk/>
            <pc:sldMk cId="2276824081" sldId="267"/>
            <ac:grpSpMk id="54" creationId="{375B0B05-8AA4-47C8-B0CB-B385E2CC4C1F}"/>
          </ac:grpSpMkLst>
        </pc:grpChg>
        <pc:grpChg chg="mod">
          <ac:chgData name="Leventhal, Brian C - leventbc" userId="3adb2060-2beb-4a7d-9680-0848e8f14df8" providerId="ADAL" clId="{357D1710-6A76-4556-8485-F00C8675E2D2}" dt="2022-01-14T14:32:59.369" v="730" actId="962"/>
          <ac:grpSpMkLst>
            <pc:docMk/>
            <pc:sldMk cId="2276824081" sldId="267"/>
            <ac:grpSpMk id="55" creationId="{BD3B58CC-EC90-4D61-AF09-86731E175FC4}"/>
          </ac:grpSpMkLst>
        </pc:grpChg>
      </pc:sldChg>
      <pc:sldChg chg="delSp modSp add del mod ord">
        <pc:chgData name="Leventhal, Brian C - leventbc" userId="3adb2060-2beb-4a7d-9680-0848e8f14df8" providerId="ADAL" clId="{357D1710-6A76-4556-8485-F00C8675E2D2}" dt="2022-01-14T14:42:20.282" v="840" actId="47"/>
        <pc:sldMkLst>
          <pc:docMk/>
          <pc:sldMk cId="3210682093" sldId="268"/>
        </pc:sldMkLst>
        <pc:grpChg chg="del">
          <ac:chgData name="Leventhal, Brian C - leventbc" userId="3adb2060-2beb-4a7d-9680-0848e8f14df8" providerId="ADAL" clId="{357D1710-6A76-4556-8485-F00C8675E2D2}" dt="2022-01-14T14:32:32.267" v="724" actId="478"/>
          <ac:grpSpMkLst>
            <pc:docMk/>
            <pc:sldMk cId="3210682093" sldId="268"/>
            <ac:grpSpMk id="50" creationId="{668DB86D-2A6B-4174-93BD-2E026200D7CA}"/>
          </ac:grpSpMkLst>
        </pc:grpChg>
        <pc:grpChg chg="del">
          <ac:chgData name="Leventhal, Brian C - leventbc" userId="3adb2060-2beb-4a7d-9680-0848e8f14df8" providerId="ADAL" clId="{357D1710-6A76-4556-8485-F00C8675E2D2}" dt="2022-01-14T14:32:32.267" v="724" actId="478"/>
          <ac:grpSpMkLst>
            <pc:docMk/>
            <pc:sldMk cId="3210682093" sldId="268"/>
            <ac:grpSpMk id="51" creationId="{B33F6493-5930-4A4F-9E40-C41B8EDB2956}"/>
          </ac:grpSpMkLst>
        </pc:grpChg>
        <pc:grpChg chg="del">
          <ac:chgData name="Leventhal, Brian C - leventbc" userId="3adb2060-2beb-4a7d-9680-0848e8f14df8" providerId="ADAL" clId="{357D1710-6A76-4556-8485-F00C8675E2D2}" dt="2022-01-14T14:32:32.267" v="724" actId="478"/>
          <ac:grpSpMkLst>
            <pc:docMk/>
            <pc:sldMk cId="3210682093" sldId="268"/>
            <ac:grpSpMk id="52" creationId="{28C2CCD7-D9B7-477F-8DD4-1CED768491E0}"/>
          </ac:grpSpMkLst>
        </pc:grpChg>
        <pc:grpChg chg="mod">
          <ac:chgData name="Leventhal, Brian C - leventbc" userId="3adb2060-2beb-4a7d-9680-0848e8f14df8" providerId="ADAL" clId="{357D1710-6A76-4556-8485-F00C8675E2D2}" dt="2022-01-14T14:32:42.601" v="726" actId="962"/>
          <ac:grpSpMkLst>
            <pc:docMk/>
            <pc:sldMk cId="3210682093" sldId="268"/>
            <ac:grpSpMk id="54" creationId="{375B0B05-8AA4-47C8-B0CB-B385E2CC4C1F}"/>
          </ac:grpSpMkLst>
        </pc:grpChg>
        <pc:grpChg chg="del">
          <ac:chgData name="Leventhal, Brian C - leventbc" userId="3adb2060-2beb-4a7d-9680-0848e8f14df8" providerId="ADAL" clId="{357D1710-6A76-4556-8485-F00C8675E2D2}" dt="2022-01-14T14:32:34.880" v="725" actId="478"/>
          <ac:grpSpMkLst>
            <pc:docMk/>
            <pc:sldMk cId="3210682093" sldId="268"/>
            <ac:grpSpMk id="55" creationId="{BD3B58CC-EC90-4D61-AF09-86731E175FC4}"/>
          </ac:grpSpMkLst>
        </pc:grpChg>
      </pc:sldChg>
      <pc:sldChg chg="add del">
        <pc:chgData name="Leventhal, Brian C - leventbc" userId="3adb2060-2beb-4a7d-9680-0848e8f14df8" providerId="ADAL" clId="{357D1710-6A76-4556-8485-F00C8675E2D2}" dt="2022-01-14T14:34:14.077" v="734" actId="47"/>
        <pc:sldMkLst>
          <pc:docMk/>
          <pc:sldMk cId="40271547" sldId="269"/>
        </pc:sldMkLst>
      </pc:sldChg>
      <pc:sldChg chg="modSp add del mod ord">
        <pc:chgData name="Leventhal, Brian C - leventbc" userId="3adb2060-2beb-4a7d-9680-0848e8f14df8" providerId="ADAL" clId="{357D1710-6A76-4556-8485-F00C8675E2D2}" dt="2022-01-14T14:36:51.460" v="771" actId="47"/>
        <pc:sldMkLst>
          <pc:docMk/>
          <pc:sldMk cId="2196495884" sldId="269"/>
        </pc:sldMkLst>
        <pc:spChg chg="mod">
          <ac:chgData name="Leventhal, Brian C - leventbc" userId="3adb2060-2beb-4a7d-9680-0848e8f14df8" providerId="ADAL" clId="{357D1710-6A76-4556-8485-F00C8675E2D2}" dt="2022-01-14T14:36:47.937" v="770" actId="20577"/>
          <ac:spMkLst>
            <pc:docMk/>
            <pc:sldMk cId="2196495884" sldId="269"/>
            <ac:spMk id="17" creationId="{4E54E86E-7836-4C72-98F8-F17202A7F02E}"/>
          </ac:spMkLst>
        </pc:spChg>
      </pc:sldChg>
      <pc:sldChg chg="delSp modSp add del mod">
        <pc:chgData name="Leventhal, Brian C - leventbc" userId="3adb2060-2beb-4a7d-9680-0848e8f14df8" providerId="ADAL" clId="{357D1710-6A76-4556-8485-F00C8675E2D2}" dt="2022-01-14T14:43:31.822" v="856" actId="47"/>
        <pc:sldMkLst>
          <pc:docMk/>
          <pc:sldMk cId="3686652396" sldId="269"/>
        </pc:sldMkLst>
        <pc:spChg chg="mod">
          <ac:chgData name="Leventhal, Brian C - leventbc" userId="3adb2060-2beb-4a7d-9680-0848e8f14df8" providerId="ADAL" clId="{357D1710-6A76-4556-8485-F00C8675E2D2}" dt="2022-01-14T14:39:10.053" v="827" actId="20577"/>
          <ac:spMkLst>
            <pc:docMk/>
            <pc:sldMk cId="3686652396" sldId="269"/>
            <ac:spMk id="17" creationId="{4E54E86E-7836-4C72-98F8-F17202A7F02E}"/>
          </ac:spMkLst>
        </pc:spChg>
        <pc:spChg chg="mod">
          <ac:chgData name="Leventhal, Brian C - leventbc" userId="3adb2060-2beb-4a7d-9680-0848e8f14df8" providerId="ADAL" clId="{357D1710-6A76-4556-8485-F00C8675E2D2}" dt="2022-01-14T14:38:14.336" v="786" actId="14100"/>
          <ac:spMkLst>
            <pc:docMk/>
            <pc:sldMk cId="3686652396" sldId="269"/>
            <ac:spMk id="21" creationId="{ECC56A54-1E75-4586-B522-903F3B920BB5}"/>
          </ac:spMkLst>
        </pc:spChg>
        <pc:spChg chg="mod">
          <ac:chgData name="Leventhal, Brian C - leventbc" userId="3adb2060-2beb-4a7d-9680-0848e8f14df8" providerId="ADAL" clId="{357D1710-6A76-4556-8485-F00C8675E2D2}" dt="2022-01-14T14:39:48.826" v="839" actId="14100"/>
          <ac:spMkLst>
            <pc:docMk/>
            <pc:sldMk cId="3686652396" sldId="269"/>
            <ac:spMk id="23" creationId="{128B0D1A-6143-4C52-806D-25125BCB9924}"/>
          </ac:spMkLst>
        </pc:spChg>
        <pc:spChg chg="mod">
          <ac:chgData name="Leventhal, Brian C - leventbc" userId="3adb2060-2beb-4a7d-9680-0848e8f14df8" providerId="ADAL" clId="{357D1710-6A76-4556-8485-F00C8675E2D2}" dt="2022-01-14T14:38:57.354" v="798" actId="14100"/>
          <ac:spMkLst>
            <pc:docMk/>
            <pc:sldMk cId="3686652396" sldId="269"/>
            <ac:spMk id="26" creationId="{7719FA3F-C220-412D-AA72-791DEDA757E3}"/>
          </ac:spMkLst>
        </pc:spChg>
        <pc:spChg chg="mod">
          <ac:chgData name="Leventhal, Brian C - leventbc" userId="3adb2060-2beb-4a7d-9680-0848e8f14df8" providerId="ADAL" clId="{357D1710-6A76-4556-8485-F00C8675E2D2}" dt="2022-01-14T14:37:28.832" v="778" actId="14100"/>
          <ac:spMkLst>
            <pc:docMk/>
            <pc:sldMk cId="3686652396" sldId="269"/>
            <ac:spMk id="30" creationId="{856B8AB2-93E8-4651-A912-379DE4945731}"/>
          </ac:spMkLst>
        </pc:spChg>
        <pc:spChg chg="mod">
          <ac:chgData name="Leventhal, Brian C - leventbc" userId="3adb2060-2beb-4a7d-9680-0848e8f14df8" providerId="ADAL" clId="{357D1710-6A76-4556-8485-F00C8675E2D2}" dt="2022-01-14T14:38:05.032" v="783" actId="2711"/>
          <ac:spMkLst>
            <pc:docMk/>
            <pc:sldMk cId="3686652396" sldId="269"/>
            <ac:spMk id="37" creationId="{E212F742-7841-497D-BA9C-22CBB64AA7A2}"/>
          </ac:spMkLst>
        </pc:spChg>
        <pc:spChg chg="mod">
          <ac:chgData name="Leventhal, Brian C - leventbc" userId="3adb2060-2beb-4a7d-9680-0848e8f14df8" providerId="ADAL" clId="{357D1710-6A76-4556-8485-F00C8675E2D2}" dt="2022-01-14T14:39:04.138" v="800" actId="20577"/>
          <ac:spMkLst>
            <pc:docMk/>
            <pc:sldMk cId="3686652396" sldId="269"/>
            <ac:spMk id="39" creationId="{D9DCBEA4-F405-49E1-9701-0B6E48097856}"/>
          </ac:spMkLst>
        </pc:spChg>
        <pc:spChg chg="mod">
          <ac:chgData name="Leventhal, Brian C - leventbc" userId="3adb2060-2beb-4a7d-9680-0848e8f14df8" providerId="ADAL" clId="{357D1710-6A76-4556-8485-F00C8675E2D2}" dt="2022-01-14T14:39:40.005" v="837" actId="1076"/>
          <ac:spMkLst>
            <pc:docMk/>
            <pc:sldMk cId="3686652396" sldId="269"/>
            <ac:spMk id="41" creationId="{F5DBDE44-AB41-4036-B2A4-DF9A9F3EB77C}"/>
          </ac:spMkLst>
        </pc:spChg>
        <pc:spChg chg="mod">
          <ac:chgData name="Leventhal, Brian C - leventbc" userId="3adb2060-2beb-4a7d-9680-0848e8f14df8" providerId="ADAL" clId="{357D1710-6A76-4556-8485-F00C8675E2D2}" dt="2022-01-14T14:39:36.126" v="836" actId="1076"/>
          <ac:spMkLst>
            <pc:docMk/>
            <pc:sldMk cId="3686652396" sldId="269"/>
            <ac:spMk id="43" creationId="{662DC7BA-B253-4CA2-81C4-12DB8D44843B}"/>
          </ac:spMkLst>
        </pc:spChg>
        <pc:grpChg chg="mod">
          <ac:chgData name="Leventhal, Brian C - leventbc" userId="3adb2060-2beb-4a7d-9680-0848e8f14df8" providerId="ADAL" clId="{357D1710-6A76-4556-8485-F00C8675E2D2}" dt="2022-01-14T14:39:28.258" v="834" actId="1076"/>
          <ac:grpSpMkLst>
            <pc:docMk/>
            <pc:sldMk cId="3686652396" sldId="269"/>
            <ac:grpSpMk id="50" creationId="{668DB86D-2A6B-4174-93BD-2E026200D7CA}"/>
          </ac:grpSpMkLst>
        </pc:grpChg>
        <pc:grpChg chg="mod">
          <ac:chgData name="Leventhal, Brian C - leventbc" userId="3adb2060-2beb-4a7d-9680-0848e8f14df8" providerId="ADAL" clId="{357D1710-6A76-4556-8485-F00C8675E2D2}" dt="2022-01-14T14:39:28.258" v="834" actId="1076"/>
          <ac:grpSpMkLst>
            <pc:docMk/>
            <pc:sldMk cId="3686652396" sldId="269"/>
            <ac:grpSpMk id="51" creationId="{B33F6493-5930-4A4F-9E40-C41B8EDB2956}"/>
          </ac:grpSpMkLst>
        </pc:grpChg>
        <pc:grpChg chg="mod">
          <ac:chgData name="Leventhal, Brian C - leventbc" userId="3adb2060-2beb-4a7d-9680-0848e8f14df8" providerId="ADAL" clId="{357D1710-6A76-4556-8485-F00C8675E2D2}" dt="2022-01-14T14:39:28.258" v="834" actId="1076"/>
          <ac:grpSpMkLst>
            <pc:docMk/>
            <pc:sldMk cId="3686652396" sldId="269"/>
            <ac:grpSpMk id="52" creationId="{28C2CCD7-D9B7-477F-8DD4-1CED768491E0}"/>
          </ac:grpSpMkLst>
        </pc:grpChg>
        <pc:grpChg chg="mod">
          <ac:chgData name="Leventhal, Brian C - leventbc" userId="3adb2060-2beb-4a7d-9680-0848e8f14df8" providerId="ADAL" clId="{357D1710-6A76-4556-8485-F00C8675E2D2}" dt="2022-01-14T14:39:28.258" v="834" actId="1076"/>
          <ac:grpSpMkLst>
            <pc:docMk/>
            <pc:sldMk cId="3686652396" sldId="269"/>
            <ac:grpSpMk id="54" creationId="{375B0B05-8AA4-47C8-B0CB-B385E2CC4C1F}"/>
          </ac:grpSpMkLst>
        </pc:grpChg>
        <pc:grpChg chg="del">
          <ac:chgData name="Leventhal, Brian C - leventbc" userId="3adb2060-2beb-4a7d-9680-0848e8f14df8" providerId="ADAL" clId="{357D1710-6A76-4556-8485-F00C8675E2D2}" dt="2022-01-14T14:39:21.354" v="833" actId="478"/>
          <ac:grpSpMkLst>
            <pc:docMk/>
            <pc:sldMk cId="3686652396" sldId="269"/>
            <ac:grpSpMk id="55" creationId="{BD3B58CC-EC90-4D61-AF09-86731E175FC4}"/>
          </ac:grpSpMkLst>
        </pc:grpChg>
      </pc:sldChg>
      <pc:sldChg chg="addSp delSp modSp add mod modTransition">
        <pc:chgData name="Leventhal, Brian C - leventbc" userId="3adb2060-2beb-4a7d-9680-0848e8f14df8" providerId="ADAL" clId="{357D1710-6A76-4556-8485-F00C8675E2D2}" dt="2022-01-14T14:48:48.023" v="881" actId="478"/>
        <pc:sldMkLst>
          <pc:docMk/>
          <pc:sldMk cId="99808946" sldId="270"/>
        </pc:sldMkLst>
        <pc:spChg chg="mod">
          <ac:chgData name="Leventhal, Brian C - leventbc" userId="3adb2060-2beb-4a7d-9680-0848e8f14df8" providerId="ADAL" clId="{357D1710-6A76-4556-8485-F00C8675E2D2}" dt="2022-01-14T14:45:04.154" v="871" actId="962"/>
          <ac:spMkLst>
            <pc:docMk/>
            <pc:sldMk cId="99808946" sldId="270"/>
            <ac:spMk id="17" creationId="{4E54E86E-7836-4C72-98F8-F17202A7F02E}"/>
          </ac:spMkLst>
        </pc:spChg>
        <pc:spChg chg="add del mod">
          <ac:chgData name="Leventhal, Brian C - leventbc" userId="3adb2060-2beb-4a7d-9680-0848e8f14df8" providerId="ADAL" clId="{357D1710-6A76-4556-8485-F00C8675E2D2}" dt="2022-01-14T14:48:48.023" v="881" actId="478"/>
          <ac:spMkLst>
            <pc:docMk/>
            <pc:sldMk cId="99808946" sldId="270"/>
            <ac:spMk id="24" creationId="{1847D824-9163-477B-8139-6588BC4791DC}"/>
          </ac:spMkLst>
        </pc:spChg>
        <pc:grpChg chg="mod">
          <ac:chgData name="Leventhal, Brian C - leventbc" userId="3adb2060-2beb-4a7d-9680-0848e8f14df8" providerId="ADAL" clId="{357D1710-6A76-4556-8485-F00C8675E2D2}" dt="2022-01-14T14:46:14.518" v="875" actId="962"/>
          <ac:grpSpMkLst>
            <pc:docMk/>
            <pc:sldMk cId="99808946" sldId="270"/>
            <ac:grpSpMk id="50" creationId="{668DB86D-2A6B-4174-93BD-2E026200D7CA}"/>
          </ac:grpSpMkLst>
        </pc:grpChg>
        <pc:grpChg chg="del">
          <ac:chgData name="Leventhal, Brian C - leventbc" userId="3adb2060-2beb-4a7d-9680-0848e8f14df8" providerId="ADAL" clId="{357D1710-6A76-4556-8485-F00C8675E2D2}" dt="2022-01-14T14:42:35.345" v="846" actId="478"/>
          <ac:grpSpMkLst>
            <pc:docMk/>
            <pc:sldMk cId="99808946" sldId="270"/>
            <ac:grpSpMk id="51" creationId="{B33F6493-5930-4A4F-9E40-C41B8EDB2956}"/>
          </ac:grpSpMkLst>
        </pc:grpChg>
        <pc:grpChg chg="del">
          <ac:chgData name="Leventhal, Brian C - leventbc" userId="3adb2060-2beb-4a7d-9680-0848e8f14df8" providerId="ADAL" clId="{357D1710-6A76-4556-8485-F00C8675E2D2}" dt="2022-01-14T14:42:35.345" v="846" actId="478"/>
          <ac:grpSpMkLst>
            <pc:docMk/>
            <pc:sldMk cId="99808946" sldId="270"/>
            <ac:grpSpMk id="52" creationId="{28C2CCD7-D9B7-477F-8DD4-1CED768491E0}"/>
          </ac:grpSpMkLst>
        </pc:grpChg>
        <pc:grpChg chg="del">
          <ac:chgData name="Leventhal, Brian C - leventbc" userId="3adb2060-2beb-4a7d-9680-0848e8f14df8" providerId="ADAL" clId="{357D1710-6A76-4556-8485-F00C8675E2D2}" dt="2022-01-14T14:42:35.345" v="846" actId="478"/>
          <ac:grpSpMkLst>
            <pc:docMk/>
            <pc:sldMk cId="99808946" sldId="270"/>
            <ac:grpSpMk id="54" creationId="{375B0B05-8AA4-47C8-B0CB-B385E2CC4C1F}"/>
          </ac:grpSpMkLst>
        </pc:grpChg>
      </pc:sldChg>
      <pc:sldChg chg="delSp modSp add mod modTransition">
        <pc:chgData name="Leventhal, Brian C - leventbc" userId="3adb2060-2beb-4a7d-9680-0848e8f14df8" providerId="ADAL" clId="{357D1710-6A76-4556-8485-F00C8675E2D2}" dt="2022-01-14T14:46:39.505" v="876" actId="962"/>
        <pc:sldMkLst>
          <pc:docMk/>
          <pc:sldMk cId="3987835201" sldId="271"/>
        </pc:sldMkLst>
        <pc:spChg chg="mod">
          <ac:chgData name="Leventhal, Brian C - leventbc" userId="3adb2060-2beb-4a7d-9680-0848e8f14df8" providerId="ADAL" clId="{357D1710-6A76-4556-8485-F00C8675E2D2}" dt="2022-01-14T14:46:39.505" v="876" actId="962"/>
          <ac:spMkLst>
            <pc:docMk/>
            <pc:sldMk cId="3987835201" sldId="271"/>
            <ac:spMk id="17" creationId="{4E54E86E-7836-4C72-98F8-F17202A7F02E}"/>
          </ac:spMkLst>
        </pc:spChg>
        <pc:grpChg chg="del">
          <ac:chgData name="Leventhal, Brian C - leventbc" userId="3adb2060-2beb-4a7d-9680-0848e8f14df8" providerId="ADAL" clId="{357D1710-6A76-4556-8485-F00C8675E2D2}" dt="2022-01-14T14:42:44.883" v="847" actId="478"/>
          <ac:grpSpMkLst>
            <pc:docMk/>
            <pc:sldMk cId="3987835201" sldId="271"/>
            <ac:grpSpMk id="50" creationId="{668DB86D-2A6B-4174-93BD-2E026200D7CA}"/>
          </ac:grpSpMkLst>
        </pc:grpChg>
        <pc:grpChg chg="mod">
          <ac:chgData name="Leventhal, Brian C - leventbc" userId="3adb2060-2beb-4a7d-9680-0848e8f14df8" providerId="ADAL" clId="{357D1710-6A76-4556-8485-F00C8675E2D2}" dt="2022-01-14T14:43:23.405" v="854" actId="962"/>
          <ac:grpSpMkLst>
            <pc:docMk/>
            <pc:sldMk cId="3987835201" sldId="271"/>
            <ac:grpSpMk id="51" creationId="{B33F6493-5930-4A4F-9E40-C41B8EDB2956}"/>
          </ac:grpSpMkLst>
        </pc:grpChg>
        <pc:grpChg chg="del">
          <ac:chgData name="Leventhal, Brian C - leventbc" userId="3adb2060-2beb-4a7d-9680-0848e8f14df8" providerId="ADAL" clId="{357D1710-6A76-4556-8485-F00C8675E2D2}" dt="2022-01-14T14:42:48.545" v="848" actId="478"/>
          <ac:grpSpMkLst>
            <pc:docMk/>
            <pc:sldMk cId="3987835201" sldId="271"/>
            <ac:grpSpMk id="52" creationId="{28C2CCD7-D9B7-477F-8DD4-1CED768491E0}"/>
          </ac:grpSpMkLst>
        </pc:grpChg>
        <pc:grpChg chg="del">
          <ac:chgData name="Leventhal, Brian C - leventbc" userId="3adb2060-2beb-4a7d-9680-0848e8f14df8" providerId="ADAL" clId="{357D1710-6A76-4556-8485-F00C8675E2D2}" dt="2022-01-14T14:42:48.545" v="848" actId="478"/>
          <ac:grpSpMkLst>
            <pc:docMk/>
            <pc:sldMk cId="3987835201" sldId="271"/>
            <ac:grpSpMk id="54" creationId="{375B0B05-8AA4-47C8-B0CB-B385E2CC4C1F}"/>
          </ac:grpSpMkLst>
        </pc:grpChg>
      </pc:sldChg>
      <pc:sldChg chg="delSp modSp add mod modTransition">
        <pc:chgData name="Leventhal, Brian C - leventbc" userId="3adb2060-2beb-4a7d-9680-0848e8f14df8" providerId="ADAL" clId="{357D1710-6A76-4556-8485-F00C8675E2D2}" dt="2022-01-14T14:46:44.322" v="877" actId="962"/>
        <pc:sldMkLst>
          <pc:docMk/>
          <pc:sldMk cId="3061064832" sldId="272"/>
        </pc:sldMkLst>
        <pc:spChg chg="mod">
          <ac:chgData name="Leventhal, Brian C - leventbc" userId="3adb2060-2beb-4a7d-9680-0848e8f14df8" providerId="ADAL" clId="{357D1710-6A76-4556-8485-F00C8675E2D2}" dt="2022-01-14T14:46:44.322" v="877" actId="962"/>
          <ac:spMkLst>
            <pc:docMk/>
            <pc:sldMk cId="3061064832" sldId="272"/>
            <ac:spMk id="17" creationId="{4E54E86E-7836-4C72-98F8-F17202A7F02E}"/>
          </ac:spMkLst>
        </pc:spChg>
        <pc:grpChg chg="del">
          <ac:chgData name="Leventhal, Brian C - leventbc" userId="3adb2060-2beb-4a7d-9680-0848e8f14df8" providerId="ADAL" clId="{357D1710-6A76-4556-8485-F00C8675E2D2}" dt="2022-01-14T14:42:52.756" v="849" actId="478"/>
          <ac:grpSpMkLst>
            <pc:docMk/>
            <pc:sldMk cId="3061064832" sldId="272"/>
            <ac:grpSpMk id="50" creationId="{668DB86D-2A6B-4174-93BD-2E026200D7CA}"/>
          </ac:grpSpMkLst>
        </pc:grpChg>
        <pc:grpChg chg="del">
          <ac:chgData name="Leventhal, Brian C - leventbc" userId="3adb2060-2beb-4a7d-9680-0848e8f14df8" providerId="ADAL" clId="{357D1710-6A76-4556-8485-F00C8675E2D2}" dt="2022-01-14T14:42:52.756" v="849" actId="478"/>
          <ac:grpSpMkLst>
            <pc:docMk/>
            <pc:sldMk cId="3061064832" sldId="272"/>
            <ac:grpSpMk id="51" creationId="{B33F6493-5930-4A4F-9E40-C41B8EDB2956}"/>
          </ac:grpSpMkLst>
        </pc:grpChg>
        <pc:grpChg chg="mod">
          <ac:chgData name="Leventhal, Brian C - leventbc" userId="3adb2060-2beb-4a7d-9680-0848e8f14df8" providerId="ADAL" clId="{357D1710-6A76-4556-8485-F00C8675E2D2}" dt="2022-01-14T14:43:17.375" v="853" actId="962"/>
          <ac:grpSpMkLst>
            <pc:docMk/>
            <pc:sldMk cId="3061064832" sldId="272"/>
            <ac:grpSpMk id="52" creationId="{28C2CCD7-D9B7-477F-8DD4-1CED768491E0}"/>
          </ac:grpSpMkLst>
        </pc:grpChg>
        <pc:grpChg chg="del">
          <ac:chgData name="Leventhal, Brian C - leventbc" userId="3adb2060-2beb-4a7d-9680-0848e8f14df8" providerId="ADAL" clId="{357D1710-6A76-4556-8485-F00C8675E2D2}" dt="2022-01-14T14:42:56.395" v="850" actId="478"/>
          <ac:grpSpMkLst>
            <pc:docMk/>
            <pc:sldMk cId="3061064832" sldId="272"/>
            <ac:grpSpMk id="54" creationId="{375B0B05-8AA4-47C8-B0CB-B385E2CC4C1F}"/>
          </ac:grpSpMkLst>
        </pc:grpChg>
      </pc:sldChg>
      <pc:sldChg chg="delSp modSp add mod modTransition">
        <pc:chgData name="Leventhal, Brian C - leventbc" userId="3adb2060-2beb-4a7d-9680-0848e8f14df8" providerId="ADAL" clId="{357D1710-6A76-4556-8485-F00C8675E2D2}" dt="2022-01-14T14:46:51.475" v="878" actId="962"/>
        <pc:sldMkLst>
          <pc:docMk/>
          <pc:sldMk cId="924156362" sldId="273"/>
        </pc:sldMkLst>
        <pc:spChg chg="mod">
          <ac:chgData name="Leventhal, Brian C - leventbc" userId="3adb2060-2beb-4a7d-9680-0848e8f14df8" providerId="ADAL" clId="{357D1710-6A76-4556-8485-F00C8675E2D2}" dt="2022-01-14T14:46:51.475" v="878" actId="962"/>
          <ac:spMkLst>
            <pc:docMk/>
            <pc:sldMk cId="924156362" sldId="273"/>
            <ac:spMk id="17" creationId="{4E54E86E-7836-4C72-98F8-F17202A7F02E}"/>
          </ac:spMkLst>
        </pc:spChg>
        <pc:grpChg chg="del">
          <ac:chgData name="Leventhal, Brian C - leventbc" userId="3adb2060-2beb-4a7d-9680-0848e8f14df8" providerId="ADAL" clId="{357D1710-6A76-4556-8485-F00C8675E2D2}" dt="2022-01-14T14:43:01.157" v="851" actId="478"/>
          <ac:grpSpMkLst>
            <pc:docMk/>
            <pc:sldMk cId="924156362" sldId="273"/>
            <ac:grpSpMk id="50" creationId="{668DB86D-2A6B-4174-93BD-2E026200D7CA}"/>
          </ac:grpSpMkLst>
        </pc:grpChg>
        <pc:grpChg chg="del">
          <ac:chgData name="Leventhal, Brian C - leventbc" userId="3adb2060-2beb-4a7d-9680-0848e8f14df8" providerId="ADAL" clId="{357D1710-6A76-4556-8485-F00C8675E2D2}" dt="2022-01-14T14:43:01.157" v="851" actId="478"/>
          <ac:grpSpMkLst>
            <pc:docMk/>
            <pc:sldMk cId="924156362" sldId="273"/>
            <ac:grpSpMk id="51" creationId="{B33F6493-5930-4A4F-9E40-C41B8EDB2956}"/>
          </ac:grpSpMkLst>
        </pc:grpChg>
        <pc:grpChg chg="del">
          <ac:chgData name="Leventhal, Brian C - leventbc" userId="3adb2060-2beb-4a7d-9680-0848e8f14df8" providerId="ADAL" clId="{357D1710-6A76-4556-8485-F00C8675E2D2}" dt="2022-01-14T14:43:01.157" v="851" actId="478"/>
          <ac:grpSpMkLst>
            <pc:docMk/>
            <pc:sldMk cId="924156362" sldId="273"/>
            <ac:grpSpMk id="52" creationId="{28C2CCD7-D9B7-477F-8DD4-1CED768491E0}"/>
          </ac:grpSpMkLst>
        </pc:grpChg>
        <pc:grpChg chg="mod">
          <ac:chgData name="Leventhal, Brian C - leventbc" userId="3adb2060-2beb-4a7d-9680-0848e8f14df8" providerId="ADAL" clId="{357D1710-6A76-4556-8485-F00C8675E2D2}" dt="2022-01-14T14:43:10.508" v="852" actId="962"/>
          <ac:grpSpMkLst>
            <pc:docMk/>
            <pc:sldMk cId="924156362" sldId="273"/>
            <ac:grpSpMk id="54" creationId="{375B0B05-8AA4-47C8-B0CB-B385E2CC4C1F}"/>
          </ac:grpSpMkLst>
        </pc:grpChg>
      </pc:sldChg>
      <pc:sldChg chg="modSp add">
        <pc:chgData name="Leventhal, Brian C - leventbc" userId="3adb2060-2beb-4a7d-9680-0848e8f14df8" providerId="ADAL" clId="{357D1710-6A76-4556-8485-F00C8675E2D2}" dt="2022-01-14T14:46:58.014" v="879" actId="962"/>
        <pc:sldMkLst>
          <pc:docMk/>
          <pc:sldMk cId="2451656643" sldId="274"/>
        </pc:sldMkLst>
        <pc:spChg chg="mod">
          <ac:chgData name="Leventhal, Brian C - leventbc" userId="3adb2060-2beb-4a7d-9680-0848e8f14df8" providerId="ADAL" clId="{357D1710-6A76-4556-8485-F00C8675E2D2}" dt="2022-01-14T14:46:58.014" v="879" actId="962"/>
          <ac:spMkLst>
            <pc:docMk/>
            <pc:sldMk cId="2451656643" sldId="274"/>
            <ac:spMk id="17" creationId="{4E54E86E-7836-4C72-98F8-F17202A7F02E}"/>
          </ac:spMkLst>
        </pc:spChg>
      </pc:sldChg>
      <pc:sldChg chg="addSp delSp modSp add mod delAnim modAnim">
        <pc:chgData name="Leventhal, Brian C - leventbc" userId="3adb2060-2beb-4a7d-9680-0848e8f14df8" providerId="ADAL" clId="{357D1710-6A76-4556-8485-F00C8675E2D2}" dt="2022-01-14T14:58:20.580" v="985" actId="6549"/>
        <pc:sldMkLst>
          <pc:docMk/>
          <pc:sldMk cId="2322221250" sldId="275"/>
        </pc:sldMkLst>
        <pc:spChg chg="mod">
          <ac:chgData name="Leventhal, Brian C - leventbc" userId="3adb2060-2beb-4a7d-9680-0848e8f14df8" providerId="ADAL" clId="{357D1710-6A76-4556-8485-F00C8675E2D2}" dt="2022-01-14T14:55:59.394" v="957" actId="1076"/>
          <ac:spMkLst>
            <pc:docMk/>
            <pc:sldMk cId="2322221250" sldId="275"/>
            <ac:spMk id="4" creationId="{C33E6766-4A8B-4794-B25A-36D8F8AD8CD5}"/>
          </ac:spMkLst>
        </pc:spChg>
        <pc:spChg chg="mod">
          <ac:chgData name="Leventhal, Brian C - leventbc" userId="3adb2060-2beb-4a7d-9680-0848e8f14df8" providerId="ADAL" clId="{357D1710-6A76-4556-8485-F00C8675E2D2}" dt="2022-01-14T14:54:43.617" v="943" actId="20577"/>
          <ac:spMkLst>
            <pc:docMk/>
            <pc:sldMk cId="2322221250" sldId="275"/>
            <ac:spMk id="17" creationId="{4E54E86E-7836-4C72-98F8-F17202A7F02E}"/>
          </ac:spMkLst>
        </pc:spChg>
        <pc:spChg chg="del">
          <ac:chgData name="Leventhal, Brian C - leventbc" userId="3adb2060-2beb-4a7d-9680-0848e8f14df8" providerId="ADAL" clId="{357D1710-6A76-4556-8485-F00C8675E2D2}" dt="2022-01-14T14:52:15.243" v="894" actId="478"/>
          <ac:spMkLst>
            <pc:docMk/>
            <pc:sldMk cId="2322221250" sldId="275"/>
            <ac:spMk id="20" creationId="{26FFB5DD-06D5-438F-B4D8-E147FED2335F}"/>
          </ac:spMkLst>
        </pc:spChg>
        <pc:spChg chg="mod">
          <ac:chgData name="Leventhal, Brian C - leventbc" userId="3adb2060-2beb-4a7d-9680-0848e8f14df8" providerId="ADAL" clId="{357D1710-6A76-4556-8485-F00C8675E2D2}" dt="2022-01-14T14:54:27.642" v="922" actId="339"/>
          <ac:spMkLst>
            <pc:docMk/>
            <pc:sldMk cId="2322221250" sldId="275"/>
            <ac:spMk id="21" creationId="{ECC56A54-1E75-4586-B522-903F3B920BB5}"/>
          </ac:spMkLst>
        </pc:spChg>
        <pc:spChg chg="del">
          <ac:chgData name="Leventhal, Brian C - leventbc" userId="3adb2060-2beb-4a7d-9680-0848e8f14df8" providerId="ADAL" clId="{357D1710-6A76-4556-8485-F00C8675E2D2}" dt="2022-01-14T14:52:12.221" v="893" actId="478"/>
          <ac:spMkLst>
            <pc:docMk/>
            <pc:sldMk cId="2322221250" sldId="275"/>
            <ac:spMk id="23" creationId="{128B0D1A-6143-4C52-806D-25125BCB9924}"/>
          </ac:spMkLst>
        </pc:spChg>
        <pc:spChg chg="del">
          <ac:chgData name="Leventhal, Brian C - leventbc" userId="3adb2060-2beb-4a7d-9680-0848e8f14df8" providerId="ADAL" clId="{357D1710-6A76-4556-8485-F00C8675E2D2}" dt="2022-01-14T14:52:34.471" v="900" actId="478"/>
          <ac:spMkLst>
            <pc:docMk/>
            <pc:sldMk cId="2322221250" sldId="275"/>
            <ac:spMk id="27" creationId="{58C7AED4-FFDC-4C5B-B2A2-52EA7FC7CECE}"/>
          </ac:spMkLst>
        </pc:spChg>
        <pc:spChg chg="del">
          <ac:chgData name="Leventhal, Brian C - leventbc" userId="3adb2060-2beb-4a7d-9680-0848e8f14df8" providerId="ADAL" clId="{357D1710-6A76-4556-8485-F00C8675E2D2}" dt="2022-01-14T14:52:39.267" v="901" actId="478"/>
          <ac:spMkLst>
            <pc:docMk/>
            <pc:sldMk cId="2322221250" sldId="275"/>
            <ac:spMk id="29" creationId="{FD755927-8722-4A34-B1D6-F84B50D6ABAB}"/>
          </ac:spMkLst>
        </pc:spChg>
        <pc:spChg chg="mod">
          <ac:chgData name="Leventhal, Brian C - leventbc" userId="3adb2060-2beb-4a7d-9680-0848e8f14df8" providerId="ADAL" clId="{357D1710-6A76-4556-8485-F00C8675E2D2}" dt="2022-01-14T14:55:14.852" v="947"/>
          <ac:spMkLst>
            <pc:docMk/>
            <pc:sldMk cId="2322221250" sldId="275"/>
            <ac:spMk id="34" creationId="{161D360A-ACBF-42DC-A75E-92D68F448FA2}"/>
          </ac:spMkLst>
        </pc:spChg>
        <pc:spChg chg="mod">
          <ac:chgData name="Leventhal, Brian C - leventbc" userId="3adb2060-2beb-4a7d-9680-0848e8f14df8" providerId="ADAL" clId="{357D1710-6A76-4556-8485-F00C8675E2D2}" dt="2022-01-14T14:57:25.813" v="980" actId="1076"/>
          <ac:spMkLst>
            <pc:docMk/>
            <pc:sldMk cId="2322221250" sldId="275"/>
            <ac:spMk id="35" creationId="{F7C2CEA5-EC33-4944-8FFC-D6FACEA41C48}"/>
          </ac:spMkLst>
        </pc:spChg>
        <pc:spChg chg="mod">
          <ac:chgData name="Leventhal, Brian C - leventbc" userId="3adb2060-2beb-4a7d-9680-0848e8f14df8" providerId="ADAL" clId="{357D1710-6A76-4556-8485-F00C8675E2D2}" dt="2022-01-14T14:55:23.387" v="949"/>
          <ac:spMkLst>
            <pc:docMk/>
            <pc:sldMk cId="2322221250" sldId="275"/>
            <ac:spMk id="38" creationId="{96A919B4-423A-4A76-BB1F-7D95177BD4A4}"/>
          </ac:spMkLst>
        </pc:spChg>
        <pc:spChg chg="mod">
          <ac:chgData name="Leventhal, Brian C - leventbc" userId="3adb2060-2beb-4a7d-9680-0848e8f14df8" providerId="ADAL" clId="{357D1710-6A76-4556-8485-F00C8675E2D2}" dt="2022-01-14T14:57:17.589" v="978" actId="1076"/>
          <ac:spMkLst>
            <pc:docMk/>
            <pc:sldMk cId="2322221250" sldId="275"/>
            <ac:spMk id="39" creationId="{D9DCBEA4-F405-49E1-9701-0B6E48097856}"/>
          </ac:spMkLst>
        </pc:spChg>
        <pc:spChg chg="mod">
          <ac:chgData name="Leventhal, Brian C - leventbc" userId="3adb2060-2beb-4a7d-9680-0848e8f14df8" providerId="ADAL" clId="{357D1710-6A76-4556-8485-F00C8675E2D2}" dt="2022-01-14T14:57:21.798" v="979" actId="1076"/>
          <ac:spMkLst>
            <pc:docMk/>
            <pc:sldMk cId="2322221250" sldId="275"/>
            <ac:spMk id="40" creationId="{80E2787B-E170-46D6-97E4-B7AC2D4C53CC}"/>
          </ac:spMkLst>
        </pc:spChg>
        <pc:spChg chg="mod">
          <ac:chgData name="Leventhal, Brian C - leventbc" userId="3adb2060-2beb-4a7d-9680-0848e8f14df8" providerId="ADAL" clId="{357D1710-6A76-4556-8485-F00C8675E2D2}" dt="2022-01-14T14:55:29.122" v="951"/>
          <ac:spMkLst>
            <pc:docMk/>
            <pc:sldMk cId="2322221250" sldId="275"/>
            <ac:spMk id="44" creationId="{64E40D90-3A08-4B42-8735-BF8B7AF03152}"/>
          </ac:spMkLst>
        </pc:spChg>
        <pc:spChg chg="mod">
          <ac:chgData name="Leventhal, Brian C - leventbc" userId="3adb2060-2beb-4a7d-9680-0848e8f14df8" providerId="ADAL" clId="{357D1710-6A76-4556-8485-F00C8675E2D2}" dt="2022-01-14T14:58:20.580" v="985" actId="6549"/>
          <ac:spMkLst>
            <pc:docMk/>
            <pc:sldMk cId="2322221250" sldId="275"/>
            <ac:spMk id="46" creationId="{7EB913AC-5B2E-4EB8-992E-673CEA2A9273}"/>
          </ac:spMkLst>
        </pc:spChg>
        <pc:grpChg chg="add mod">
          <ac:chgData name="Leventhal, Brian C - leventbc" userId="3adb2060-2beb-4a7d-9680-0848e8f14df8" providerId="ADAL" clId="{357D1710-6A76-4556-8485-F00C8675E2D2}" dt="2022-01-14T14:56:07.476" v="958" actId="1076"/>
          <ac:grpSpMkLst>
            <pc:docMk/>
            <pc:sldMk cId="2322221250" sldId="275"/>
            <ac:grpSpMk id="32" creationId="{4B0568CF-DD96-45FE-A193-5A19D97F51EF}"/>
          </ac:grpSpMkLst>
        </pc:grpChg>
        <pc:grpChg chg="add mod">
          <ac:chgData name="Leventhal, Brian C - leventbc" userId="3adb2060-2beb-4a7d-9680-0848e8f14df8" providerId="ADAL" clId="{357D1710-6A76-4556-8485-F00C8675E2D2}" dt="2022-01-14T14:55:54.668" v="956" actId="1076"/>
          <ac:grpSpMkLst>
            <pc:docMk/>
            <pc:sldMk cId="2322221250" sldId="275"/>
            <ac:grpSpMk id="36" creationId="{BF59F198-9C27-4E0F-AB1E-D0BE8F61643A}"/>
          </ac:grpSpMkLst>
        </pc:grpChg>
        <pc:grpChg chg="add mod">
          <ac:chgData name="Leventhal, Brian C - leventbc" userId="3adb2060-2beb-4a7d-9680-0848e8f14df8" providerId="ADAL" clId="{357D1710-6A76-4556-8485-F00C8675E2D2}" dt="2022-01-14T14:55:59.394" v="957" actId="1076"/>
          <ac:grpSpMkLst>
            <pc:docMk/>
            <pc:sldMk cId="2322221250" sldId="275"/>
            <ac:grpSpMk id="42" creationId="{5F124FF3-4EE5-4A00-AAC4-F58DEFA29F18}"/>
          </ac:grpSpMkLst>
        </pc:grpChg>
        <pc:grpChg chg="mod">
          <ac:chgData name="Leventhal, Brian C - leventbc" userId="3adb2060-2beb-4a7d-9680-0848e8f14df8" providerId="ADAL" clId="{357D1710-6A76-4556-8485-F00C8675E2D2}" dt="2022-01-14T14:55:38.728" v="953" actId="1076"/>
          <ac:grpSpMkLst>
            <pc:docMk/>
            <pc:sldMk cId="2322221250" sldId="275"/>
            <ac:grpSpMk id="50" creationId="{668DB86D-2A6B-4174-93BD-2E026200D7CA}"/>
          </ac:grpSpMkLst>
        </pc:grpChg>
        <pc:grpChg chg="add del mod">
          <ac:chgData name="Leventhal, Brian C - leventbc" userId="3adb2060-2beb-4a7d-9680-0848e8f14df8" providerId="ADAL" clId="{357D1710-6A76-4556-8485-F00C8675E2D2}" dt="2022-01-14T14:56:10.783" v="959" actId="1076"/>
          <ac:grpSpMkLst>
            <pc:docMk/>
            <pc:sldMk cId="2322221250" sldId="275"/>
            <ac:grpSpMk id="51" creationId="{B33F6493-5930-4A4F-9E40-C41B8EDB2956}"/>
          </ac:grpSpMkLst>
        </pc:grpChg>
        <pc:grpChg chg="add del mod">
          <ac:chgData name="Leventhal, Brian C - leventbc" userId="3adb2060-2beb-4a7d-9680-0848e8f14df8" providerId="ADAL" clId="{357D1710-6A76-4556-8485-F00C8675E2D2}" dt="2022-01-14T14:53:02.820" v="908" actId="478"/>
          <ac:grpSpMkLst>
            <pc:docMk/>
            <pc:sldMk cId="2322221250" sldId="275"/>
            <ac:grpSpMk id="52" creationId="{28C2CCD7-D9B7-477F-8DD4-1CED768491E0}"/>
          </ac:grpSpMkLst>
        </pc:grpChg>
        <pc:grpChg chg="add del mod">
          <ac:chgData name="Leventhal, Brian C - leventbc" userId="3adb2060-2beb-4a7d-9680-0848e8f14df8" providerId="ADAL" clId="{357D1710-6A76-4556-8485-F00C8675E2D2}" dt="2022-01-14T14:53:07.684" v="910" actId="478"/>
          <ac:grpSpMkLst>
            <pc:docMk/>
            <pc:sldMk cId="2322221250" sldId="275"/>
            <ac:grpSpMk id="54" creationId="{375B0B05-8AA4-47C8-B0CB-B385E2CC4C1F}"/>
          </ac:grpSpMkLst>
        </pc:grpChg>
        <pc:grpChg chg="add del mod">
          <ac:chgData name="Leventhal, Brian C - leventbc" userId="3adb2060-2beb-4a7d-9680-0848e8f14df8" providerId="ADAL" clId="{357D1710-6A76-4556-8485-F00C8675E2D2}" dt="2022-01-14T14:53:05.496" v="909" actId="478"/>
          <ac:grpSpMkLst>
            <pc:docMk/>
            <pc:sldMk cId="2322221250" sldId="275"/>
            <ac:grpSpMk id="55" creationId="{BD3B58CC-EC90-4D61-AF09-86731E175FC4}"/>
          </ac:grpSpMkLst>
        </pc:grpChg>
        <pc:picChg chg="add del mod">
          <ac:chgData name="Leventhal, Brian C - leventbc" userId="3adb2060-2beb-4a7d-9680-0848e8f14df8" providerId="ADAL" clId="{357D1710-6A76-4556-8485-F00C8675E2D2}" dt="2022-01-14T14:50:20.730" v="884" actId="478"/>
          <ac:picMkLst>
            <pc:docMk/>
            <pc:sldMk cId="2322221250" sldId="275"/>
            <ac:picMk id="2" creationId="{C22BE115-5CF0-4244-8A2A-1C17F0018B0C}"/>
          </ac:picMkLst>
        </pc:picChg>
      </pc:sldChg>
    </pc:docChg>
  </pc:docChgLst>
  <pc:docChgLst>
    <pc:chgData name="Leventhal, Brian C - leventbc" userId="3adb2060-2beb-4a7d-9680-0848e8f14df8" providerId="ADAL" clId="{F80638B2-884B-401B-B339-6366AE884AAD}"/>
    <pc:docChg chg="undo custSel modSld">
      <pc:chgData name="Leventhal, Brian C - leventbc" userId="3adb2060-2beb-4a7d-9680-0848e8f14df8" providerId="ADAL" clId="{F80638B2-884B-401B-B339-6366AE884AAD}" dt="2022-11-20T13:23:47.350" v="116" actId="2711"/>
      <pc:docMkLst>
        <pc:docMk/>
      </pc:docMkLst>
      <pc:sldChg chg="modSp mod">
        <pc:chgData name="Leventhal, Brian C - leventbc" userId="3adb2060-2beb-4a7d-9680-0848e8f14df8" providerId="ADAL" clId="{F80638B2-884B-401B-B339-6366AE884AAD}" dt="2022-11-20T13:20:12.758" v="61" actId="1076"/>
        <pc:sldMkLst>
          <pc:docMk/>
          <pc:sldMk cId="2322221250" sldId="275"/>
        </pc:sldMkLst>
        <pc:spChg chg="mod">
          <ac:chgData name="Leventhal, Brian C - leventbc" userId="3adb2060-2beb-4a7d-9680-0848e8f14df8" providerId="ADAL" clId="{F80638B2-884B-401B-B339-6366AE884AAD}" dt="2022-11-20T13:19:19.068" v="50"/>
          <ac:spMkLst>
            <pc:docMk/>
            <pc:sldMk cId="2322221250" sldId="275"/>
            <ac:spMk id="21" creationId="{ECC56A54-1E75-4586-B522-903F3B920BB5}"/>
          </ac:spMkLst>
        </pc:spChg>
        <pc:spChg chg="mod">
          <ac:chgData name="Leventhal, Brian C - leventbc" userId="3adb2060-2beb-4a7d-9680-0848e8f14df8" providerId="ADAL" clId="{F80638B2-884B-401B-B339-6366AE884AAD}" dt="2022-11-20T13:19:28.128" v="52" actId="1076"/>
          <ac:spMkLst>
            <pc:docMk/>
            <pc:sldMk cId="2322221250" sldId="275"/>
            <ac:spMk id="24" creationId="{2C685A67-02B5-4FAD-A067-72EF7E4454E9}"/>
          </ac:spMkLst>
        </pc:spChg>
        <pc:spChg chg="mod">
          <ac:chgData name="Leventhal, Brian C - leventbc" userId="3adb2060-2beb-4a7d-9680-0848e8f14df8" providerId="ADAL" clId="{F80638B2-884B-401B-B339-6366AE884AAD}" dt="2022-11-20T13:18:42.372" v="42" actId="14100"/>
          <ac:spMkLst>
            <pc:docMk/>
            <pc:sldMk cId="2322221250" sldId="275"/>
            <ac:spMk id="30" creationId="{856B8AB2-93E8-4651-A912-379DE4945731}"/>
          </ac:spMkLst>
        </pc:spChg>
        <pc:spChg chg="mod">
          <ac:chgData name="Leventhal, Brian C - leventbc" userId="3adb2060-2beb-4a7d-9680-0848e8f14df8" providerId="ADAL" clId="{F80638B2-884B-401B-B339-6366AE884AAD}" dt="2022-11-20T13:19:39.683" v="54"/>
          <ac:spMkLst>
            <pc:docMk/>
            <pc:sldMk cId="2322221250" sldId="275"/>
            <ac:spMk id="34" creationId="{161D360A-ACBF-42DC-A75E-92D68F448FA2}"/>
          </ac:spMkLst>
        </pc:spChg>
        <pc:spChg chg="mod">
          <ac:chgData name="Leventhal, Brian C - leventbc" userId="3adb2060-2beb-4a7d-9680-0848e8f14df8" providerId="ADAL" clId="{F80638B2-884B-401B-B339-6366AE884AAD}" dt="2022-11-20T13:18:46.329" v="43" actId="1076"/>
          <ac:spMkLst>
            <pc:docMk/>
            <pc:sldMk cId="2322221250" sldId="275"/>
            <ac:spMk id="37" creationId="{E212F742-7841-497D-BA9C-22CBB64AA7A2}"/>
          </ac:spMkLst>
        </pc:spChg>
        <pc:spChg chg="mod">
          <ac:chgData name="Leventhal, Brian C - leventbc" userId="3adb2060-2beb-4a7d-9680-0848e8f14df8" providerId="ADAL" clId="{F80638B2-884B-401B-B339-6366AE884AAD}" dt="2022-11-20T13:18:57.494" v="46"/>
          <ac:spMkLst>
            <pc:docMk/>
            <pc:sldMk cId="2322221250" sldId="275"/>
            <ac:spMk id="38" creationId="{96A919B4-423A-4A76-BB1F-7D95177BD4A4}"/>
          </ac:spMkLst>
        </pc:spChg>
        <pc:spChg chg="mod">
          <ac:chgData name="Leventhal, Brian C - leventbc" userId="3adb2060-2beb-4a7d-9680-0848e8f14df8" providerId="ADAL" clId="{F80638B2-884B-401B-B339-6366AE884AAD}" dt="2022-11-20T13:19:51.057" v="57" actId="1076"/>
          <ac:spMkLst>
            <pc:docMk/>
            <pc:sldMk cId="2322221250" sldId="275"/>
            <ac:spMk id="41" creationId="{D54A8CFB-368A-409E-8E36-9FE08EDD2C61}"/>
          </ac:spMkLst>
        </pc:spChg>
        <pc:spChg chg="mod">
          <ac:chgData name="Leventhal, Brian C - leventbc" userId="3adb2060-2beb-4a7d-9680-0848e8f14df8" providerId="ADAL" clId="{F80638B2-884B-401B-B339-6366AE884AAD}" dt="2022-11-20T13:19:57.847" v="59"/>
          <ac:spMkLst>
            <pc:docMk/>
            <pc:sldMk cId="2322221250" sldId="275"/>
            <ac:spMk id="44" creationId="{58EC63F8-1706-2AC2-F807-4D17825C46A7}"/>
          </ac:spMkLst>
        </pc:spChg>
        <pc:spChg chg="mod">
          <ac:chgData name="Leventhal, Brian C - leventbc" userId="3adb2060-2beb-4a7d-9680-0848e8f14df8" providerId="ADAL" clId="{F80638B2-884B-401B-B339-6366AE884AAD}" dt="2022-11-20T13:19:11.990" v="48" actId="1076"/>
          <ac:spMkLst>
            <pc:docMk/>
            <pc:sldMk cId="2322221250" sldId="275"/>
            <ac:spMk id="47" creationId="{BF418CE6-E919-4233-B06B-AC43D5E7EEA1}"/>
          </ac:spMkLst>
        </pc:spChg>
        <pc:spChg chg="mod">
          <ac:chgData name="Leventhal, Brian C - leventbc" userId="3adb2060-2beb-4a7d-9680-0848e8f14df8" providerId="ADAL" clId="{F80638B2-884B-401B-B339-6366AE884AAD}" dt="2022-11-20T13:20:12.758" v="61" actId="1076"/>
          <ac:spMkLst>
            <pc:docMk/>
            <pc:sldMk cId="2322221250" sldId="275"/>
            <ac:spMk id="52" creationId="{08016A90-AC8F-C13E-B551-9F9EC76381D3}"/>
          </ac:spMkLst>
        </pc:spChg>
      </pc:sldChg>
      <pc:sldChg chg="addSp delSp modSp mod">
        <pc:chgData name="Leventhal, Brian C - leventbc" userId="3adb2060-2beb-4a7d-9680-0848e8f14df8" providerId="ADAL" clId="{F80638B2-884B-401B-B339-6366AE884AAD}" dt="2022-11-20T13:18:18.838" v="37" actId="1076"/>
        <pc:sldMkLst>
          <pc:docMk/>
          <pc:sldMk cId="2409825818" sldId="276"/>
        </pc:sldMkLst>
        <pc:spChg chg="add del mod">
          <ac:chgData name="Leventhal, Brian C - leventbc" userId="3adb2060-2beb-4a7d-9680-0848e8f14df8" providerId="ADAL" clId="{F80638B2-884B-401B-B339-6366AE884AAD}" dt="2022-11-20T13:16:21.470" v="7" actId="20577"/>
          <ac:spMkLst>
            <pc:docMk/>
            <pc:sldMk cId="2409825818" sldId="276"/>
            <ac:spMk id="2" creationId="{9CB2D924-EE92-D92F-1D41-1E8857467B9E}"/>
          </ac:spMkLst>
        </pc:spChg>
        <pc:spChg chg="mod">
          <ac:chgData name="Leventhal, Brian C - leventbc" userId="3adb2060-2beb-4a7d-9680-0848e8f14df8" providerId="ADAL" clId="{F80638B2-884B-401B-B339-6366AE884AAD}" dt="2022-11-20T13:16:56.988" v="11"/>
          <ac:spMkLst>
            <pc:docMk/>
            <pc:sldMk cId="2409825818" sldId="276"/>
            <ac:spMk id="25" creationId="{C7D1DCEF-DC27-44B1-93BD-0964D82E7504}"/>
          </ac:spMkLst>
        </pc:spChg>
        <pc:spChg chg="mod">
          <ac:chgData name="Leventhal, Brian C - leventbc" userId="3adb2060-2beb-4a7d-9680-0848e8f14df8" providerId="ADAL" clId="{F80638B2-884B-401B-B339-6366AE884AAD}" dt="2022-11-20T13:15:54.243" v="1"/>
          <ac:spMkLst>
            <pc:docMk/>
            <pc:sldMk cId="2409825818" sldId="276"/>
            <ac:spMk id="30" creationId="{856B8AB2-93E8-4651-A912-379DE4945731}"/>
          </ac:spMkLst>
        </pc:spChg>
        <pc:spChg chg="mod">
          <ac:chgData name="Leventhal, Brian C - leventbc" userId="3adb2060-2beb-4a7d-9680-0848e8f14df8" providerId="ADAL" clId="{F80638B2-884B-401B-B339-6366AE884AAD}" dt="2022-11-20T13:15:54.243" v="1"/>
          <ac:spMkLst>
            <pc:docMk/>
            <pc:sldMk cId="2409825818" sldId="276"/>
            <ac:spMk id="31" creationId="{AD0B19EE-DA59-4741-983F-61243645B3F4}"/>
          </ac:spMkLst>
        </pc:spChg>
        <pc:spChg chg="mod">
          <ac:chgData name="Leventhal, Brian C - leventbc" userId="3adb2060-2beb-4a7d-9680-0848e8f14df8" providerId="ADAL" clId="{F80638B2-884B-401B-B339-6366AE884AAD}" dt="2022-11-20T13:17:09.618" v="16"/>
          <ac:spMkLst>
            <pc:docMk/>
            <pc:sldMk cId="2409825818" sldId="276"/>
            <ac:spMk id="35" creationId="{F7C2CEA5-EC33-4944-8FFC-D6FACEA41C48}"/>
          </ac:spMkLst>
        </pc:spChg>
        <pc:spChg chg="mod">
          <ac:chgData name="Leventhal, Brian C - leventbc" userId="3adb2060-2beb-4a7d-9680-0848e8f14df8" providerId="ADAL" clId="{F80638B2-884B-401B-B339-6366AE884AAD}" dt="2022-11-20T13:15:54.243" v="1"/>
          <ac:spMkLst>
            <pc:docMk/>
            <pc:sldMk cId="2409825818" sldId="276"/>
            <ac:spMk id="37" creationId="{E212F742-7841-497D-BA9C-22CBB64AA7A2}"/>
          </ac:spMkLst>
        </pc:spChg>
        <pc:spChg chg="mod">
          <ac:chgData name="Leventhal, Brian C - leventbc" userId="3adb2060-2beb-4a7d-9680-0848e8f14df8" providerId="ADAL" clId="{F80638B2-884B-401B-B339-6366AE884AAD}" dt="2022-11-20T13:16:51.134" v="10" actId="1076"/>
          <ac:spMkLst>
            <pc:docMk/>
            <pc:sldMk cId="2409825818" sldId="276"/>
            <ac:spMk id="39" creationId="{D9DCBEA4-F405-49E1-9701-0B6E48097856}"/>
          </ac:spMkLst>
        </pc:spChg>
        <pc:spChg chg="mod">
          <ac:chgData name="Leventhal, Brian C - leventbc" userId="3adb2060-2beb-4a7d-9680-0848e8f14df8" providerId="ADAL" clId="{F80638B2-884B-401B-B339-6366AE884AAD}" dt="2022-11-20T13:17:43.733" v="28"/>
          <ac:spMkLst>
            <pc:docMk/>
            <pc:sldMk cId="2409825818" sldId="276"/>
            <ac:spMk id="40" creationId="{80E2787B-E170-46D6-97E4-B7AC2D4C53CC}"/>
          </ac:spMkLst>
        </pc:spChg>
        <pc:spChg chg="mod">
          <ac:chgData name="Leventhal, Brian C - leventbc" userId="3adb2060-2beb-4a7d-9680-0848e8f14df8" providerId="ADAL" clId="{F80638B2-884B-401B-B339-6366AE884AAD}" dt="2022-11-20T13:17:21.842" v="20" actId="1076"/>
          <ac:spMkLst>
            <pc:docMk/>
            <pc:sldMk cId="2409825818" sldId="276"/>
            <ac:spMk id="41" creationId="{D54A8CFB-368A-409E-8E36-9FE08EDD2C61}"/>
          </ac:spMkLst>
        </pc:spChg>
        <pc:spChg chg="mod">
          <ac:chgData name="Leventhal, Brian C - leventbc" userId="3adb2060-2beb-4a7d-9680-0848e8f14df8" providerId="ADAL" clId="{F80638B2-884B-401B-B339-6366AE884AAD}" dt="2022-11-20T13:17:18.490" v="18" actId="20577"/>
          <ac:spMkLst>
            <pc:docMk/>
            <pc:sldMk cId="2409825818" sldId="276"/>
            <ac:spMk id="43" creationId="{69771B9C-1C75-46C3-888F-7D981A68D0C7}"/>
          </ac:spMkLst>
        </pc:spChg>
        <pc:spChg chg="mod">
          <ac:chgData name="Leventhal, Brian C - leventbc" userId="3adb2060-2beb-4a7d-9680-0848e8f14df8" providerId="ADAL" clId="{F80638B2-884B-401B-B339-6366AE884AAD}" dt="2022-11-20T13:18:03.589" v="33"/>
          <ac:spMkLst>
            <pc:docMk/>
            <pc:sldMk cId="2409825818" sldId="276"/>
            <ac:spMk id="44" creationId="{58EC63F8-1706-2AC2-F807-4D17825C46A7}"/>
          </ac:spMkLst>
        </pc:spChg>
        <pc:spChg chg="mod">
          <ac:chgData name="Leventhal, Brian C - leventbc" userId="3adb2060-2beb-4a7d-9680-0848e8f14df8" providerId="ADAL" clId="{F80638B2-884B-401B-B339-6366AE884AAD}" dt="2022-11-20T13:18:03.589" v="33"/>
          <ac:spMkLst>
            <pc:docMk/>
            <pc:sldMk cId="2409825818" sldId="276"/>
            <ac:spMk id="46" creationId="{9E47718D-69E7-FE61-563F-D2151096004D}"/>
          </ac:spMkLst>
        </pc:spChg>
        <pc:spChg chg="mod">
          <ac:chgData name="Leventhal, Brian C - leventbc" userId="3adb2060-2beb-4a7d-9680-0848e8f14df8" providerId="ADAL" clId="{F80638B2-884B-401B-B339-6366AE884AAD}" dt="2022-11-20T13:17:31.693" v="25" actId="1076"/>
          <ac:spMkLst>
            <pc:docMk/>
            <pc:sldMk cId="2409825818" sldId="276"/>
            <ac:spMk id="47" creationId="{BF418CE6-E919-4233-B06B-AC43D5E7EEA1}"/>
          </ac:spMkLst>
        </pc:spChg>
        <pc:spChg chg="mod">
          <ac:chgData name="Leventhal, Brian C - leventbc" userId="3adb2060-2beb-4a7d-9680-0848e8f14df8" providerId="ADAL" clId="{F80638B2-884B-401B-B339-6366AE884AAD}" dt="2022-11-20T13:17:49.683" v="29"/>
          <ac:spMkLst>
            <pc:docMk/>
            <pc:sldMk cId="2409825818" sldId="276"/>
            <ac:spMk id="48" creationId="{8729A9BD-7973-4549-A1BC-40613FE76521}"/>
          </ac:spMkLst>
        </pc:spChg>
        <pc:spChg chg="mod">
          <ac:chgData name="Leventhal, Brian C - leventbc" userId="3adb2060-2beb-4a7d-9680-0848e8f14df8" providerId="ADAL" clId="{F80638B2-884B-401B-B339-6366AE884AAD}" dt="2022-11-20T13:18:18.838" v="37" actId="1076"/>
          <ac:spMkLst>
            <pc:docMk/>
            <pc:sldMk cId="2409825818" sldId="276"/>
            <ac:spMk id="53" creationId="{AE056908-0027-2E23-2597-92AF0EB1E1CC}"/>
          </ac:spMkLst>
        </pc:spChg>
        <pc:grpChg chg="mod">
          <ac:chgData name="Leventhal, Brian C - leventbc" userId="3adb2060-2beb-4a7d-9680-0848e8f14df8" providerId="ADAL" clId="{F80638B2-884B-401B-B339-6366AE884AAD}" dt="2022-11-20T13:17:01.116" v="12" actId="1076"/>
          <ac:grpSpMkLst>
            <pc:docMk/>
            <pc:sldMk cId="2409825818" sldId="276"/>
            <ac:grpSpMk id="23" creationId="{1F27A348-AE73-4759-A176-DA02C2101BCC}"/>
          </ac:grpSpMkLst>
        </pc:grpChg>
        <pc:grpChg chg="mod">
          <ac:chgData name="Leventhal, Brian C - leventbc" userId="3adb2060-2beb-4a7d-9680-0848e8f14df8" providerId="ADAL" clId="{F80638B2-884B-401B-B339-6366AE884AAD}" dt="2022-11-20T13:17:25.979" v="21" actId="1076"/>
          <ac:grpSpMkLst>
            <pc:docMk/>
            <pc:sldMk cId="2409825818" sldId="276"/>
            <ac:grpSpMk id="29" creationId="{937AB92C-56A0-4DAE-A0B4-19DA1F80DCB3}"/>
          </ac:grpSpMkLst>
        </pc:grpChg>
        <pc:grpChg chg="mod">
          <ac:chgData name="Leventhal, Brian C - leventbc" userId="3adb2060-2beb-4a7d-9680-0848e8f14df8" providerId="ADAL" clId="{F80638B2-884B-401B-B339-6366AE884AAD}" dt="2022-11-20T13:18:03.589" v="33"/>
          <ac:grpSpMkLst>
            <pc:docMk/>
            <pc:sldMk cId="2409825818" sldId="276"/>
            <ac:grpSpMk id="42" creationId="{991D023F-28E6-6C1B-CF0C-9C3B73BD899A}"/>
          </ac:grpSpMkLst>
        </pc:grpChg>
        <pc:grpChg chg="mod">
          <ac:chgData name="Leventhal, Brian C - leventbc" userId="3adb2060-2beb-4a7d-9680-0848e8f14df8" providerId="ADAL" clId="{F80638B2-884B-401B-B339-6366AE884AAD}" dt="2022-11-20T13:17:56.841" v="30" actId="1076"/>
          <ac:grpSpMkLst>
            <pc:docMk/>
            <pc:sldMk cId="2409825818" sldId="276"/>
            <ac:grpSpMk id="45" creationId="{DB2EEDD4-EF64-41F2-A575-A4724FFB364F}"/>
          </ac:grpSpMkLst>
        </pc:grpChg>
        <pc:grpChg chg="mod">
          <ac:chgData name="Leventhal, Brian C - leventbc" userId="3adb2060-2beb-4a7d-9680-0848e8f14df8" providerId="ADAL" clId="{F80638B2-884B-401B-B339-6366AE884AAD}" dt="2022-11-20T13:18:16.579" v="36" actId="1076"/>
          <ac:grpSpMkLst>
            <pc:docMk/>
            <pc:sldMk cId="2409825818" sldId="276"/>
            <ac:grpSpMk id="49" creationId="{124D706F-B23C-78B1-661D-9853BA78A6BF}"/>
          </ac:grpSpMkLst>
        </pc:grpChg>
        <pc:grpChg chg="mod">
          <ac:chgData name="Leventhal, Brian C - leventbc" userId="3adb2060-2beb-4a7d-9680-0848e8f14df8" providerId="ADAL" clId="{F80638B2-884B-401B-B339-6366AE884AAD}" dt="2022-11-20T13:15:54.243" v="1"/>
          <ac:grpSpMkLst>
            <pc:docMk/>
            <pc:sldMk cId="2409825818" sldId="276"/>
            <ac:grpSpMk id="50" creationId="{668DB86D-2A6B-4174-93BD-2E026200D7CA}"/>
          </ac:grpSpMkLst>
        </pc:grpChg>
      </pc:sldChg>
      <pc:sldChg chg="modSp mod">
        <pc:chgData name="Leventhal, Brian C - leventbc" userId="3adb2060-2beb-4a7d-9680-0848e8f14df8" providerId="ADAL" clId="{F80638B2-884B-401B-B339-6366AE884AAD}" dt="2022-11-20T13:21:42.238" v="91" actId="1076"/>
        <pc:sldMkLst>
          <pc:docMk/>
          <pc:sldMk cId="4153757410" sldId="277"/>
        </pc:sldMkLst>
        <pc:spChg chg="mod">
          <ac:chgData name="Leventhal, Brian C - leventbc" userId="3adb2060-2beb-4a7d-9680-0848e8f14df8" providerId="ADAL" clId="{F80638B2-884B-401B-B339-6366AE884AAD}" dt="2022-11-20T13:20:53.899" v="74" actId="20577"/>
          <ac:spMkLst>
            <pc:docMk/>
            <pc:sldMk cId="4153757410" sldId="277"/>
            <ac:spMk id="21" creationId="{ECC56A54-1E75-4586-B522-903F3B920BB5}"/>
          </ac:spMkLst>
        </pc:spChg>
        <pc:spChg chg="mod">
          <ac:chgData name="Leventhal, Brian C - leventbc" userId="3adb2060-2beb-4a7d-9680-0848e8f14df8" providerId="ADAL" clId="{F80638B2-884B-401B-B339-6366AE884AAD}" dt="2022-11-20T13:21:05.529" v="77" actId="1076"/>
          <ac:spMkLst>
            <pc:docMk/>
            <pc:sldMk cId="4153757410" sldId="277"/>
            <ac:spMk id="24" creationId="{2C685A67-02B5-4FAD-A067-72EF7E4454E9}"/>
          </ac:spMkLst>
        </pc:spChg>
        <pc:spChg chg="mod">
          <ac:chgData name="Leventhal, Brian C - leventbc" userId="3adb2060-2beb-4a7d-9680-0848e8f14df8" providerId="ADAL" clId="{F80638B2-884B-401B-B339-6366AE884AAD}" dt="2022-11-20T13:21:13.414" v="81" actId="20577"/>
          <ac:spMkLst>
            <pc:docMk/>
            <pc:sldMk cId="4153757410" sldId="277"/>
            <ac:spMk id="34" creationId="{161D360A-ACBF-42DC-A75E-92D68F448FA2}"/>
          </ac:spMkLst>
        </pc:spChg>
        <pc:spChg chg="mod">
          <ac:chgData name="Leventhal, Brian C - leventbc" userId="3adb2060-2beb-4a7d-9680-0848e8f14df8" providerId="ADAL" clId="{F80638B2-884B-401B-B339-6366AE884AAD}" dt="2022-11-20T13:20:24.029" v="63" actId="1076"/>
          <ac:spMkLst>
            <pc:docMk/>
            <pc:sldMk cId="4153757410" sldId="277"/>
            <ac:spMk id="37" creationId="{E212F742-7841-497D-BA9C-22CBB64AA7A2}"/>
          </ac:spMkLst>
        </pc:spChg>
        <pc:spChg chg="mod">
          <ac:chgData name="Leventhal, Brian C - leventbc" userId="3adb2060-2beb-4a7d-9680-0848e8f14df8" providerId="ADAL" clId="{F80638B2-884B-401B-B339-6366AE884AAD}" dt="2022-11-20T13:21:28.683" v="87" actId="20577"/>
          <ac:spMkLst>
            <pc:docMk/>
            <pc:sldMk cId="4153757410" sldId="277"/>
            <ac:spMk id="38" creationId="{96A919B4-423A-4A76-BB1F-7D95177BD4A4}"/>
          </ac:spMkLst>
        </pc:spChg>
        <pc:spChg chg="mod">
          <ac:chgData name="Leventhal, Brian C - leventbc" userId="3adb2060-2beb-4a7d-9680-0848e8f14df8" providerId="ADAL" clId="{F80638B2-884B-401B-B339-6366AE884AAD}" dt="2022-11-20T13:21:42.238" v="91" actId="1076"/>
          <ac:spMkLst>
            <pc:docMk/>
            <pc:sldMk cId="4153757410" sldId="277"/>
            <ac:spMk id="41" creationId="{D54A8CFB-368A-409E-8E36-9FE08EDD2C61}"/>
          </ac:spMkLst>
        </pc:spChg>
        <pc:spChg chg="mod">
          <ac:chgData name="Leventhal, Brian C - leventbc" userId="3adb2060-2beb-4a7d-9680-0848e8f14df8" providerId="ADAL" clId="{F80638B2-884B-401B-B339-6366AE884AAD}" dt="2022-11-20T13:20:37.312" v="67" actId="20577"/>
          <ac:spMkLst>
            <pc:docMk/>
            <pc:sldMk cId="4153757410" sldId="277"/>
            <ac:spMk id="44" creationId="{58EC63F8-1706-2AC2-F807-4D17825C46A7}"/>
          </ac:spMkLst>
        </pc:spChg>
        <pc:spChg chg="mod">
          <ac:chgData name="Leventhal, Brian C - leventbc" userId="3adb2060-2beb-4a7d-9680-0848e8f14df8" providerId="ADAL" clId="{F80638B2-884B-401B-B339-6366AE884AAD}" dt="2022-11-20T13:21:39.435" v="90" actId="1076"/>
          <ac:spMkLst>
            <pc:docMk/>
            <pc:sldMk cId="4153757410" sldId="277"/>
            <ac:spMk id="47" creationId="{BF418CE6-E919-4233-B06B-AC43D5E7EEA1}"/>
          </ac:spMkLst>
        </pc:spChg>
        <pc:spChg chg="mod">
          <ac:chgData name="Leventhal, Brian C - leventbc" userId="3adb2060-2beb-4a7d-9680-0848e8f14df8" providerId="ADAL" clId="{F80638B2-884B-401B-B339-6366AE884AAD}" dt="2022-11-20T13:20:44.438" v="70" actId="1076"/>
          <ac:spMkLst>
            <pc:docMk/>
            <pc:sldMk cId="4153757410" sldId="277"/>
            <ac:spMk id="52" creationId="{08016A90-AC8F-C13E-B551-9F9EC76381D3}"/>
          </ac:spMkLst>
        </pc:spChg>
      </pc:sldChg>
      <pc:sldChg chg="modSp mod">
        <pc:chgData name="Leventhal, Brian C - leventbc" userId="3adb2060-2beb-4a7d-9680-0848e8f14df8" providerId="ADAL" clId="{F80638B2-884B-401B-B339-6366AE884AAD}" dt="2022-11-20T13:23:47.350" v="116" actId="2711"/>
        <pc:sldMkLst>
          <pc:docMk/>
          <pc:sldMk cId="1967798868" sldId="338"/>
        </pc:sldMkLst>
        <pc:spChg chg="mod">
          <ac:chgData name="Leventhal, Brian C - leventbc" userId="3adb2060-2beb-4a7d-9680-0848e8f14df8" providerId="ADAL" clId="{F80638B2-884B-401B-B339-6366AE884AAD}" dt="2022-11-20T13:23:47.350" v="116" actId="2711"/>
          <ac:spMkLst>
            <pc:docMk/>
            <pc:sldMk cId="1967798868" sldId="338"/>
            <ac:spMk id="3" creationId="{07149D18-8AAB-CEBE-1B50-BAC385E67F0A}"/>
          </ac:spMkLst>
        </pc:spChg>
      </pc:sldChg>
      <pc:sldChg chg="modSp mod">
        <pc:chgData name="Leventhal, Brian C - leventbc" userId="3adb2060-2beb-4a7d-9680-0848e8f14df8" providerId="ADAL" clId="{F80638B2-884B-401B-B339-6366AE884AAD}" dt="2022-11-20T13:23:20.823" v="111" actId="1076"/>
        <pc:sldMkLst>
          <pc:docMk/>
          <pc:sldMk cId="41910609" sldId="339"/>
        </pc:sldMkLst>
        <pc:spChg chg="mod">
          <ac:chgData name="Leventhal, Brian C - leventbc" userId="3adb2060-2beb-4a7d-9680-0848e8f14df8" providerId="ADAL" clId="{F80638B2-884B-401B-B339-6366AE884AAD}" dt="2022-11-20T13:22:26.570" v="98"/>
          <ac:spMkLst>
            <pc:docMk/>
            <pc:sldMk cId="41910609" sldId="339"/>
            <ac:spMk id="21" creationId="{ECC56A54-1E75-4586-B522-903F3B920BB5}"/>
          </ac:spMkLst>
        </pc:spChg>
        <pc:spChg chg="mod">
          <ac:chgData name="Leventhal, Brian C - leventbc" userId="3adb2060-2beb-4a7d-9680-0848e8f14df8" providerId="ADAL" clId="{F80638B2-884B-401B-B339-6366AE884AAD}" dt="2022-11-20T13:22:57.902" v="106" actId="1076"/>
          <ac:spMkLst>
            <pc:docMk/>
            <pc:sldMk cId="41910609" sldId="339"/>
            <ac:spMk id="24" creationId="{2C685A67-02B5-4FAD-A067-72EF7E4454E9}"/>
          </ac:spMkLst>
        </pc:spChg>
        <pc:spChg chg="mod">
          <ac:chgData name="Leventhal, Brian C - leventbc" userId="3adb2060-2beb-4a7d-9680-0848e8f14df8" providerId="ADAL" clId="{F80638B2-884B-401B-B339-6366AE884AAD}" dt="2022-11-20T13:22:44.089" v="102"/>
          <ac:spMkLst>
            <pc:docMk/>
            <pc:sldMk cId="41910609" sldId="339"/>
            <ac:spMk id="34" creationId="{161D360A-ACBF-42DC-A75E-92D68F448FA2}"/>
          </ac:spMkLst>
        </pc:spChg>
        <pc:spChg chg="mod">
          <ac:chgData name="Leventhal, Brian C - leventbc" userId="3adb2060-2beb-4a7d-9680-0848e8f14df8" providerId="ADAL" clId="{F80638B2-884B-401B-B339-6366AE884AAD}" dt="2022-11-20T13:21:57.869" v="92"/>
          <ac:spMkLst>
            <pc:docMk/>
            <pc:sldMk cId="41910609" sldId="339"/>
            <ac:spMk id="37" creationId="{E212F742-7841-497D-BA9C-22CBB64AA7A2}"/>
          </ac:spMkLst>
        </pc:spChg>
        <pc:spChg chg="mod">
          <ac:chgData name="Leventhal, Brian C - leventbc" userId="3adb2060-2beb-4a7d-9680-0848e8f14df8" providerId="ADAL" clId="{F80638B2-884B-401B-B339-6366AE884AAD}" dt="2022-11-20T13:23:10.023" v="108"/>
          <ac:spMkLst>
            <pc:docMk/>
            <pc:sldMk cId="41910609" sldId="339"/>
            <ac:spMk id="38" creationId="{96A919B4-423A-4A76-BB1F-7D95177BD4A4}"/>
          </ac:spMkLst>
        </pc:spChg>
        <pc:spChg chg="mod">
          <ac:chgData name="Leventhal, Brian C - leventbc" userId="3adb2060-2beb-4a7d-9680-0848e8f14df8" providerId="ADAL" clId="{F80638B2-884B-401B-B339-6366AE884AAD}" dt="2022-11-20T13:22:56.353" v="105" actId="1076"/>
          <ac:spMkLst>
            <pc:docMk/>
            <pc:sldMk cId="41910609" sldId="339"/>
            <ac:spMk id="41" creationId="{D54A8CFB-368A-409E-8E36-9FE08EDD2C61}"/>
          </ac:spMkLst>
        </pc:spChg>
        <pc:spChg chg="mod">
          <ac:chgData name="Leventhal, Brian C - leventbc" userId="3adb2060-2beb-4a7d-9680-0848e8f14df8" providerId="ADAL" clId="{F80638B2-884B-401B-B339-6366AE884AAD}" dt="2022-11-20T13:22:06.840" v="94"/>
          <ac:spMkLst>
            <pc:docMk/>
            <pc:sldMk cId="41910609" sldId="339"/>
            <ac:spMk id="44" creationId="{58EC63F8-1706-2AC2-F807-4D17825C46A7}"/>
          </ac:spMkLst>
        </pc:spChg>
        <pc:spChg chg="mod">
          <ac:chgData name="Leventhal, Brian C - leventbc" userId="3adb2060-2beb-4a7d-9680-0848e8f14df8" providerId="ADAL" clId="{F80638B2-884B-401B-B339-6366AE884AAD}" dt="2022-11-20T13:23:20.823" v="111" actId="1076"/>
          <ac:spMkLst>
            <pc:docMk/>
            <pc:sldMk cId="41910609" sldId="339"/>
            <ac:spMk id="47" creationId="{BF418CE6-E919-4233-B06B-AC43D5E7EEA1}"/>
          </ac:spMkLst>
        </pc:spChg>
        <pc:spChg chg="mod">
          <ac:chgData name="Leventhal, Brian C - leventbc" userId="3adb2060-2beb-4a7d-9680-0848e8f14df8" providerId="ADAL" clId="{F80638B2-884B-401B-B339-6366AE884AAD}" dt="2022-11-20T13:22:20.369" v="96" actId="1076"/>
          <ac:spMkLst>
            <pc:docMk/>
            <pc:sldMk cId="41910609" sldId="339"/>
            <ac:spMk id="52" creationId="{08016A90-AC8F-C13E-B551-9F9EC76381D3}"/>
          </ac:spMkLst>
        </pc:spChg>
      </pc:sldChg>
    </pc:docChg>
  </pc:docChgLst>
  <pc:docChgLst>
    <pc:chgData name="Leventhal, Brian C - leventbc" userId="3adb2060-2beb-4a7d-9680-0848e8f14df8" providerId="ADAL" clId="{03E27EFA-DDFF-4298-AC21-F64FCCC62131}"/>
    <pc:docChg chg="addSld modSld modMainMaster">
      <pc:chgData name="Leventhal, Brian C - leventbc" userId="3adb2060-2beb-4a7d-9680-0848e8f14df8" providerId="ADAL" clId="{03E27EFA-DDFF-4298-AC21-F64FCCC62131}" dt="2022-01-08T11:33:21.777" v="4" actId="2711"/>
      <pc:docMkLst>
        <pc:docMk/>
      </pc:docMkLst>
      <pc:sldChg chg="modSp new mod">
        <pc:chgData name="Leventhal, Brian C - leventbc" userId="3adb2060-2beb-4a7d-9680-0848e8f14df8" providerId="ADAL" clId="{03E27EFA-DDFF-4298-AC21-F64FCCC62131}" dt="2022-01-08T11:32:50.986" v="1" actId="2711"/>
        <pc:sldMkLst>
          <pc:docMk/>
          <pc:sldMk cId="3532251258" sldId="256"/>
        </pc:sldMkLst>
        <pc:spChg chg="mod">
          <ac:chgData name="Leventhal, Brian C - leventbc" userId="3adb2060-2beb-4a7d-9680-0848e8f14df8" providerId="ADAL" clId="{03E27EFA-DDFF-4298-AC21-F64FCCC62131}" dt="2022-01-08T11:32:50.986" v="1" actId="2711"/>
          <ac:spMkLst>
            <pc:docMk/>
            <pc:sldMk cId="3532251258" sldId="256"/>
            <ac:spMk id="2" creationId="{FDFE34BE-AA60-4F21-A76E-6A12B90B149E}"/>
          </ac:spMkLst>
        </pc:spChg>
      </pc:sldChg>
      <pc:sldMasterChg chg="modSp mod">
        <pc:chgData name="Leventhal, Brian C - leventbc" userId="3adb2060-2beb-4a7d-9680-0848e8f14df8" providerId="ADAL" clId="{03E27EFA-DDFF-4298-AC21-F64FCCC62131}" dt="2022-01-08T11:33:21.777" v="4" actId="2711"/>
        <pc:sldMasterMkLst>
          <pc:docMk/>
          <pc:sldMasterMk cId="415177996" sldId="2147483648"/>
        </pc:sldMasterMkLst>
        <pc:spChg chg="mod">
          <ac:chgData name="Leventhal, Brian C - leventbc" userId="3adb2060-2beb-4a7d-9680-0848e8f14df8" providerId="ADAL" clId="{03E27EFA-DDFF-4298-AC21-F64FCCC62131}" dt="2022-01-08T11:33:15.637" v="3" actId="2711"/>
          <ac:spMkLst>
            <pc:docMk/>
            <pc:sldMasterMk cId="415177996" sldId="2147483648"/>
            <ac:spMk id="2" creationId="{6E2297AB-E074-4BBF-ADB9-96BBF73AE781}"/>
          </ac:spMkLst>
        </pc:spChg>
        <pc:spChg chg="mod">
          <ac:chgData name="Leventhal, Brian C - leventbc" userId="3adb2060-2beb-4a7d-9680-0848e8f14df8" providerId="ADAL" clId="{03E27EFA-DDFF-4298-AC21-F64FCCC62131}" dt="2022-01-08T11:33:21.777" v="4" actId="2711"/>
          <ac:spMkLst>
            <pc:docMk/>
            <pc:sldMasterMk cId="415177996" sldId="2147483648"/>
            <ac:spMk id="3" creationId="{7285CBF5-AA50-4F11-8FFE-22E92F8341C0}"/>
          </ac:spMkLst>
        </pc:spChg>
      </pc:sldMasterChg>
    </pc:docChg>
  </pc:docChgLst>
  <pc:docChgLst>
    <pc:chgData name="Leventhal, Brian C - leventbc" userId="3adb2060-2beb-4a7d-9680-0848e8f14df8" providerId="ADAL" clId="{897B6EB4-92D0-4C52-A645-C5961DAEE536}"/>
    <pc:docChg chg="undo custSel addSld delSld modSld sldOrd modMainMaster">
      <pc:chgData name="Leventhal, Brian C - leventbc" userId="3adb2060-2beb-4a7d-9680-0848e8f14df8" providerId="ADAL" clId="{897B6EB4-92D0-4C52-A645-C5961DAEE536}" dt="2022-09-05T17:59:36.680" v="976" actId="20577"/>
      <pc:docMkLst>
        <pc:docMk/>
      </pc:docMkLst>
      <pc:sldChg chg="addSp delSp modSp add del mod modTransition delAnim modAnim">
        <pc:chgData name="Leventhal, Brian C - leventbc" userId="3adb2060-2beb-4a7d-9680-0848e8f14df8" providerId="ADAL" clId="{897B6EB4-92D0-4C52-A645-C5961DAEE536}" dt="2022-07-13T17:06:13.354" v="967" actId="1076"/>
        <pc:sldMkLst>
          <pc:docMk/>
          <pc:sldMk cId="3532251258" sldId="256"/>
        </pc:sldMkLst>
        <pc:spChg chg="add del mod">
          <ac:chgData name="Leventhal, Brian C - leventbc" userId="3adb2060-2beb-4a7d-9680-0848e8f14df8" providerId="ADAL" clId="{897B6EB4-92D0-4C52-A645-C5961DAEE536}" dt="2022-07-13T16:58:39.897" v="596" actId="478"/>
          <ac:spMkLst>
            <pc:docMk/>
            <pc:sldMk cId="3532251258" sldId="256"/>
            <ac:spMk id="2" creationId="{2009B072-590F-6556-196A-DD2C77E10B73}"/>
          </ac:spMkLst>
        </pc:spChg>
        <pc:spChg chg="mod">
          <ac:chgData name="Leventhal, Brian C - leventbc" userId="3adb2060-2beb-4a7d-9680-0848e8f14df8" providerId="ADAL" clId="{897B6EB4-92D0-4C52-A645-C5961DAEE536}" dt="2022-07-13T17:04:59.726" v="919" actId="20577"/>
          <ac:spMkLst>
            <pc:docMk/>
            <pc:sldMk cId="3532251258" sldId="256"/>
            <ac:spMk id="4" creationId="{DB47CE4F-CA2E-40E2-8A42-6DD4522E5F83}"/>
          </ac:spMkLst>
        </pc:spChg>
        <pc:spChg chg="del">
          <ac:chgData name="Leventhal, Brian C - leventbc" userId="3adb2060-2beb-4a7d-9680-0848e8f14df8" providerId="ADAL" clId="{897B6EB4-92D0-4C52-A645-C5961DAEE536}" dt="2022-07-13T17:04:36.340" v="899" actId="478"/>
          <ac:spMkLst>
            <pc:docMk/>
            <pc:sldMk cId="3532251258" sldId="256"/>
            <ac:spMk id="5" creationId="{22D54E30-E97B-41BD-957D-C4C6240BA2AE}"/>
          </ac:spMkLst>
        </pc:spChg>
        <pc:spChg chg="add mod">
          <ac:chgData name="Leventhal, Brian C - leventbc" userId="3adb2060-2beb-4a7d-9680-0848e8f14df8" providerId="ADAL" clId="{897B6EB4-92D0-4C52-A645-C5961DAEE536}" dt="2022-07-13T17:06:13.354" v="967" actId="1076"/>
          <ac:spMkLst>
            <pc:docMk/>
            <pc:sldMk cId="3532251258" sldId="256"/>
            <ac:spMk id="6" creationId="{EF09C0B7-74A5-CCF1-73C8-D53031732F42}"/>
          </ac:spMkLst>
        </pc:spChg>
        <pc:spChg chg="add mod">
          <ac:chgData name="Leventhal, Brian C - leventbc" userId="3adb2060-2beb-4a7d-9680-0848e8f14df8" providerId="ADAL" clId="{897B6EB4-92D0-4C52-A645-C5961DAEE536}" dt="2022-07-13T17:05:43.830" v="960" actId="404"/>
          <ac:spMkLst>
            <pc:docMk/>
            <pc:sldMk cId="3532251258" sldId="256"/>
            <ac:spMk id="7" creationId="{45B48011-96A6-F719-CC48-1D71C491596E}"/>
          </ac:spMkLst>
        </pc:spChg>
        <pc:spChg chg="add mod">
          <ac:chgData name="Leventhal, Brian C - leventbc" userId="3adb2060-2beb-4a7d-9680-0848e8f14df8" providerId="ADAL" clId="{897B6EB4-92D0-4C52-A645-C5961DAEE536}" dt="2022-07-13T17:06:06.843" v="965" actId="1076"/>
          <ac:spMkLst>
            <pc:docMk/>
            <pc:sldMk cId="3532251258" sldId="256"/>
            <ac:spMk id="8" creationId="{EA7D9ACD-99C9-63DB-C4DC-14CA0DF43E43}"/>
          </ac:spMkLst>
        </pc:spChg>
        <pc:spChg chg="add del mod">
          <ac:chgData name="Leventhal, Brian C - leventbc" userId="3adb2060-2beb-4a7d-9680-0848e8f14df8" providerId="ADAL" clId="{897B6EB4-92D0-4C52-A645-C5961DAEE536}" dt="2022-07-13T17:04:44.483" v="903" actId="478"/>
          <ac:spMkLst>
            <pc:docMk/>
            <pc:sldMk cId="3532251258" sldId="256"/>
            <ac:spMk id="9" creationId="{9767B0C5-2AFC-166E-2940-D4ACB887E6BC}"/>
          </ac:spMkLst>
        </pc:spChg>
        <pc:picChg chg="del">
          <ac:chgData name="Leventhal, Brian C - leventbc" userId="3adb2060-2beb-4a7d-9680-0848e8f14df8" providerId="ADAL" clId="{897B6EB4-92D0-4C52-A645-C5961DAEE536}" dt="2022-07-13T16:56:32.120" v="478" actId="478"/>
          <ac:picMkLst>
            <pc:docMk/>
            <pc:sldMk cId="3532251258" sldId="256"/>
            <ac:picMk id="3" creationId="{4D196BBB-5F0B-115D-18CA-C63279872A85}"/>
          </ac:picMkLst>
        </pc:picChg>
        <pc:picChg chg="add mod">
          <ac:chgData name="Leventhal, Brian C - leventbc" userId="3adb2060-2beb-4a7d-9680-0848e8f14df8" providerId="ADAL" clId="{897B6EB4-92D0-4C52-A645-C5961DAEE536}" dt="2022-07-13T17:05:48.319" v="962" actId="1440"/>
          <ac:picMkLst>
            <pc:docMk/>
            <pc:sldMk cId="3532251258" sldId="256"/>
            <ac:picMk id="11" creationId="{E61E1C49-0450-56C2-DD6A-718AD7CA1F6B}"/>
          </ac:picMkLst>
        </pc:picChg>
      </pc:sldChg>
      <pc:sldChg chg="addSp delSp modSp mod delAnim modAnim">
        <pc:chgData name="Leventhal, Brian C - leventbc" userId="3adb2060-2beb-4a7d-9680-0848e8f14df8" providerId="ADAL" clId="{897B6EB4-92D0-4C52-A645-C5961DAEE536}" dt="2022-07-13T17:06:33.403" v="969" actId="20577"/>
        <pc:sldMkLst>
          <pc:docMk/>
          <pc:sldMk cId="2322221250" sldId="275"/>
        </pc:sldMkLst>
        <pc:spChg chg="mod">
          <ac:chgData name="Leventhal, Brian C - leventbc" userId="3adb2060-2beb-4a7d-9680-0848e8f14df8" providerId="ADAL" clId="{897B6EB4-92D0-4C52-A645-C5961DAEE536}" dt="2022-07-13T16:53:27.961" v="402"/>
          <ac:spMkLst>
            <pc:docMk/>
            <pc:sldMk cId="2322221250" sldId="275"/>
            <ac:spMk id="5" creationId="{23B23A8C-6F28-4EB8-91A9-74ECFF0BE0E1}"/>
          </ac:spMkLst>
        </pc:spChg>
        <pc:spChg chg="mod">
          <ac:chgData name="Leventhal, Brian C - leventbc" userId="3adb2060-2beb-4a7d-9680-0848e8f14df8" providerId="ADAL" clId="{897B6EB4-92D0-4C52-A645-C5961DAEE536}" dt="2022-07-13T16:27:41.894" v="63" actId="122"/>
          <ac:spMkLst>
            <pc:docMk/>
            <pc:sldMk cId="2322221250" sldId="275"/>
            <ac:spMk id="15" creationId="{432F5CC0-28D6-41F3-967A-43034C0E99EE}"/>
          </ac:spMkLst>
        </pc:spChg>
        <pc:spChg chg="mod">
          <ac:chgData name="Leventhal, Brian C - leventbc" userId="3adb2060-2beb-4a7d-9680-0848e8f14df8" providerId="ADAL" clId="{897B6EB4-92D0-4C52-A645-C5961DAEE536}" dt="2022-07-13T16:27:41.894" v="63" actId="122"/>
          <ac:spMkLst>
            <pc:docMk/>
            <pc:sldMk cId="2322221250" sldId="275"/>
            <ac:spMk id="17" creationId="{4E54E86E-7836-4C72-98F8-F17202A7F02E}"/>
          </ac:spMkLst>
        </pc:spChg>
        <pc:spChg chg="mod ord topLvl">
          <ac:chgData name="Leventhal, Brian C - leventbc" userId="3adb2060-2beb-4a7d-9680-0848e8f14df8" providerId="ADAL" clId="{897B6EB4-92D0-4C52-A645-C5961DAEE536}" dt="2022-07-13T16:42:27.557" v="325" actId="13244"/>
          <ac:spMkLst>
            <pc:docMk/>
            <pc:sldMk cId="2322221250" sldId="275"/>
            <ac:spMk id="21" creationId="{ECC56A54-1E75-4586-B522-903F3B920BB5}"/>
          </ac:spMkLst>
        </pc:spChg>
        <pc:spChg chg="mod topLvl">
          <ac:chgData name="Leventhal, Brian C - leventbc" userId="3adb2060-2beb-4a7d-9680-0848e8f14df8" providerId="ADAL" clId="{897B6EB4-92D0-4C52-A645-C5961DAEE536}" dt="2022-07-13T16:39:39.753" v="309" actId="1076"/>
          <ac:spMkLst>
            <pc:docMk/>
            <pc:sldMk cId="2322221250" sldId="275"/>
            <ac:spMk id="24" creationId="{2C685A67-02B5-4FAD-A067-72EF7E4454E9}"/>
          </ac:spMkLst>
        </pc:spChg>
        <pc:spChg chg="del mod topLvl">
          <ac:chgData name="Leventhal, Brian C - leventbc" userId="3adb2060-2beb-4a7d-9680-0848e8f14df8" providerId="ADAL" clId="{897B6EB4-92D0-4C52-A645-C5961DAEE536}" dt="2022-07-13T16:34:43.028" v="159" actId="478"/>
          <ac:spMkLst>
            <pc:docMk/>
            <pc:sldMk cId="2322221250" sldId="275"/>
            <ac:spMk id="25" creationId="{C7D1DCEF-DC27-44B1-93BD-0964D82E7504}"/>
          </ac:spMkLst>
        </pc:spChg>
        <pc:spChg chg="mod">
          <ac:chgData name="Leventhal, Brian C - leventbc" userId="3adb2060-2beb-4a7d-9680-0848e8f14df8" providerId="ADAL" clId="{897B6EB4-92D0-4C52-A645-C5961DAEE536}" dt="2022-07-13T17:06:33.403" v="969" actId="20577"/>
          <ac:spMkLst>
            <pc:docMk/>
            <pc:sldMk cId="2322221250" sldId="275"/>
            <ac:spMk id="31" creationId="{AD0B19EE-DA59-4741-983F-61243645B3F4}"/>
          </ac:spMkLst>
        </pc:spChg>
        <pc:spChg chg="mod topLvl">
          <ac:chgData name="Leventhal, Brian C - leventbc" userId="3adb2060-2beb-4a7d-9680-0848e8f14df8" providerId="ADAL" clId="{897B6EB4-92D0-4C52-A645-C5961DAEE536}" dt="2022-07-13T16:42:16.013" v="322" actId="478"/>
          <ac:spMkLst>
            <pc:docMk/>
            <pc:sldMk cId="2322221250" sldId="275"/>
            <ac:spMk id="34" creationId="{161D360A-ACBF-42DC-A75E-92D68F448FA2}"/>
          </ac:spMkLst>
        </pc:spChg>
        <pc:spChg chg="del mod topLvl">
          <ac:chgData name="Leventhal, Brian C - leventbc" userId="3adb2060-2beb-4a7d-9680-0848e8f14df8" providerId="ADAL" clId="{897B6EB4-92D0-4C52-A645-C5961DAEE536}" dt="2022-07-13T16:42:16.013" v="322" actId="478"/>
          <ac:spMkLst>
            <pc:docMk/>
            <pc:sldMk cId="2322221250" sldId="275"/>
            <ac:spMk id="35" creationId="{F7C2CEA5-EC33-4944-8FFC-D6FACEA41C48}"/>
          </ac:spMkLst>
        </pc:spChg>
        <pc:spChg chg="mod">
          <ac:chgData name="Leventhal, Brian C - leventbc" userId="3adb2060-2beb-4a7d-9680-0848e8f14df8" providerId="ADAL" clId="{897B6EB4-92D0-4C52-A645-C5961DAEE536}" dt="2022-07-13T16:33:20.546" v="102" actId="122"/>
          <ac:spMkLst>
            <pc:docMk/>
            <pc:sldMk cId="2322221250" sldId="275"/>
            <ac:spMk id="37" creationId="{E212F742-7841-497D-BA9C-22CBB64AA7A2}"/>
          </ac:spMkLst>
        </pc:spChg>
        <pc:spChg chg="mod topLvl">
          <ac:chgData name="Leventhal, Brian C - leventbc" userId="3adb2060-2beb-4a7d-9680-0848e8f14df8" providerId="ADAL" clId="{897B6EB4-92D0-4C52-A645-C5961DAEE536}" dt="2022-07-13T16:39:22.001" v="302" actId="404"/>
          <ac:spMkLst>
            <pc:docMk/>
            <pc:sldMk cId="2322221250" sldId="275"/>
            <ac:spMk id="38" creationId="{96A919B4-423A-4A76-BB1F-7D95177BD4A4}"/>
          </ac:spMkLst>
        </pc:spChg>
        <pc:spChg chg="del mod topLvl">
          <ac:chgData name="Leventhal, Brian C - leventbc" userId="3adb2060-2beb-4a7d-9680-0848e8f14df8" providerId="ADAL" clId="{897B6EB4-92D0-4C52-A645-C5961DAEE536}" dt="2022-07-13T16:35:13.083" v="230" actId="478"/>
          <ac:spMkLst>
            <pc:docMk/>
            <pc:sldMk cId="2322221250" sldId="275"/>
            <ac:spMk id="39" creationId="{D9DCBEA4-F405-49E1-9701-0B6E48097856}"/>
          </ac:spMkLst>
        </pc:spChg>
        <pc:spChg chg="del mod topLvl">
          <ac:chgData name="Leventhal, Brian C - leventbc" userId="3adb2060-2beb-4a7d-9680-0848e8f14df8" providerId="ADAL" clId="{897B6EB4-92D0-4C52-A645-C5961DAEE536}" dt="2022-07-13T16:35:29.559" v="239" actId="478"/>
          <ac:spMkLst>
            <pc:docMk/>
            <pc:sldMk cId="2322221250" sldId="275"/>
            <ac:spMk id="40" creationId="{80E2787B-E170-46D6-97E4-B7AC2D4C53CC}"/>
          </ac:spMkLst>
        </pc:spChg>
        <pc:spChg chg="mod topLvl">
          <ac:chgData name="Leventhal, Brian C - leventbc" userId="3adb2060-2beb-4a7d-9680-0848e8f14df8" providerId="ADAL" clId="{897B6EB4-92D0-4C52-A645-C5961DAEE536}" dt="2022-07-13T16:39:31.473" v="306" actId="1076"/>
          <ac:spMkLst>
            <pc:docMk/>
            <pc:sldMk cId="2322221250" sldId="275"/>
            <ac:spMk id="41" creationId="{D54A8CFB-368A-409E-8E36-9FE08EDD2C61}"/>
          </ac:spMkLst>
        </pc:spChg>
        <pc:spChg chg="del mod topLvl">
          <ac:chgData name="Leventhal, Brian C - leventbc" userId="3adb2060-2beb-4a7d-9680-0848e8f14df8" providerId="ADAL" clId="{897B6EB4-92D0-4C52-A645-C5961DAEE536}" dt="2022-07-13T16:38:10.484" v="279" actId="478"/>
          <ac:spMkLst>
            <pc:docMk/>
            <pc:sldMk cId="2322221250" sldId="275"/>
            <ac:spMk id="43" creationId="{69771B9C-1C75-46C3-888F-7D981A68D0C7}"/>
          </ac:spMkLst>
        </pc:spChg>
        <pc:spChg chg="mod topLvl">
          <ac:chgData name="Leventhal, Brian C - leventbc" userId="3adb2060-2beb-4a7d-9680-0848e8f14df8" providerId="ADAL" clId="{897B6EB4-92D0-4C52-A645-C5961DAEE536}" dt="2022-07-13T16:42:35.462" v="327" actId="962"/>
          <ac:spMkLst>
            <pc:docMk/>
            <pc:sldMk cId="2322221250" sldId="275"/>
            <ac:spMk id="44" creationId="{58EC63F8-1706-2AC2-F807-4D17825C46A7}"/>
          </ac:spMkLst>
        </pc:spChg>
        <pc:spChg chg="del mod topLvl">
          <ac:chgData name="Leventhal, Brian C - leventbc" userId="3adb2060-2beb-4a7d-9680-0848e8f14df8" providerId="ADAL" clId="{897B6EB4-92D0-4C52-A645-C5961DAEE536}" dt="2022-07-13T16:35:27.422" v="238" actId="478"/>
          <ac:spMkLst>
            <pc:docMk/>
            <pc:sldMk cId="2322221250" sldId="275"/>
            <ac:spMk id="46" creationId="{9E47718D-69E7-FE61-563F-D2151096004D}"/>
          </ac:spMkLst>
        </pc:spChg>
        <pc:spChg chg="mod topLvl">
          <ac:chgData name="Leventhal, Brian C - leventbc" userId="3adb2060-2beb-4a7d-9680-0848e8f14df8" providerId="ADAL" clId="{897B6EB4-92D0-4C52-A645-C5961DAEE536}" dt="2022-07-13T16:39:25.112" v="303" actId="1076"/>
          <ac:spMkLst>
            <pc:docMk/>
            <pc:sldMk cId="2322221250" sldId="275"/>
            <ac:spMk id="47" creationId="{BF418CE6-E919-4233-B06B-AC43D5E7EEA1}"/>
          </ac:spMkLst>
        </pc:spChg>
        <pc:spChg chg="del mod topLvl">
          <ac:chgData name="Leventhal, Brian C - leventbc" userId="3adb2060-2beb-4a7d-9680-0848e8f14df8" providerId="ADAL" clId="{897B6EB4-92D0-4C52-A645-C5961DAEE536}" dt="2022-07-13T16:34:50.514" v="161" actId="478"/>
          <ac:spMkLst>
            <pc:docMk/>
            <pc:sldMk cId="2322221250" sldId="275"/>
            <ac:spMk id="48" creationId="{8729A9BD-7973-4549-A1BC-40613FE76521}"/>
          </ac:spMkLst>
        </pc:spChg>
        <pc:spChg chg="mod topLvl">
          <ac:chgData name="Leventhal, Brian C - leventbc" userId="3adb2060-2beb-4a7d-9680-0848e8f14df8" providerId="ADAL" clId="{897B6EB4-92D0-4C52-A645-C5961DAEE536}" dt="2022-07-13T16:42:38.705" v="328" actId="1076"/>
          <ac:spMkLst>
            <pc:docMk/>
            <pc:sldMk cId="2322221250" sldId="275"/>
            <ac:spMk id="52" creationId="{08016A90-AC8F-C13E-B551-9F9EC76381D3}"/>
          </ac:spMkLst>
        </pc:spChg>
        <pc:spChg chg="del mod topLvl">
          <ac:chgData name="Leventhal, Brian C - leventbc" userId="3adb2060-2beb-4a7d-9680-0848e8f14df8" providerId="ADAL" clId="{897B6EB4-92D0-4C52-A645-C5961DAEE536}" dt="2022-07-13T16:38:20.853" v="281" actId="478"/>
          <ac:spMkLst>
            <pc:docMk/>
            <pc:sldMk cId="2322221250" sldId="275"/>
            <ac:spMk id="53" creationId="{AE056908-0027-2E23-2597-92AF0EB1E1CC}"/>
          </ac:spMkLst>
        </pc:spChg>
        <pc:spChg chg="add del">
          <ac:chgData name="Leventhal, Brian C - leventbc" userId="3adb2060-2beb-4a7d-9680-0848e8f14df8" providerId="ADAL" clId="{897B6EB4-92D0-4C52-A645-C5961DAEE536}" dt="2022-07-13T16:34:29.114" v="153" actId="22"/>
          <ac:spMkLst>
            <pc:docMk/>
            <pc:sldMk cId="2322221250" sldId="275"/>
            <ac:spMk id="54" creationId="{C6B55AB0-4533-E952-6DDF-1D39ACDF6430}"/>
          </ac:spMkLst>
        </pc:spChg>
        <pc:spChg chg="add del">
          <ac:chgData name="Leventhal, Brian C - leventbc" userId="3adb2060-2beb-4a7d-9680-0848e8f14df8" providerId="ADAL" clId="{897B6EB4-92D0-4C52-A645-C5961DAEE536}" dt="2022-07-13T16:35:14.246" v="232" actId="22"/>
          <ac:spMkLst>
            <pc:docMk/>
            <pc:sldMk cId="2322221250" sldId="275"/>
            <ac:spMk id="55" creationId="{94C51E00-F59E-58C3-7C36-908AE935F5AE}"/>
          </ac:spMkLst>
        </pc:spChg>
        <pc:spChg chg="add del">
          <ac:chgData name="Leventhal, Brian C - leventbc" userId="3adb2060-2beb-4a7d-9680-0848e8f14df8" providerId="ADAL" clId="{897B6EB4-92D0-4C52-A645-C5961DAEE536}" dt="2022-07-13T16:35:57.675" v="248" actId="22"/>
          <ac:spMkLst>
            <pc:docMk/>
            <pc:sldMk cId="2322221250" sldId="275"/>
            <ac:spMk id="56" creationId="{712AFF6E-1821-7353-C00F-14DC91D9637C}"/>
          </ac:spMkLst>
        </pc:spChg>
        <pc:spChg chg="add del">
          <ac:chgData name="Leventhal, Brian C - leventbc" userId="3adb2060-2beb-4a7d-9680-0848e8f14df8" providerId="ADAL" clId="{897B6EB4-92D0-4C52-A645-C5961DAEE536}" dt="2022-07-13T16:36:00.904" v="250" actId="478"/>
          <ac:spMkLst>
            <pc:docMk/>
            <pc:sldMk cId="2322221250" sldId="275"/>
            <ac:spMk id="57" creationId="{5E19B4CE-80F7-318B-41B2-DB7C77E8852E}"/>
          </ac:spMkLst>
        </pc:spChg>
        <pc:spChg chg="add mod">
          <ac:chgData name="Leventhal, Brian C - leventbc" userId="3adb2060-2beb-4a7d-9680-0848e8f14df8" providerId="ADAL" clId="{897B6EB4-92D0-4C52-A645-C5961DAEE536}" dt="2022-07-13T16:54:16.999" v="417"/>
          <ac:spMkLst>
            <pc:docMk/>
            <pc:sldMk cId="2322221250" sldId="275"/>
            <ac:spMk id="58" creationId="{D827C0EF-13F4-F43D-DF19-7F64A8F1027B}"/>
          </ac:spMkLst>
        </pc:spChg>
        <pc:grpChg chg="mod">
          <ac:chgData name="Leventhal, Brian C - leventbc" userId="3adb2060-2beb-4a7d-9680-0848e8f14df8" providerId="ADAL" clId="{897B6EB4-92D0-4C52-A645-C5961DAEE536}" dt="2022-07-13T16:27:41.894" v="63" actId="122"/>
          <ac:grpSpMkLst>
            <pc:docMk/>
            <pc:sldMk cId="2322221250" sldId="275"/>
            <ac:grpSpMk id="3" creationId="{80F94AF6-7E7D-4CE1-B920-E6757F3FF50B}"/>
          </ac:grpSpMkLst>
        </pc:grpChg>
        <pc:grpChg chg="del mod">
          <ac:chgData name="Leventhal, Brian C - leventbc" userId="3adb2060-2beb-4a7d-9680-0848e8f14df8" providerId="ADAL" clId="{897B6EB4-92D0-4C52-A645-C5961DAEE536}" dt="2022-07-13T16:34:43.028" v="159" actId="478"/>
          <ac:grpSpMkLst>
            <pc:docMk/>
            <pc:sldMk cId="2322221250" sldId="275"/>
            <ac:grpSpMk id="23" creationId="{1F27A348-AE73-4759-A176-DA02C2101BCC}"/>
          </ac:grpSpMkLst>
        </pc:grpChg>
        <pc:grpChg chg="del mod">
          <ac:chgData name="Leventhal, Brian C - leventbc" userId="3adb2060-2beb-4a7d-9680-0848e8f14df8" providerId="ADAL" clId="{897B6EB4-92D0-4C52-A645-C5961DAEE536}" dt="2022-07-13T16:38:10.484" v="279" actId="478"/>
          <ac:grpSpMkLst>
            <pc:docMk/>
            <pc:sldMk cId="2322221250" sldId="275"/>
            <ac:grpSpMk id="29" creationId="{937AB92C-56A0-4DAE-A0B4-19DA1F80DCB3}"/>
          </ac:grpSpMkLst>
        </pc:grpChg>
        <pc:grpChg chg="del mod">
          <ac:chgData name="Leventhal, Brian C - leventbc" userId="3adb2060-2beb-4a7d-9680-0848e8f14df8" providerId="ADAL" clId="{897B6EB4-92D0-4C52-A645-C5961DAEE536}" dt="2022-07-13T16:42:16.013" v="322" actId="478"/>
          <ac:grpSpMkLst>
            <pc:docMk/>
            <pc:sldMk cId="2322221250" sldId="275"/>
            <ac:grpSpMk id="32" creationId="{4B0568CF-DD96-45FE-A193-5A19D97F51EF}"/>
          </ac:grpSpMkLst>
        </pc:grpChg>
        <pc:grpChg chg="del mod">
          <ac:chgData name="Leventhal, Brian C - leventbc" userId="3adb2060-2beb-4a7d-9680-0848e8f14df8" providerId="ADAL" clId="{897B6EB4-92D0-4C52-A645-C5961DAEE536}" dt="2022-07-13T16:35:29.559" v="239" actId="478"/>
          <ac:grpSpMkLst>
            <pc:docMk/>
            <pc:sldMk cId="2322221250" sldId="275"/>
            <ac:grpSpMk id="36" creationId="{BF59F198-9C27-4E0F-AB1E-D0BE8F61643A}"/>
          </ac:grpSpMkLst>
        </pc:grpChg>
        <pc:grpChg chg="add del mod">
          <ac:chgData name="Leventhal, Brian C - leventbc" userId="3adb2060-2beb-4a7d-9680-0848e8f14df8" providerId="ADAL" clId="{897B6EB4-92D0-4C52-A645-C5961DAEE536}" dt="2022-07-13T16:35:27.422" v="238" actId="478"/>
          <ac:grpSpMkLst>
            <pc:docMk/>
            <pc:sldMk cId="2322221250" sldId="275"/>
            <ac:grpSpMk id="42" creationId="{991D023F-28E6-6C1B-CF0C-9C3B73BD899A}"/>
          </ac:grpSpMkLst>
        </pc:grpChg>
        <pc:grpChg chg="del mod">
          <ac:chgData name="Leventhal, Brian C - leventbc" userId="3adb2060-2beb-4a7d-9680-0848e8f14df8" providerId="ADAL" clId="{897B6EB4-92D0-4C52-A645-C5961DAEE536}" dt="2022-07-13T16:34:50.514" v="161" actId="478"/>
          <ac:grpSpMkLst>
            <pc:docMk/>
            <pc:sldMk cId="2322221250" sldId="275"/>
            <ac:grpSpMk id="45" creationId="{DB2EEDD4-EF64-41F2-A575-A4724FFB364F}"/>
          </ac:grpSpMkLst>
        </pc:grpChg>
        <pc:grpChg chg="add del mod">
          <ac:chgData name="Leventhal, Brian C - leventbc" userId="3adb2060-2beb-4a7d-9680-0848e8f14df8" providerId="ADAL" clId="{897B6EB4-92D0-4C52-A645-C5961DAEE536}" dt="2022-07-13T16:38:20.853" v="281" actId="478"/>
          <ac:grpSpMkLst>
            <pc:docMk/>
            <pc:sldMk cId="2322221250" sldId="275"/>
            <ac:grpSpMk id="49" creationId="{124D706F-B23C-78B1-661D-9853BA78A6BF}"/>
          </ac:grpSpMkLst>
        </pc:grpChg>
        <pc:grpChg chg="mod">
          <ac:chgData name="Leventhal, Brian C - leventbc" userId="3adb2060-2beb-4a7d-9680-0848e8f14df8" providerId="ADAL" clId="{897B6EB4-92D0-4C52-A645-C5961DAEE536}" dt="2022-07-13T16:33:03.048" v="97" actId="14100"/>
          <ac:grpSpMkLst>
            <pc:docMk/>
            <pc:sldMk cId="2322221250" sldId="275"/>
            <ac:grpSpMk id="50" creationId="{668DB86D-2A6B-4174-93BD-2E026200D7CA}"/>
          </ac:grpSpMkLst>
        </pc:grpChg>
        <pc:grpChg chg="del mod">
          <ac:chgData name="Leventhal, Brian C - leventbc" userId="3adb2060-2beb-4a7d-9680-0848e8f14df8" providerId="ADAL" clId="{897B6EB4-92D0-4C52-A645-C5961DAEE536}" dt="2022-07-13T16:35:13.083" v="230" actId="478"/>
          <ac:grpSpMkLst>
            <pc:docMk/>
            <pc:sldMk cId="2322221250" sldId="275"/>
            <ac:grpSpMk id="51" creationId="{B33F6493-5930-4A4F-9E40-C41B8EDB2956}"/>
          </ac:grpSpMkLst>
        </pc:grpChg>
        <pc:graphicFrameChg chg="add del mod">
          <ac:chgData name="Leventhal, Brian C - leventbc" userId="3adb2060-2beb-4a7d-9680-0848e8f14df8" providerId="ADAL" clId="{897B6EB4-92D0-4C52-A645-C5961DAEE536}" dt="2022-07-13T16:33:49.136" v="107"/>
          <ac:graphicFrameMkLst>
            <pc:docMk/>
            <pc:sldMk cId="2322221250" sldId="275"/>
            <ac:graphicFrameMk id="2" creationId="{0772ABF1-65E6-CEF1-E919-7509AAA72026}"/>
          </ac:graphicFrameMkLst>
        </pc:graphicFrameChg>
        <pc:cxnChg chg="mod">
          <ac:chgData name="Leventhal, Brian C - leventbc" userId="3adb2060-2beb-4a7d-9680-0848e8f14df8" providerId="ADAL" clId="{897B6EB4-92D0-4C52-A645-C5961DAEE536}" dt="2022-07-13T16:27:41.894" v="63" actId="122"/>
          <ac:cxnSpMkLst>
            <pc:docMk/>
            <pc:sldMk cId="2322221250" sldId="275"/>
            <ac:cxnSpMk id="33" creationId="{090F8037-1E8F-4B8D-81FC-B1BDE85873D9}"/>
          </ac:cxnSpMkLst>
        </pc:cxnChg>
      </pc:sldChg>
      <pc:sldChg chg="addSp delSp modSp add mod ord delAnim modAnim">
        <pc:chgData name="Leventhal, Brian C - leventbc" userId="3adb2060-2beb-4a7d-9680-0848e8f14df8" providerId="ADAL" clId="{897B6EB4-92D0-4C52-A645-C5961DAEE536}" dt="2022-07-13T17:03:17.617" v="835"/>
        <pc:sldMkLst>
          <pc:docMk/>
          <pc:sldMk cId="2409825818" sldId="276"/>
        </pc:sldMkLst>
        <pc:spChg chg="mod">
          <ac:chgData name="Leventhal, Brian C - leventbc" userId="3adb2060-2beb-4a7d-9680-0848e8f14df8" providerId="ADAL" clId="{897B6EB4-92D0-4C52-A645-C5961DAEE536}" dt="2022-07-13T16:53:35.051" v="403"/>
          <ac:spMkLst>
            <pc:docMk/>
            <pc:sldMk cId="2409825818" sldId="276"/>
            <ac:spMk id="5" creationId="{23B23A8C-6F28-4EB8-91A9-74ECFF0BE0E1}"/>
          </ac:spMkLst>
        </pc:spChg>
        <pc:spChg chg="mod">
          <ac:chgData name="Leventhal, Brian C - leventbc" userId="3adb2060-2beb-4a7d-9680-0848e8f14df8" providerId="ADAL" clId="{897B6EB4-92D0-4C52-A645-C5961DAEE536}" dt="2022-07-13T16:39:59.380" v="310" actId="113"/>
          <ac:spMkLst>
            <pc:docMk/>
            <pc:sldMk cId="2409825818" sldId="276"/>
            <ac:spMk id="25" creationId="{C7D1DCEF-DC27-44B1-93BD-0964D82E7504}"/>
          </ac:spMkLst>
        </pc:spChg>
        <pc:spChg chg="mod">
          <ac:chgData name="Leventhal, Brian C - leventbc" userId="3adb2060-2beb-4a7d-9680-0848e8f14df8" providerId="ADAL" clId="{897B6EB4-92D0-4C52-A645-C5961DAEE536}" dt="2022-07-13T16:40:00.282" v="311" actId="113"/>
          <ac:spMkLst>
            <pc:docMk/>
            <pc:sldMk cId="2409825818" sldId="276"/>
            <ac:spMk id="43" creationId="{69771B9C-1C75-46C3-888F-7D981A68D0C7}"/>
          </ac:spMkLst>
        </pc:spChg>
        <pc:spChg chg="mod">
          <ac:chgData name="Leventhal, Brian C - leventbc" userId="3adb2060-2beb-4a7d-9680-0848e8f14df8" providerId="ADAL" clId="{897B6EB4-92D0-4C52-A645-C5961DAEE536}" dt="2022-07-13T16:40:01.876" v="313" actId="113"/>
          <ac:spMkLst>
            <pc:docMk/>
            <pc:sldMk cId="2409825818" sldId="276"/>
            <ac:spMk id="48" creationId="{8729A9BD-7973-4549-A1BC-40613FE76521}"/>
          </ac:spMkLst>
        </pc:spChg>
        <pc:spChg chg="mod">
          <ac:chgData name="Leventhal, Brian C - leventbc" userId="3adb2060-2beb-4a7d-9680-0848e8f14df8" providerId="ADAL" clId="{897B6EB4-92D0-4C52-A645-C5961DAEE536}" dt="2022-07-13T16:40:01.148" v="312" actId="113"/>
          <ac:spMkLst>
            <pc:docMk/>
            <pc:sldMk cId="2409825818" sldId="276"/>
            <ac:spMk id="53" creationId="{AE056908-0027-2E23-2597-92AF0EB1E1CC}"/>
          </ac:spMkLst>
        </pc:spChg>
        <pc:spChg chg="add del mod">
          <ac:chgData name="Leventhal, Brian C - leventbc" userId="3adb2060-2beb-4a7d-9680-0848e8f14df8" providerId="ADAL" clId="{897B6EB4-92D0-4C52-A645-C5961DAEE536}" dt="2022-07-13T16:54:20.167" v="419"/>
          <ac:spMkLst>
            <pc:docMk/>
            <pc:sldMk cId="2409825818" sldId="276"/>
            <ac:spMk id="54" creationId="{935EF610-13EF-A9F8-6C92-B1F12C5D4322}"/>
          </ac:spMkLst>
        </pc:spChg>
        <pc:spChg chg="add del mod">
          <ac:chgData name="Leventhal, Brian C - leventbc" userId="3adb2060-2beb-4a7d-9680-0848e8f14df8" providerId="ADAL" clId="{897B6EB4-92D0-4C52-A645-C5961DAEE536}" dt="2022-07-13T17:01:26.612" v="773" actId="21"/>
          <ac:spMkLst>
            <pc:docMk/>
            <pc:sldMk cId="2409825818" sldId="276"/>
            <ac:spMk id="55" creationId="{B8423A82-95E7-8EBD-ED4B-E12545235F07}"/>
          </ac:spMkLst>
        </pc:spChg>
        <pc:spChg chg="add mod">
          <ac:chgData name="Leventhal, Brian C - leventbc" userId="3adb2060-2beb-4a7d-9680-0848e8f14df8" providerId="ADAL" clId="{897B6EB4-92D0-4C52-A645-C5961DAEE536}" dt="2022-07-13T17:03:17.617" v="835"/>
          <ac:spMkLst>
            <pc:docMk/>
            <pc:sldMk cId="2409825818" sldId="276"/>
            <ac:spMk id="56" creationId="{E93DD055-3449-BB2E-B2D9-59B224840CF3}"/>
          </ac:spMkLst>
        </pc:spChg>
      </pc:sldChg>
      <pc:sldChg chg="del">
        <pc:chgData name="Leventhal, Brian C - leventbc" userId="3adb2060-2beb-4a7d-9680-0848e8f14df8" providerId="ADAL" clId="{897B6EB4-92D0-4C52-A645-C5961DAEE536}" dt="2022-07-13T16:23:30.008" v="1" actId="47"/>
        <pc:sldMkLst>
          <pc:docMk/>
          <pc:sldMk cId="3439427495" sldId="276"/>
        </pc:sldMkLst>
      </pc:sldChg>
      <pc:sldChg chg="addSp modSp add mod addAnim delAnim">
        <pc:chgData name="Leventhal, Brian C - leventbc" userId="3adb2060-2beb-4a7d-9680-0848e8f14df8" providerId="ADAL" clId="{897B6EB4-92D0-4C52-A645-C5961DAEE536}" dt="2022-07-13T17:06:36.380" v="971" actId="20577"/>
        <pc:sldMkLst>
          <pc:docMk/>
          <pc:sldMk cId="4153757410" sldId="277"/>
        </pc:sldMkLst>
        <pc:spChg chg="mod">
          <ac:chgData name="Leventhal, Brian C - leventbc" userId="3adb2060-2beb-4a7d-9680-0848e8f14df8" providerId="ADAL" clId="{897B6EB4-92D0-4C52-A645-C5961DAEE536}" dt="2022-07-13T16:54:59.726" v="437"/>
          <ac:spMkLst>
            <pc:docMk/>
            <pc:sldMk cId="4153757410" sldId="277"/>
            <ac:spMk id="5" creationId="{23B23A8C-6F28-4EB8-91A9-74ECFF0BE0E1}"/>
          </ac:spMkLst>
        </pc:spChg>
        <pc:spChg chg="add mod">
          <ac:chgData name="Leventhal, Brian C - leventbc" userId="3adb2060-2beb-4a7d-9680-0848e8f14df8" providerId="ADAL" clId="{897B6EB4-92D0-4C52-A645-C5961DAEE536}" dt="2022-07-13T16:54:10.796" v="415"/>
          <ac:spMkLst>
            <pc:docMk/>
            <pc:sldMk cId="4153757410" sldId="277"/>
            <ac:spMk id="19" creationId="{A6C258C3-FD31-2E5D-94B9-4B8531C41E43}"/>
          </ac:spMkLst>
        </pc:spChg>
        <pc:spChg chg="mod">
          <ac:chgData name="Leventhal, Brian C - leventbc" userId="3adb2060-2beb-4a7d-9680-0848e8f14df8" providerId="ADAL" clId="{897B6EB4-92D0-4C52-A645-C5961DAEE536}" dt="2022-07-13T16:48:57.971" v="393"/>
          <ac:spMkLst>
            <pc:docMk/>
            <pc:sldMk cId="4153757410" sldId="277"/>
            <ac:spMk id="21" creationId="{ECC56A54-1E75-4586-B522-903F3B920BB5}"/>
          </ac:spMkLst>
        </pc:spChg>
        <pc:spChg chg="mod">
          <ac:chgData name="Leventhal, Brian C - leventbc" userId="3adb2060-2beb-4a7d-9680-0848e8f14df8" providerId="ADAL" clId="{897B6EB4-92D0-4C52-A645-C5961DAEE536}" dt="2022-07-13T16:49:17.831" v="396" actId="1076"/>
          <ac:spMkLst>
            <pc:docMk/>
            <pc:sldMk cId="4153757410" sldId="277"/>
            <ac:spMk id="24" creationId="{2C685A67-02B5-4FAD-A067-72EF7E4454E9}"/>
          </ac:spMkLst>
        </pc:spChg>
        <pc:spChg chg="mod">
          <ac:chgData name="Leventhal, Brian C - leventbc" userId="3adb2060-2beb-4a7d-9680-0848e8f14df8" providerId="ADAL" clId="{897B6EB4-92D0-4C52-A645-C5961DAEE536}" dt="2022-07-13T17:06:36.380" v="971" actId="20577"/>
          <ac:spMkLst>
            <pc:docMk/>
            <pc:sldMk cId="4153757410" sldId="277"/>
            <ac:spMk id="31" creationId="{AD0B19EE-DA59-4741-983F-61243645B3F4}"/>
          </ac:spMkLst>
        </pc:spChg>
        <pc:spChg chg="mod">
          <ac:chgData name="Leventhal, Brian C - leventbc" userId="3adb2060-2beb-4a7d-9680-0848e8f14df8" providerId="ADAL" clId="{897B6EB4-92D0-4C52-A645-C5961DAEE536}" dt="2022-07-13T16:48:05.605" v="379"/>
          <ac:spMkLst>
            <pc:docMk/>
            <pc:sldMk cId="4153757410" sldId="277"/>
            <ac:spMk id="34" creationId="{161D360A-ACBF-42DC-A75E-92D68F448FA2}"/>
          </ac:spMkLst>
        </pc:spChg>
        <pc:spChg chg="mod">
          <ac:chgData name="Leventhal, Brian C - leventbc" userId="3adb2060-2beb-4a7d-9680-0848e8f14df8" providerId="ADAL" clId="{897B6EB4-92D0-4C52-A645-C5961DAEE536}" dt="2022-07-13T16:49:51.294" v="401" actId="403"/>
          <ac:spMkLst>
            <pc:docMk/>
            <pc:sldMk cId="4153757410" sldId="277"/>
            <ac:spMk id="37" creationId="{E212F742-7841-497D-BA9C-22CBB64AA7A2}"/>
          </ac:spMkLst>
        </pc:spChg>
        <pc:spChg chg="mod">
          <ac:chgData name="Leventhal, Brian C - leventbc" userId="3adb2060-2beb-4a7d-9680-0848e8f14df8" providerId="ADAL" clId="{897B6EB4-92D0-4C52-A645-C5961DAEE536}" dt="2022-07-13T16:48:36.313" v="387"/>
          <ac:spMkLst>
            <pc:docMk/>
            <pc:sldMk cId="4153757410" sldId="277"/>
            <ac:spMk id="38" creationId="{96A919B4-423A-4A76-BB1F-7D95177BD4A4}"/>
          </ac:spMkLst>
        </pc:spChg>
        <pc:spChg chg="mod">
          <ac:chgData name="Leventhal, Brian C - leventbc" userId="3adb2060-2beb-4a7d-9680-0848e8f14df8" providerId="ADAL" clId="{897B6EB4-92D0-4C52-A645-C5961DAEE536}" dt="2022-07-13T16:49:26.552" v="397" actId="1076"/>
          <ac:spMkLst>
            <pc:docMk/>
            <pc:sldMk cId="4153757410" sldId="277"/>
            <ac:spMk id="41" creationId="{D54A8CFB-368A-409E-8E36-9FE08EDD2C61}"/>
          </ac:spMkLst>
        </pc:spChg>
        <pc:spChg chg="mod">
          <ac:chgData name="Leventhal, Brian C - leventbc" userId="3adb2060-2beb-4a7d-9680-0848e8f14df8" providerId="ADAL" clId="{897B6EB4-92D0-4C52-A645-C5961DAEE536}" dt="2022-07-13T16:47:56.129" v="377"/>
          <ac:spMkLst>
            <pc:docMk/>
            <pc:sldMk cId="4153757410" sldId="277"/>
            <ac:spMk id="44" creationId="{58EC63F8-1706-2AC2-F807-4D17825C46A7}"/>
          </ac:spMkLst>
        </pc:spChg>
        <pc:spChg chg="mod">
          <ac:chgData name="Leventhal, Brian C - leventbc" userId="3adb2060-2beb-4a7d-9680-0848e8f14df8" providerId="ADAL" clId="{897B6EB4-92D0-4C52-A645-C5961DAEE536}" dt="2022-07-13T16:49:36.160" v="399" actId="1076"/>
          <ac:spMkLst>
            <pc:docMk/>
            <pc:sldMk cId="4153757410" sldId="277"/>
            <ac:spMk id="47" creationId="{BF418CE6-E919-4233-B06B-AC43D5E7EEA1}"/>
          </ac:spMkLst>
        </pc:spChg>
        <pc:spChg chg="mod">
          <ac:chgData name="Leventhal, Brian C - leventbc" userId="3adb2060-2beb-4a7d-9680-0848e8f14df8" providerId="ADAL" clId="{897B6EB4-92D0-4C52-A645-C5961DAEE536}" dt="2022-07-13T16:49:30.546" v="398" actId="1076"/>
          <ac:spMkLst>
            <pc:docMk/>
            <pc:sldMk cId="4153757410" sldId="277"/>
            <ac:spMk id="52" creationId="{08016A90-AC8F-C13E-B551-9F9EC76381D3}"/>
          </ac:spMkLst>
        </pc:spChg>
      </pc:sldChg>
      <pc:sldChg chg="addSp modSp add mod">
        <pc:chgData name="Leventhal, Brian C - leventbc" userId="3adb2060-2beb-4a7d-9680-0848e8f14df8" providerId="ADAL" clId="{897B6EB4-92D0-4C52-A645-C5961DAEE536}" dt="2022-09-05T17:59:36.680" v="976" actId="20577"/>
        <pc:sldMkLst>
          <pc:docMk/>
          <pc:sldMk cId="1967798868" sldId="338"/>
        </pc:sldMkLst>
        <pc:spChg chg="mod">
          <ac:chgData name="Leventhal, Brian C - leventbc" userId="3adb2060-2beb-4a7d-9680-0848e8f14df8" providerId="ADAL" clId="{897B6EB4-92D0-4C52-A645-C5961DAEE536}" dt="2022-07-13T16:54:47.425" v="436" actId="404"/>
          <ac:spMkLst>
            <pc:docMk/>
            <pc:sldMk cId="1967798868" sldId="338"/>
            <ac:spMk id="2" creationId="{B750F6FA-DEE7-172C-1D05-BFD881CD60D8}"/>
          </ac:spMkLst>
        </pc:spChg>
        <pc:spChg chg="mod">
          <ac:chgData name="Leventhal, Brian C - leventbc" userId="3adb2060-2beb-4a7d-9680-0848e8f14df8" providerId="ADAL" clId="{897B6EB4-92D0-4C52-A645-C5961DAEE536}" dt="2022-09-05T17:59:36.680" v="976" actId="20577"/>
          <ac:spMkLst>
            <pc:docMk/>
            <pc:sldMk cId="1967798868" sldId="338"/>
            <ac:spMk id="3" creationId="{07149D18-8AAB-CEBE-1B50-BAC385E67F0A}"/>
          </ac:spMkLst>
        </pc:spChg>
        <pc:spChg chg="add mod">
          <ac:chgData name="Leventhal, Brian C - leventbc" userId="3adb2060-2beb-4a7d-9680-0848e8f14df8" providerId="ADAL" clId="{897B6EB4-92D0-4C52-A645-C5961DAEE536}" dt="2022-07-13T16:55:20.596" v="439"/>
          <ac:spMkLst>
            <pc:docMk/>
            <pc:sldMk cId="1967798868" sldId="338"/>
            <ac:spMk id="5" creationId="{4D3ECB5C-ADF3-BB3D-8419-DFAF8425E38A}"/>
          </ac:spMkLst>
        </pc:spChg>
      </pc:sldChg>
      <pc:sldChg chg="new del ord">
        <pc:chgData name="Leventhal, Brian C - leventbc" userId="3adb2060-2beb-4a7d-9680-0848e8f14df8" providerId="ADAL" clId="{897B6EB4-92D0-4C52-A645-C5961DAEE536}" dt="2022-07-13T16:56:30.076" v="477" actId="47"/>
        <pc:sldMkLst>
          <pc:docMk/>
          <pc:sldMk cId="1734001090" sldId="339"/>
        </pc:sldMkLst>
      </pc:sldChg>
      <pc:sldMasterChg chg="modSldLayout">
        <pc:chgData name="Leventhal, Brian C - leventbc" userId="3adb2060-2beb-4a7d-9680-0848e8f14df8" providerId="ADAL" clId="{897B6EB4-92D0-4C52-A645-C5961DAEE536}" dt="2022-07-13T17:04:24.924" v="896" actId="1076"/>
        <pc:sldMasterMkLst>
          <pc:docMk/>
          <pc:sldMasterMk cId="415177996" sldId="2147483648"/>
        </pc:sldMasterMkLst>
        <pc:sldLayoutChg chg="delSp modSp mod">
          <pc:chgData name="Leventhal, Brian C - leventbc" userId="3adb2060-2beb-4a7d-9680-0848e8f14df8" providerId="ADAL" clId="{897B6EB4-92D0-4C52-A645-C5961DAEE536}" dt="2022-07-13T17:04:24.924" v="896" actId="1076"/>
          <pc:sldLayoutMkLst>
            <pc:docMk/>
            <pc:sldMasterMk cId="415177996" sldId="2147483648"/>
            <pc:sldLayoutMk cId="1818947083" sldId="2147483657"/>
          </pc:sldLayoutMkLst>
          <pc:spChg chg="mod">
            <ac:chgData name="Leventhal, Brian C - leventbc" userId="3adb2060-2beb-4a7d-9680-0848e8f14df8" providerId="ADAL" clId="{897B6EB4-92D0-4C52-A645-C5961DAEE536}" dt="2022-07-13T17:04:24.924" v="896" actId="1076"/>
            <ac:spMkLst>
              <pc:docMk/>
              <pc:sldMasterMk cId="415177996" sldId="2147483648"/>
              <pc:sldLayoutMk cId="1818947083" sldId="2147483657"/>
              <ac:spMk id="2" creationId="{CE9BDB89-A471-4178-BB17-EF4636CE2590}"/>
            </ac:spMkLst>
          </pc:spChg>
          <pc:spChg chg="del">
            <ac:chgData name="Leventhal, Brian C - leventbc" userId="3adb2060-2beb-4a7d-9680-0848e8f14df8" providerId="ADAL" clId="{897B6EB4-92D0-4C52-A645-C5961DAEE536}" dt="2022-07-13T17:04:13.675" v="893" actId="478"/>
            <ac:spMkLst>
              <pc:docMk/>
              <pc:sldMasterMk cId="415177996" sldId="2147483648"/>
              <pc:sldLayoutMk cId="1818947083" sldId="2147483657"/>
              <ac:spMk id="21" creationId="{C4B4F0A8-0DC0-4AF9-B547-4513CD05FB2D}"/>
            </ac:spMkLst>
          </pc:spChg>
          <pc:spChg chg="del">
            <ac:chgData name="Leventhal, Brian C - leventbc" userId="3adb2060-2beb-4a7d-9680-0848e8f14df8" providerId="ADAL" clId="{897B6EB4-92D0-4C52-A645-C5961DAEE536}" dt="2022-07-13T17:04:15.279" v="894" actId="478"/>
            <ac:spMkLst>
              <pc:docMk/>
              <pc:sldMasterMk cId="415177996" sldId="2147483648"/>
              <pc:sldLayoutMk cId="1818947083" sldId="2147483657"/>
              <ac:spMk id="22" creationId="{6847C5B4-C251-4B43-AE56-44B486633892}"/>
            </ac:spMkLst>
          </pc:spChg>
          <pc:spChg chg="mod">
            <ac:chgData name="Leventhal, Brian C - leventbc" userId="3adb2060-2beb-4a7d-9680-0848e8f14df8" providerId="ADAL" clId="{897B6EB4-92D0-4C52-A645-C5961DAEE536}" dt="2022-07-13T17:04:24.924" v="896" actId="1076"/>
            <ac:spMkLst>
              <pc:docMk/>
              <pc:sldMasterMk cId="415177996" sldId="2147483648"/>
              <pc:sldLayoutMk cId="1818947083" sldId="2147483657"/>
              <ac:spMk id="23" creationId="{41466F65-768A-48C7-AC81-A6C6030F625A}"/>
            </ac:spMkLst>
          </pc:spChg>
          <pc:grpChg chg="del">
            <ac:chgData name="Leventhal, Brian C - leventbc" userId="3adb2060-2beb-4a7d-9680-0848e8f14df8" providerId="ADAL" clId="{897B6EB4-92D0-4C52-A645-C5961DAEE536}" dt="2022-07-13T17:04:16.235" v="895" actId="478"/>
            <ac:grpSpMkLst>
              <pc:docMk/>
              <pc:sldMasterMk cId="415177996" sldId="2147483648"/>
              <pc:sldLayoutMk cId="1818947083" sldId="2147483657"/>
              <ac:grpSpMk id="42" creationId="{2119B826-BA9A-4AB6-9B01-9C48A123861D}"/>
            </ac:grpSpMkLst>
          </pc:gr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5D0E6C-5147-492D-9E60-E6299BE8651C}" type="datetimeFigureOut">
              <a:rPr lang="en-US" smtClean="0"/>
              <a:t>3/24/2023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AE9C75-C037-4BB4-AA1C-F81A8AF68C13}" type="slidenum">
              <a:rPr lang="en-US" smtClean="0"/>
              <a:t>‹#›</a:t>
            </a:fld>
            <a:endParaRPr lang="en-US"/>
          </a:p>
        </p:txBody>
      </p:sp>
    </p:spTree>
    <p:extLst>
      <p:ext uri="{BB962C8B-B14F-4D97-AF65-F5344CB8AC3E}">
        <p14:creationId xmlns:p14="http://schemas.microsoft.com/office/powerpoint/2010/main" val="1267498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6AE9C75-C037-4BB4-AA1C-F81A8AF68C13}" type="slidenum">
              <a:rPr lang="en-US" smtClean="0"/>
              <a:t>2</a:t>
            </a:fld>
            <a:endParaRPr lang="en-US"/>
          </a:p>
        </p:txBody>
      </p:sp>
    </p:spTree>
    <p:extLst>
      <p:ext uri="{BB962C8B-B14F-4D97-AF65-F5344CB8AC3E}">
        <p14:creationId xmlns:p14="http://schemas.microsoft.com/office/powerpoint/2010/main" val="4238126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01BBF77-3A95-4442-9A2B-24529228E5C7}"/>
              </a:ext>
            </a:extLst>
          </p:cNvPr>
          <p:cNvSpPr/>
          <p:nvPr userDrawn="1"/>
        </p:nvSpPr>
        <p:spPr>
          <a:xfrm>
            <a:off x="382386" y="501649"/>
            <a:ext cx="7198822" cy="5616517"/>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9BDB89-A471-4178-BB17-EF4636CE2590}"/>
              </a:ext>
            </a:extLst>
          </p:cNvPr>
          <p:cNvSpPr>
            <a:spLocks noGrp="1"/>
          </p:cNvSpPr>
          <p:nvPr>
            <p:ph type="ctrTitle"/>
          </p:nvPr>
        </p:nvSpPr>
        <p:spPr>
          <a:xfrm>
            <a:off x="509848" y="648393"/>
            <a:ext cx="6966065" cy="5386647"/>
          </a:xfrm>
        </p:spPr>
        <p:txBody>
          <a:bodyPr anchor="ctr"/>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165EDC00-EFCA-449D-8374-248FD9A96774}"/>
              </a:ext>
            </a:extLst>
          </p:cNvPr>
          <p:cNvSpPr>
            <a:spLocks noGrp="1"/>
          </p:cNvSpPr>
          <p:nvPr>
            <p:ph type="subTitle" idx="1"/>
          </p:nvPr>
        </p:nvSpPr>
        <p:spPr>
          <a:xfrm>
            <a:off x="7880466" y="1413164"/>
            <a:ext cx="4062152" cy="3402676"/>
          </a:xfrm>
        </p:spPr>
        <p:txBody>
          <a:bodyPr anchor="ct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DA6BC4D0-D59F-4165-B444-184447402125}"/>
              </a:ext>
            </a:extLst>
          </p:cNvPr>
          <p:cNvSpPr>
            <a:spLocks noGrp="1"/>
          </p:cNvSpPr>
          <p:nvPr>
            <p:ph type="ftr" sz="quarter" idx="11"/>
          </p:nvPr>
        </p:nvSpPr>
        <p:spPr>
          <a:xfrm>
            <a:off x="238299" y="6356350"/>
            <a:ext cx="8728362" cy="365125"/>
          </a:xfrm>
        </p:spPr>
        <p:txBody>
          <a:bodyPr/>
          <a:lstStyle/>
          <a:p>
            <a:endParaRPr lang="en-US" dirty="0"/>
          </a:p>
        </p:txBody>
      </p:sp>
      <p:sp>
        <p:nvSpPr>
          <p:cNvPr id="6" name="Slide Number Placeholder 5">
            <a:extLst>
              <a:ext uri="{FF2B5EF4-FFF2-40B4-BE49-F238E27FC236}">
                <a16:creationId xmlns:a16="http://schemas.microsoft.com/office/drawing/2014/main" id="{F31A1694-7F7F-427A-999D-310B3C8343A2}"/>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453248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9E78C2-E188-4607-B47F-1B2F9512F5FF}"/>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2BFEE-2FA0-4ED3-BD87-0AF8FD235747}"/>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34A7592-2DEE-49EB-BFE6-98857DC8AB23}"/>
              </a:ext>
            </a:extLst>
          </p:cNvPr>
          <p:cNvSpPr>
            <a:spLocks noGrp="1"/>
          </p:cNvSpPr>
          <p:nvPr>
            <p:ph idx="1"/>
          </p:nvPr>
        </p:nvSpPr>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861C60E3-FE40-452B-B96C-9011CB25632A}"/>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6" name="Slide Number Placeholder 5">
            <a:extLst>
              <a:ext uri="{FF2B5EF4-FFF2-40B4-BE49-F238E27FC236}">
                <a16:creationId xmlns:a16="http://schemas.microsoft.com/office/drawing/2014/main" id="{2BFF359A-4AD2-44E0-B01C-D1BFA93A1EF0}"/>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866437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668655D-B4D6-40E1-9941-9C12C659BAB0}"/>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CA3AB2-1836-41AA-B62F-0AEFBBDC01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BFF7C8-2CA2-4B7D-89F8-2D478CDCBBEA}"/>
              </a:ext>
            </a:extLst>
          </p:cNvPr>
          <p:cNvSpPr>
            <a:spLocks noGrp="1"/>
          </p:cNvSpPr>
          <p:nvPr>
            <p:ph sz="half" idx="1"/>
          </p:nvPr>
        </p:nvSpPr>
        <p:spPr>
          <a:xfrm>
            <a:off x="188131"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EB993543-0AA1-4595-894E-40E76104D111}"/>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7" name="Slide Number Placeholder 6">
            <a:extLst>
              <a:ext uri="{FF2B5EF4-FFF2-40B4-BE49-F238E27FC236}">
                <a16:creationId xmlns:a16="http://schemas.microsoft.com/office/drawing/2014/main" id="{FA3CE3A4-AA57-4509-872D-63362638A358}"/>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dirty="0"/>
          </a:p>
        </p:txBody>
      </p:sp>
      <p:sp>
        <p:nvSpPr>
          <p:cNvPr id="9" name="Content Placeholder 2">
            <a:extLst>
              <a:ext uri="{FF2B5EF4-FFF2-40B4-BE49-F238E27FC236}">
                <a16:creationId xmlns:a16="http://schemas.microsoft.com/office/drawing/2014/main" id="{0A9248C3-EF4E-4C33-B58F-1C3F67659DEC}"/>
              </a:ext>
            </a:extLst>
          </p:cNvPr>
          <p:cNvSpPr>
            <a:spLocks noGrp="1"/>
          </p:cNvSpPr>
          <p:nvPr>
            <p:ph sz="half" idx="13"/>
          </p:nvPr>
        </p:nvSpPr>
        <p:spPr>
          <a:xfrm>
            <a:off x="6151714"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9C9F7216-3633-4E7B-8249-99B6CED38160}"/>
              </a:ext>
            </a:extLst>
          </p:cNvPr>
          <p:cNvPicPr>
            <a:picLocks noChangeAspect="1"/>
          </p:cNvPicPr>
          <p:nvPr userDrawn="1"/>
        </p:nvPicPr>
        <p:blipFill>
          <a:blip r:embed="rId2"/>
          <a:stretch>
            <a:fillRect/>
          </a:stretch>
        </p:blipFill>
        <p:spPr>
          <a:xfrm>
            <a:off x="10297668" y="-1003242"/>
            <a:ext cx="3067050" cy="2114550"/>
          </a:xfrm>
          <a:prstGeom prst="rect">
            <a:avLst/>
          </a:prstGeom>
        </p:spPr>
      </p:pic>
    </p:spTree>
    <p:extLst>
      <p:ext uri="{BB962C8B-B14F-4D97-AF65-F5344CB8AC3E}">
        <p14:creationId xmlns:p14="http://schemas.microsoft.com/office/powerpoint/2010/main" val="1422876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14999AA-638C-441D-BFFC-C89C640BA7B2}"/>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E467B1-C4F9-4458-B5A6-226106D1F449}"/>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3AEE3644-C7F9-4370-BDED-F550103AB39F}"/>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5" name="Slide Number Placeholder 4">
            <a:extLst>
              <a:ext uri="{FF2B5EF4-FFF2-40B4-BE49-F238E27FC236}">
                <a16:creationId xmlns:a16="http://schemas.microsoft.com/office/drawing/2014/main" id="{8CD548BB-9753-4E72-AD12-17A23CA27C02}"/>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1644171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59053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bg1"/>
        </a:solidFill>
        <a:effectLst/>
      </p:bgPr>
    </p:bg>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631876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Section Header">
    <p:bg>
      <p:bgPr>
        <a:gradFill>
          <a:gsLst>
            <a:gs pos="0">
              <a:schemeClr val="accent1">
                <a:lumMod val="5000"/>
                <a:lumOff val="95000"/>
              </a:schemeClr>
            </a:gs>
            <a:gs pos="100000">
              <a:srgbClr val="5E162A"/>
            </a:gs>
          </a:gsLst>
          <a:lin ang="5400000" scaled="1"/>
        </a:gradFill>
        <a:effectLst/>
      </p:bgPr>
    </p:bg>
    <p:spTree>
      <p:nvGrpSpPr>
        <p:cNvPr id="1" name=""/>
        <p:cNvGrpSpPr/>
        <p:nvPr/>
      </p:nvGrpSpPr>
      <p:grpSpPr>
        <a:xfrm>
          <a:off x="0" y="0"/>
          <a:ext cx="0" cy="0"/>
          <a:chOff x="0" y="0"/>
          <a:chExt cx="0" cy="0"/>
        </a:xfrm>
      </p:grpSpPr>
      <p:sp>
        <p:nvSpPr>
          <p:cNvPr id="23" name="Parallelogram 6">
            <a:extLst>
              <a:ext uri="{FF2B5EF4-FFF2-40B4-BE49-F238E27FC236}">
                <a16:creationId xmlns:a16="http://schemas.microsoft.com/office/drawing/2014/main" id="{41466F65-768A-48C7-AC81-A6C6030F625A}"/>
              </a:ext>
            </a:extLst>
          </p:cNvPr>
          <p:cNvSpPr/>
          <p:nvPr userDrawn="1"/>
        </p:nvSpPr>
        <p:spPr>
          <a:xfrm rot="5400000">
            <a:off x="4659673" y="-3943456"/>
            <a:ext cx="2675596" cy="10962004"/>
          </a:xfrm>
          <a:custGeom>
            <a:avLst/>
            <a:gdLst>
              <a:gd name="connsiteX0" fmla="*/ 0 w 10094011"/>
              <a:gd name="connsiteY0" fmla="*/ 1319746 h 1319746"/>
              <a:gd name="connsiteX1" fmla="*/ 556550 w 10094011"/>
              <a:gd name="connsiteY1" fmla="*/ 0 h 1319746"/>
              <a:gd name="connsiteX2" fmla="*/ 10094011 w 10094011"/>
              <a:gd name="connsiteY2" fmla="*/ 0 h 1319746"/>
              <a:gd name="connsiteX3" fmla="*/ 9537461 w 10094011"/>
              <a:gd name="connsiteY3" fmla="*/ 1319746 h 1319746"/>
              <a:gd name="connsiteX4" fmla="*/ 0 w 10094011"/>
              <a:gd name="connsiteY4" fmla="*/ 1319746 h 1319746"/>
              <a:gd name="connsiteX0" fmla="*/ 4017 w 10098028"/>
              <a:gd name="connsiteY0" fmla="*/ 1335649 h 1335649"/>
              <a:gd name="connsiteX1" fmla="*/ 0 w 10098028"/>
              <a:gd name="connsiteY1" fmla="*/ 0 h 1335649"/>
              <a:gd name="connsiteX2" fmla="*/ 10098028 w 10098028"/>
              <a:gd name="connsiteY2" fmla="*/ 15903 h 1335649"/>
              <a:gd name="connsiteX3" fmla="*/ 9541478 w 10098028"/>
              <a:gd name="connsiteY3" fmla="*/ 1335649 h 1335649"/>
              <a:gd name="connsiteX4" fmla="*/ 4017 w 10098028"/>
              <a:gd name="connsiteY4" fmla="*/ 1335649 h 1335649"/>
              <a:gd name="connsiteX0" fmla="*/ 0 w 10094011"/>
              <a:gd name="connsiteY0" fmla="*/ 1335649 h 1335649"/>
              <a:gd name="connsiteX1" fmla="*/ 2484 w 10094011"/>
              <a:gd name="connsiteY1" fmla="*/ 0 h 1335649"/>
              <a:gd name="connsiteX2" fmla="*/ 10094011 w 10094011"/>
              <a:gd name="connsiteY2" fmla="*/ 15903 h 1335649"/>
              <a:gd name="connsiteX3" fmla="*/ 9537461 w 10094011"/>
              <a:gd name="connsiteY3" fmla="*/ 1335649 h 1335649"/>
              <a:gd name="connsiteX4" fmla="*/ 0 w 10094011"/>
              <a:gd name="connsiteY4" fmla="*/ 1335649 h 1335649"/>
              <a:gd name="connsiteX0" fmla="*/ 0 w 10094011"/>
              <a:gd name="connsiteY0" fmla="*/ 1335649 h 1338628"/>
              <a:gd name="connsiteX1" fmla="*/ 2484 w 10094011"/>
              <a:gd name="connsiteY1" fmla="*/ 0 h 1338628"/>
              <a:gd name="connsiteX2" fmla="*/ 10094011 w 10094011"/>
              <a:gd name="connsiteY2" fmla="*/ 15903 h 1338628"/>
              <a:gd name="connsiteX3" fmla="*/ 8760072 w 10094011"/>
              <a:gd name="connsiteY3" fmla="*/ 1338628 h 1338628"/>
              <a:gd name="connsiteX4" fmla="*/ 0 w 10094011"/>
              <a:gd name="connsiteY4" fmla="*/ 1335649 h 1338628"/>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180738"/>
              <a:gd name="connsiteY0" fmla="*/ 1335649 h 1340239"/>
              <a:gd name="connsiteX1" fmla="*/ 2484 w 10180738"/>
              <a:gd name="connsiteY1" fmla="*/ 0 h 1340239"/>
              <a:gd name="connsiteX2" fmla="*/ 10180738 w 10180738"/>
              <a:gd name="connsiteY2" fmla="*/ 6113 h 1340239"/>
              <a:gd name="connsiteX3" fmla="*/ 6063255 w 10180738"/>
              <a:gd name="connsiteY3" fmla="*/ 1340239 h 1340239"/>
              <a:gd name="connsiteX4" fmla="*/ 0 w 10180738"/>
              <a:gd name="connsiteY4" fmla="*/ 1335649 h 1340239"/>
              <a:gd name="connsiteX0" fmla="*/ 0 w 10180738"/>
              <a:gd name="connsiteY0" fmla="*/ 1345744 h 1345744"/>
              <a:gd name="connsiteX1" fmla="*/ 2484 w 10180738"/>
              <a:gd name="connsiteY1" fmla="*/ 0 h 1345744"/>
              <a:gd name="connsiteX2" fmla="*/ 10180738 w 10180738"/>
              <a:gd name="connsiteY2" fmla="*/ 6113 h 1345744"/>
              <a:gd name="connsiteX3" fmla="*/ 6063255 w 10180738"/>
              <a:gd name="connsiteY3" fmla="*/ 1340239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288052"/>
              <a:gd name="connsiteY0" fmla="*/ 1353360 h 1353360"/>
              <a:gd name="connsiteX1" fmla="*/ 2484 w 10288052"/>
              <a:gd name="connsiteY1" fmla="*/ 7616 h 1353360"/>
              <a:gd name="connsiteX2" fmla="*/ 10288052 w 10288052"/>
              <a:gd name="connsiteY2" fmla="*/ 0 h 1353360"/>
              <a:gd name="connsiteX3" fmla="*/ 6000655 w 10288052"/>
              <a:gd name="connsiteY3" fmla="*/ 1353104 h 1353360"/>
              <a:gd name="connsiteX4" fmla="*/ 0 w 10288052"/>
              <a:gd name="connsiteY4" fmla="*/ 1353360 h 1353360"/>
              <a:gd name="connsiteX0" fmla="*/ 0 w 10323822"/>
              <a:gd name="connsiteY0" fmla="*/ 1345744 h 1345744"/>
              <a:gd name="connsiteX1" fmla="*/ 2484 w 10323822"/>
              <a:gd name="connsiteY1" fmla="*/ 0 h 1345744"/>
              <a:gd name="connsiteX2" fmla="*/ 10323822 w 10323822"/>
              <a:gd name="connsiteY2" fmla="*/ 460 h 1345744"/>
              <a:gd name="connsiteX3" fmla="*/ 6000655 w 10323822"/>
              <a:gd name="connsiteY3" fmla="*/ 1345488 h 1345744"/>
              <a:gd name="connsiteX4" fmla="*/ 0 w 10323822"/>
              <a:gd name="connsiteY4" fmla="*/ 1345744 h 1345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23822" h="1345744">
                <a:moveTo>
                  <a:pt x="0" y="1345744"/>
                </a:moveTo>
                <a:lnTo>
                  <a:pt x="2484" y="0"/>
                </a:lnTo>
                <a:lnTo>
                  <a:pt x="10323822" y="460"/>
                </a:lnTo>
                <a:lnTo>
                  <a:pt x="6000655" y="1345488"/>
                </a:lnTo>
                <a:lnTo>
                  <a:pt x="0" y="1345744"/>
                </a:lnTo>
                <a:close/>
              </a:path>
            </a:pathLst>
          </a:custGeom>
          <a:solidFill>
            <a:schemeClr val="bg1"/>
          </a:solidFill>
          <a:ln w="76200">
            <a:solidFill>
              <a:srgbClr val="0C7776"/>
            </a:solidFill>
            <a:prstDash val="solid"/>
          </a:ln>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2" name="Title 1">
            <a:extLst>
              <a:ext uri="{FF2B5EF4-FFF2-40B4-BE49-F238E27FC236}">
                <a16:creationId xmlns:a16="http://schemas.microsoft.com/office/drawing/2014/main" id="{CE9BDB89-A471-4178-BB17-EF4636CE2590}"/>
              </a:ext>
            </a:extLst>
          </p:cNvPr>
          <p:cNvSpPr>
            <a:spLocks noGrp="1"/>
          </p:cNvSpPr>
          <p:nvPr>
            <p:ph type="ctrTitle" hasCustomPrompt="1"/>
          </p:nvPr>
        </p:nvSpPr>
        <p:spPr>
          <a:xfrm>
            <a:off x="782395" y="382568"/>
            <a:ext cx="10429008" cy="1332830"/>
          </a:xfrm>
          <a:noFill/>
        </p:spPr>
        <p:txBody>
          <a:bodyPr anchor="ctr"/>
          <a:lstStyle>
            <a:lvl1pPr algn="r">
              <a:defRPr sz="4000">
                <a:solidFill>
                  <a:srgbClr val="6E2E40"/>
                </a:solidFill>
              </a:defRPr>
            </a:lvl1pPr>
          </a:lstStyle>
          <a:p>
            <a:r>
              <a:rPr lang="en-US" dirty="0"/>
              <a:t>Click to Edit Section Title</a:t>
            </a:r>
          </a:p>
        </p:txBody>
      </p:sp>
    </p:spTree>
    <p:extLst>
      <p:ext uri="{BB962C8B-B14F-4D97-AF65-F5344CB8AC3E}">
        <p14:creationId xmlns:p14="http://schemas.microsoft.com/office/powerpoint/2010/main" val="18189470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E162A"/>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581DC5B9-0F23-4093-9730-D54ED808AF4E}"/>
              </a:ext>
            </a:extLst>
          </p:cNvPr>
          <p:cNvSpPr>
            <a:spLocks noGrp="1"/>
          </p:cNvSpPr>
          <p:nvPr>
            <p:ph type="ftr" sz="quarter" idx="3"/>
          </p:nvPr>
        </p:nvSpPr>
        <p:spPr>
          <a:xfrm>
            <a:off x="243843" y="6356350"/>
            <a:ext cx="8722818" cy="365125"/>
          </a:xfrm>
          <a:prstGeom prst="rect">
            <a:avLst/>
          </a:prstGeom>
        </p:spPr>
        <p:txBody>
          <a:bodyPr vert="horz" lIns="91440" tIns="45720" rIns="91440" bIns="45720" rtlCol="0" anchor="ctr"/>
          <a:lstStyle>
            <a:lvl1pPr algn="l">
              <a:defRPr sz="1200">
                <a:solidFill>
                  <a:srgbClr val="FAB432"/>
                </a:solidFill>
              </a:defRPr>
            </a:lvl1pPr>
          </a:lstStyle>
          <a:p>
            <a:endParaRPr lang="en-US" dirty="0"/>
          </a:p>
        </p:txBody>
      </p:sp>
      <p:sp>
        <p:nvSpPr>
          <p:cNvPr id="2" name="Title Placeholder 1">
            <a:extLst>
              <a:ext uri="{FF2B5EF4-FFF2-40B4-BE49-F238E27FC236}">
                <a16:creationId xmlns:a16="http://schemas.microsoft.com/office/drawing/2014/main" id="{6E2297AB-E074-4BBF-ADB9-96BBF73AE781}"/>
              </a:ext>
            </a:extLst>
          </p:cNvPr>
          <p:cNvSpPr>
            <a:spLocks noGrp="1"/>
          </p:cNvSpPr>
          <p:nvPr>
            <p:ph type="title"/>
          </p:nvPr>
        </p:nvSpPr>
        <p:spPr>
          <a:xfrm>
            <a:off x="293128" y="205323"/>
            <a:ext cx="11494320" cy="61141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7285CBF5-AA50-4F11-8FFE-22E92F8341C0}"/>
              </a:ext>
            </a:extLst>
          </p:cNvPr>
          <p:cNvSpPr>
            <a:spLocks noGrp="1"/>
          </p:cNvSpPr>
          <p:nvPr>
            <p:ph type="body" idx="1"/>
          </p:nvPr>
        </p:nvSpPr>
        <p:spPr>
          <a:xfrm>
            <a:off x="249382" y="1105188"/>
            <a:ext cx="11649491" cy="507393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7FFF3FDC-AA4C-4360-8747-9BDD5AF66024}"/>
              </a:ext>
            </a:extLst>
          </p:cNvPr>
          <p:cNvSpPr>
            <a:spLocks noGrp="1"/>
          </p:cNvSpPr>
          <p:nvPr>
            <p:ph type="sldNum" sz="quarter" idx="4"/>
          </p:nvPr>
        </p:nvSpPr>
        <p:spPr>
          <a:xfrm>
            <a:off x="9153701" y="6356350"/>
            <a:ext cx="2743200" cy="365125"/>
          </a:xfrm>
          <a:prstGeom prst="rect">
            <a:avLst/>
          </a:prstGeom>
        </p:spPr>
        <p:txBody>
          <a:bodyPr vert="horz" lIns="91440" tIns="45720" rIns="91440" bIns="45720" rtlCol="0" anchor="ctr"/>
          <a:lstStyle>
            <a:lvl1pPr algn="r">
              <a:defRPr sz="1200">
                <a:solidFill>
                  <a:srgbClr val="FAB432"/>
                </a:solidFill>
              </a:defRPr>
            </a:lvl1pPr>
          </a:lstStyle>
          <a:p>
            <a:fld id="{61ED1F0D-C38E-42DC-9614-8A91EF0A056E}" type="slidenum">
              <a:rPr lang="en-US" smtClean="0"/>
              <a:pPr/>
              <a:t>‹#›</a:t>
            </a:fld>
            <a:endParaRPr lang="en-US" dirty="0"/>
          </a:p>
        </p:txBody>
      </p:sp>
    </p:spTree>
    <p:extLst>
      <p:ext uri="{BB962C8B-B14F-4D97-AF65-F5344CB8AC3E}">
        <p14:creationId xmlns:p14="http://schemas.microsoft.com/office/powerpoint/2010/main" val="415177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56" r:id="rId6"/>
    <p:sldLayoutId id="2147483657" r:id="rId7"/>
  </p:sldLayoutIdLst>
  <p:hf sldNum="0" hdr="0" ftr="0" dt="0"/>
  <p:txStyles>
    <p:titleStyle>
      <a:lvl1pPr algn="ctr" defTabSz="914400" rtl="0" eaLnBrk="1" latinLnBrk="0" hangingPunct="1">
        <a:lnSpc>
          <a:spcPct val="90000"/>
        </a:lnSpc>
        <a:spcBef>
          <a:spcPct val="0"/>
        </a:spcBef>
        <a:buNone/>
        <a:defRPr sz="4000" kern="120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slide" Target="slide1.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4.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5.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6.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B47CE4F-CA2E-40E2-8A42-6DD4522E5F83}"/>
              </a:ext>
            </a:extLst>
          </p:cNvPr>
          <p:cNvSpPr>
            <a:spLocks noGrp="1"/>
          </p:cNvSpPr>
          <p:nvPr>
            <p:ph type="ctrTitle"/>
          </p:nvPr>
        </p:nvSpPr>
        <p:spPr/>
        <p:txBody>
          <a:bodyPr/>
          <a:lstStyle/>
          <a:p>
            <a:r>
              <a:rPr lang="en-US" dirty="0"/>
              <a:t>Section 3: Learning Check</a:t>
            </a:r>
          </a:p>
        </p:txBody>
      </p:sp>
      <p:sp>
        <p:nvSpPr>
          <p:cNvPr id="6" name="Next Question Arrow">
            <a:hlinkClick r:id="rId2" action="ppaction://hlinksldjump"/>
            <a:extLst>
              <a:ext uri="{FF2B5EF4-FFF2-40B4-BE49-F238E27FC236}">
                <a16:creationId xmlns:a16="http://schemas.microsoft.com/office/drawing/2014/main" id="{EF09C0B7-74A5-CCF1-73C8-D53031732F42}"/>
              </a:ext>
            </a:extLst>
          </p:cNvPr>
          <p:cNvSpPr/>
          <p:nvPr/>
        </p:nvSpPr>
        <p:spPr>
          <a:xfrm>
            <a:off x="10250712" y="6344653"/>
            <a:ext cx="1921381"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Question 1</a:t>
            </a:r>
          </a:p>
        </p:txBody>
      </p:sp>
      <p:sp>
        <p:nvSpPr>
          <p:cNvPr id="7" name="Question Box">
            <a:extLst>
              <a:ext uri="{FF2B5EF4-FFF2-40B4-BE49-F238E27FC236}">
                <a16:creationId xmlns:a16="http://schemas.microsoft.com/office/drawing/2014/main" id="{45B48011-96A6-F719-CC48-1D71C491596E}"/>
              </a:ext>
            </a:extLst>
          </p:cNvPr>
          <p:cNvSpPr/>
          <p:nvPr/>
        </p:nvSpPr>
        <p:spPr>
          <a:xfrm>
            <a:off x="370322" y="2306372"/>
            <a:ext cx="4547907" cy="1152269"/>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FAB432"/>
                </a:solidFill>
                <a:latin typeface="Open Sans" panose="020B0606030504020204" pitchFamily="34" charset="0"/>
                <a:ea typeface="Open Sans" panose="020B0606030504020204" pitchFamily="34" charset="0"/>
                <a:cs typeface="Open Sans" panose="020B0606030504020204" pitchFamily="34" charset="0"/>
              </a:rPr>
              <a:t>Please</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 put into Slide Show Mode to begin interactive Quiz</a:t>
            </a:r>
          </a:p>
          <a:p>
            <a:pPr algn="ct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(Slide Show </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From Beginning)</a:t>
            </a:r>
            <a:endPar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Question Box">
            <a:extLst>
              <a:ext uri="{FF2B5EF4-FFF2-40B4-BE49-F238E27FC236}">
                <a16:creationId xmlns:a16="http://schemas.microsoft.com/office/drawing/2014/main" id="{EA7D9ACD-99C9-63DB-C4DC-14CA0DF43E43}"/>
              </a:ext>
            </a:extLst>
          </p:cNvPr>
          <p:cNvSpPr/>
          <p:nvPr/>
        </p:nvSpPr>
        <p:spPr>
          <a:xfrm>
            <a:off x="370322" y="3561158"/>
            <a:ext cx="11348202" cy="2787587"/>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u="sng" dirty="0">
                <a:solidFill>
                  <a:srgbClr val="FAB432"/>
                </a:solidFill>
                <a:latin typeface="Open Sans" panose="020B0606030504020204" pitchFamily="34" charset="0"/>
                <a:ea typeface="Open Sans" panose="020B0606030504020204" pitchFamily="34" charset="0"/>
                <a:cs typeface="Open Sans" panose="020B0606030504020204" pitchFamily="34" charset="0"/>
              </a:rPr>
              <a:t>Instructions</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Click on responses to select answer.</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Once selected, you can click on the same box to show original text. </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Use navigation arrows to advance to next question</a:t>
            </a:r>
          </a:p>
          <a:p>
            <a:endPar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1" name="Picture 10">
            <a:extLst>
              <a:ext uri="{FF2B5EF4-FFF2-40B4-BE49-F238E27FC236}">
                <a16:creationId xmlns:a16="http://schemas.microsoft.com/office/drawing/2014/main" id="{E61E1C49-0450-56C2-DD6A-718AD7CA1F6B}"/>
              </a:ext>
            </a:extLst>
          </p:cNvPr>
          <p:cNvPicPr>
            <a:picLocks noChangeAspect="1"/>
          </p:cNvPicPr>
          <p:nvPr/>
        </p:nvPicPr>
        <p:blipFill>
          <a:blip r:embed="rId3"/>
          <a:stretch>
            <a:fillRect/>
          </a:stretch>
        </p:blipFill>
        <p:spPr>
          <a:xfrm>
            <a:off x="5132958" y="2468168"/>
            <a:ext cx="647700" cy="828675"/>
          </a:xfrm>
          <a:prstGeom prst="rect">
            <a:avLst/>
          </a:prstGeom>
        </p:spPr>
      </p:pic>
    </p:spTree>
    <p:extLst>
      <p:ext uri="{BB962C8B-B14F-4D97-AF65-F5344CB8AC3E}">
        <p14:creationId xmlns:p14="http://schemas.microsoft.com/office/powerpoint/2010/main" val="353225125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1" name="Choice A">
            <a:extLst>
              <a:ext uri="{FF2B5EF4-FFF2-40B4-BE49-F238E27FC236}">
                <a16:creationId xmlns:a16="http://schemas.microsoft.com/office/drawing/2014/main" id="{B33F6493-5930-4A4F-9E40-C41B8EDB2956}"/>
              </a:ext>
            </a:extLst>
          </p:cNvPr>
          <p:cNvGrpSpPr/>
          <p:nvPr/>
        </p:nvGrpSpPr>
        <p:grpSpPr>
          <a:xfrm>
            <a:off x="108456" y="2700496"/>
            <a:ext cx="5913067" cy="1703244"/>
            <a:chOff x="763010" y="1995186"/>
            <a:chExt cx="6194397" cy="806550"/>
          </a:xfrm>
        </p:grpSpPr>
        <p:sp>
          <p:nvSpPr>
            <p:cNvPr id="21" name="Chocie A Box">
              <a:extLst>
                <a:ext uri="{FF2B5EF4-FFF2-40B4-BE49-F238E27FC236}">
                  <a16:creationId xmlns:a16="http://schemas.microsoft.com/office/drawing/2014/main" id="{ECC56A54-1E75-4586-B522-903F3B920BB5}"/>
                </a:ext>
              </a:extLst>
            </p:cNvPr>
            <p:cNvSpPr/>
            <p:nvPr/>
          </p:nvSpPr>
          <p:spPr>
            <a:xfrm>
              <a:off x="763010" y="1995186"/>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9" name="Choice A Text">
              <a:extLst>
                <a:ext uri="{FF2B5EF4-FFF2-40B4-BE49-F238E27FC236}">
                  <a16:creationId xmlns:a16="http://schemas.microsoft.com/office/drawing/2014/main" id="{D9DCBEA4-F405-49E1-9701-0B6E48097856}"/>
                </a:ext>
              </a:extLst>
            </p:cNvPr>
            <p:cNvSpPr txBox="1"/>
            <p:nvPr/>
          </p:nvSpPr>
          <p:spPr>
            <a:xfrm>
              <a:off x="862133" y="2209984"/>
              <a:ext cx="6032087" cy="306062"/>
            </a:xfrm>
            <a:prstGeom prst="rect">
              <a:avLst/>
            </a:prstGeom>
            <a:noFill/>
          </p:spPr>
          <p:txBody>
            <a:bodyPr wrap="square">
              <a:spAutoFit/>
            </a:bodyPr>
            <a:lstStyle/>
            <a:p>
              <a:pPr algn="ctr"/>
              <a:r>
                <a:rPr lang="en-US" sz="1800" dirty="0">
                  <a:effectLst/>
                  <a:latin typeface="Open Sans" panose="020B0606030504020204" pitchFamily="34" charset="0"/>
                  <a:ea typeface="Open Sans" panose="020B0606030504020204" pitchFamily="34" charset="0"/>
                  <a:cs typeface="Open Sans" panose="020B0606030504020204" pitchFamily="34" charset="0"/>
                </a:rPr>
                <a:t>Will the accommodation be likely to raise the examinee’s test score?</a:t>
              </a:r>
              <a:endParaRPr lang="en-US" sz="1800" dirty="0">
                <a:solidFill>
                  <a:srgbClr val="671C31"/>
                </a:solidFill>
                <a:latin typeface="Open Sans" panose="020B0606030504020204" pitchFamily="34" charset="0"/>
                <a:ea typeface="Open Sans" panose="020B0606030504020204" pitchFamily="34" charset="0"/>
                <a:cs typeface="Open Sans" panose="020B0606030504020204" pitchFamily="34" charset="0"/>
              </a:endParaRP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100" y="1173013"/>
            <a:ext cx="7760976" cy="949787"/>
            <a:chOff x="310101" y="758927"/>
            <a:chExt cx="7760976" cy="949787"/>
          </a:xfrm>
        </p:grpSpPr>
        <p:sp>
          <p:nvSpPr>
            <p:cNvPr id="30" name="Question Box">
              <a:extLst>
                <a:ext uri="{FF2B5EF4-FFF2-40B4-BE49-F238E27FC236}">
                  <a16:creationId xmlns:a16="http://schemas.microsoft.com/office/drawing/2014/main" id="{856B8AB2-93E8-4651-A912-379DE4945731}"/>
                </a:ext>
              </a:extLst>
            </p:cNvPr>
            <p:cNvSpPr/>
            <p:nvPr/>
          </p:nvSpPr>
          <p:spPr>
            <a:xfrm>
              <a:off x="767301" y="816455"/>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1</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969534" y="785384"/>
              <a:ext cx="7101543" cy="923330"/>
            </a:xfrm>
            <a:prstGeom prst="rect">
              <a:avLst/>
            </a:prstGeom>
            <a:noFill/>
          </p:spPr>
          <p:txBody>
            <a:bodyPr wrap="square">
              <a:spAutoFit/>
            </a:bodyPr>
            <a:lstStyle/>
            <a:p>
              <a:pPr algn="ctr"/>
              <a:r>
                <a:rPr lang="en-US" dirty="0">
                  <a:solidFill>
                    <a:srgbClr val="FFFFFF"/>
                  </a:solidFill>
                  <a:latin typeface="Open Sans" panose="020B0606030504020204" pitchFamily="34" charset="0"/>
                </a:rPr>
                <a:t>Which of the following is </a:t>
              </a:r>
              <a:r>
                <a:rPr lang="en-US" b="1" u="sng" dirty="0">
                  <a:solidFill>
                    <a:srgbClr val="FFFFFF"/>
                  </a:solidFill>
                  <a:latin typeface="Open Sans" panose="020B0606030504020204" pitchFamily="34" charset="0"/>
                </a:rPr>
                <a:t>NOT</a:t>
              </a:r>
              <a:r>
                <a:rPr lang="en-US" dirty="0">
                  <a:solidFill>
                    <a:srgbClr val="FFFFFF"/>
                  </a:solidFill>
                  <a:latin typeface="Open Sans" panose="020B0606030504020204" pitchFamily="34" charset="0"/>
                </a:rPr>
                <a:t> one of the five questions that Phillips suggested asking when making accommodations decisions?</a:t>
              </a:r>
              <a:endParaRPr lang="en-US" sz="1800" dirty="0">
                <a:solidFill>
                  <a:prstClr val="black"/>
                </a:solidFill>
                <a:latin typeface="Microsoft Sans Serif" panose="020B0604020202020204" pitchFamily="34" charset="0"/>
              </a:endParaRPr>
            </a:p>
          </p:txBody>
        </p:sp>
      </p:grpSp>
      <p:grpSp>
        <p:nvGrpSpPr>
          <p:cNvPr id="32" name="Choice B">
            <a:extLst>
              <a:ext uri="{FF2B5EF4-FFF2-40B4-BE49-F238E27FC236}">
                <a16:creationId xmlns:a16="http://schemas.microsoft.com/office/drawing/2014/main" id="{4B0568CF-DD96-45FE-A193-5A19D97F51EF}"/>
              </a:ext>
            </a:extLst>
          </p:cNvPr>
          <p:cNvGrpSpPr/>
          <p:nvPr/>
        </p:nvGrpSpPr>
        <p:grpSpPr>
          <a:xfrm>
            <a:off x="6225404" y="2700496"/>
            <a:ext cx="5913067" cy="1703244"/>
            <a:chOff x="763010" y="1995186"/>
            <a:chExt cx="6194397" cy="806550"/>
          </a:xfrm>
        </p:grpSpPr>
        <p:sp>
          <p:nvSpPr>
            <p:cNvPr id="34" name="Choice B Box">
              <a:extLst>
                <a:ext uri="{FF2B5EF4-FFF2-40B4-BE49-F238E27FC236}">
                  <a16:creationId xmlns:a16="http://schemas.microsoft.com/office/drawing/2014/main" id="{161D360A-ACBF-42DC-A75E-92D68F448FA2}"/>
                </a:ext>
              </a:extLst>
            </p:cNvPr>
            <p:cNvSpPr/>
            <p:nvPr/>
          </p:nvSpPr>
          <p:spPr>
            <a:xfrm>
              <a:off x="763010" y="1995186"/>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5" name="Choice B Text">
              <a:extLst>
                <a:ext uri="{FF2B5EF4-FFF2-40B4-BE49-F238E27FC236}">
                  <a16:creationId xmlns:a16="http://schemas.microsoft.com/office/drawing/2014/main" id="{F7C2CEA5-EC33-4944-8FFC-D6FACEA41C48}"/>
                </a:ext>
              </a:extLst>
            </p:cNvPr>
            <p:cNvSpPr txBox="1"/>
            <p:nvPr/>
          </p:nvSpPr>
          <p:spPr>
            <a:xfrm>
              <a:off x="795611" y="2295134"/>
              <a:ext cx="6032087" cy="306062"/>
            </a:xfrm>
            <a:prstGeom prst="rect">
              <a:avLst/>
            </a:prstGeom>
            <a:noFill/>
          </p:spPr>
          <p:txBody>
            <a:bodyPr wrap="square">
              <a:spAutoFit/>
            </a:bodyPr>
            <a:lstStyle/>
            <a:p>
              <a:pPr algn="ctr"/>
              <a:r>
                <a:rPr lang="en-US" dirty="0">
                  <a:solidFill>
                    <a:srgbClr val="671C31"/>
                  </a:solidFill>
                  <a:latin typeface="Open Sans" panose="020B0606030504020204" pitchFamily="34" charset="0"/>
                </a:rPr>
                <a:t>Will the accommodation compromise measurement of target skills?</a:t>
              </a:r>
              <a:endParaRPr lang="en-US" sz="1800" dirty="0">
                <a:solidFill>
                  <a:srgbClr val="671C31"/>
                </a:solidFill>
                <a:latin typeface="Microsoft Sans Serif" panose="020B0604020202020204" pitchFamily="34" charset="0"/>
              </a:endParaRPr>
            </a:p>
          </p:txBody>
        </p:sp>
      </p:grpSp>
      <p:grpSp>
        <p:nvGrpSpPr>
          <p:cNvPr id="36" name="Choice C">
            <a:extLst>
              <a:ext uri="{FF2B5EF4-FFF2-40B4-BE49-F238E27FC236}">
                <a16:creationId xmlns:a16="http://schemas.microsoft.com/office/drawing/2014/main" id="{BF59F198-9C27-4E0F-AB1E-D0BE8F61643A}"/>
              </a:ext>
            </a:extLst>
          </p:cNvPr>
          <p:cNvGrpSpPr/>
          <p:nvPr/>
        </p:nvGrpSpPr>
        <p:grpSpPr>
          <a:xfrm>
            <a:off x="117033" y="4519876"/>
            <a:ext cx="5913067" cy="1703244"/>
            <a:chOff x="3788035" y="2001011"/>
            <a:chExt cx="6194397" cy="806550"/>
          </a:xfrm>
        </p:grpSpPr>
        <p:sp>
          <p:nvSpPr>
            <p:cNvPr id="38" name="Choice C Box">
              <a:extLst>
                <a:ext uri="{FF2B5EF4-FFF2-40B4-BE49-F238E27FC236}">
                  <a16:creationId xmlns:a16="http://schemas.microsoft.com/office/drawing/2014/main" id="{96A919B4-423A-4A76-BB1F-7D95177BD4A4}"/>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0" name="Choice C Text">
              <a:extLst>
                <a:ext uri="{FF2B5EF4-FFF2-40B4-BE49-F238E27FC236}">
                  <a16:creationId xmlns:a16="http://schemas.microsoft.com/office/drawing/2014/main" id="{80E2787B-E170-46D6-97E4-B7AC2D4C53CC}"/>
                </a:ext>
              </a:extLst>
            </p:cNvPr>
            <p:cNvSpPr txBox="1"/>
            <p:nvPr/>
          </p:nvSpPr>
          <p:spPr>
            <a:xfrm>
              <a:off x="3950345" y="2209418"/>
              <a:ext cx="6032087" cy="306062"/>
            </a:xfrm>
            <a:prstGeom prst="rect">
              <a:avLst/>
            </a:prstGeom>
            <a:noFill/>
          </p:spPr>
          <p:txBody>
            <a:bodyPr wrap="square">
              <a:spAutoFit/>
            </a:bodyPr>
            <a:lstStyle/>
            <a:p>
              <a:pPr algn="ctr"/>
              <a:r>
                <a:rPr lang="en-US" dirty="0">
                  <a:solidFill>
                    <a:srgbClr val="671C31"/>
                  </a:solidFill>
                  <a:latin typeface="Open Sans" panose="020B0606030504020204" pitchFamily="34" charset="0"/>
                </a:rPr>
                <a:t>Will the accommodation change the test’s psychometric properties?</a:t>
              </a:r>
              <a:endParaRPr lang="en-US" sz="1800" dirty="0">
                <a:solidFill>
                  <a:srgbClr val="671C31"/>
                </a:solidFill>
                <a:latin typeface="Microsoft Sans Serif" panose="020B0604020202020204" pitchFamily="34" charset="0"/>
              </a:endParaRPr>
            </a:p>
          </p:txBody>
        </p:sp>
      </p:grpSp>
      <p:grpSp>
        <p:nvGrpSpPr>
          <p:cNvPr id="23" name="Choice A Selection">
            <a:extLst>
              <a:ext uri="{FF2B5EF4-FFF2-40B4-BE49-F238E27FC236}">
                <a16:creationId xmlns:a16="http://schemas.microsoft.com/office/drawing/2014/main" id="{1F27A348-AE73-4759-A176-DA02C2101BCC}"/>
              </a:ext>
            </a:extLst>
          </p:cNvPr>
          <p:cNvGrpSpPr/>
          <p:nvPr/>
        </p:nvGrpSpPr>
        <p:grpSpPr>
          <a:xfrm>
            <a:off x="125607" y="2688990"/>
            <a:ext cx="5913067" cy="1703244"/>
            <a:chOff x="763010" y="1995186"/>
            <a:chExt cx="6194398" cy="806550"/>
          </a:xfrm>
          <a:solidFill>
            <a:srgbClr val="C23F65"/>
          </a:solidFill>
        </p:grpSpPr>
        <p:sp>
          <p:nvSpPr>
            <p:cNvPr id="24" name="Chocie A Sel Box">
              <a:extLst>
                <a:ext uri="{FF2B5EF4-FFF2-40B4-BE49-F238E27FC236}">
                  <a16:creationId xmlns:a16="http://schemas.microsoft.com/office/drawing/2014/main" id="{2C685A67-02B5-4FAD-A067-72EF7E4454E9}"/>
                </a:ext>
              </a:extLst>
            </p:cNvPr>
            <p:cNvSpPr/>
            <p:nvPr/>
          </p:nvSpPr>
          <p:spPr>
            <a:xfrm>
              <a:off x="763010" y="1995186"/>
              <a:ext cx="6194398" cy="806550"/>
            </a:xfrm>
            <a:prstGeom prst="rect">
              <a:avLst/>
            </a:prstGeom>
            <a:grp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5" name="Choice A Sel Text">
              <a:extLst>
                <a:ext uri="{FF2B5EF4-FFF2-40B4-BE49-F238E27FC236}">
                  <a16:creationId xmlns:a16="http://schemas.microsoft.com/office/drawing/2014/main" id="{C7D1DCEF-DC27-44B1-93BD-0964D82E7504}"/>
                </a:ext>
              </a:extLst>
            </p:cNvPr>
            <p:cNvSpPr txBox="1"/>
            <p:nvPr/>
          </p:nvSpPr>
          <p:spPr>
            <a:xfrm>
              <a:off x="844165" y="2057206"/>
              <a:ext cx="6032087" cy="699570"/>
            </a:xfrm>
            <a:prstGeom prst="rect">
              <a:avLst/>
            </a:prstGeom>
            <a:noFill/>
          </p:spPr>
          <p:txBody>
            <a:bodyPr wrap="square">
              <a:spAutoFit/>
            </a:bodyPr>
            <a:lstStyle/>
            <a:p>
              <a:pPr algn="ctr"/>
              <a:r>
                <a:rPr lang="en-US" sz="1800" dirty="0">
                  <a:solidFill>
                    <a:srgbClr val="FAB432"/>
                  </a:solidFill>
                  <a:latin typeface="Open Sans" panose="020B0606030504020204" pitchFamily="34" charset="0"/>
                </a:rPr>
                <a:t>This is correct. Although appropriate accommodations often do raise examinee test scores, this is not an appropriate question to ask, since inappropriate accommodations would also be likely to lead to this outcome.</a:t>
              </a:r>
              <a:endParaRPr lang="en-US" sz="1800" dirty="0">
                <a:solidFill>
                  <a:srgbClr val="FAB432"/>
                </a:solidFill>
                <a:latin typeface="Microsoft Sans Serif" panose="020B0604020202020204" pitchFamily="34" charset="0"/>
              </a:endParaRPr>
            </a:p>
          </p:txBody>
        </p:sp>
      </p:grpSp>
      <p:grpSp>
        <p:nvGrpSpPr>
          <p:cNvPr id="29" name="Choice B Selection">
            <a:extLst>
              <a:ext uri="{FF2B5EF4-FFF2-40B4-BE49-F238E27FC236}">
                <a16:creationId xmlns:a16="http://schemas.microsoft.com/office/drawing/2014/main" id="{937AB92C-56A0-4DAE-A0B4-19DA1F80DCB3}"/>
              </a:ext>
            </a:extLst>
          </p:cNvPr>
          <p:cNvGrpSpPr/>
          <p:nvPr/>
        </p:nvGrpSpPr>
        <p:grpSpPr>
          <a:xfrm>
            <a:off x="6225403" y="2688990"/>
            <a:ext cx="5913067" cy="1703244"/>
            <a:chOff x="763010" y="1995186"/>
            <a:chExt cx="6194397" cy="806550"/>
          </a:xfrm>
        </p:grpSpPr>
        <p:sp>
          <p:nvSpPr>
            <p:cNvPr id="41" name="Chocie B Sel Box">
              <a:extLst>
                <a:ext uri="{FF2B5EF4-FFF2-40B4-BE49-F238E27FC236}">
                  <a16:creationId xmlns:a16="http://schemas.microsoft.com/office/drawing/2014/main" id="{D54A8CFB-368A-409E-8E36-9FE08EDD2C61}"/>
                </a:ext>
              </a:extLst>
            </p:cNvPr>
            <p:cNvSpPr/>
            <p:nvPr/>
          </p:nvSpPr>
          <p:spPr>
            <a:xfrm>
              <a:off x="763010" y="1995186"/>
              <a:ext cx="6194397" cy="806550"/>
            </a:xfrm>
            <a:prstGeom prst="rect">
              <a:avLst/>
            </a:prstGeom>
            <a:solidFill>
              <a:srgbClr val="B6385C"/>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3" name="Choice B Sel Text">
              <a:extLst>
                <a:ext uri="{FF2B5EF4-FFF2-40B4-BE49-F238E27FC236}">
                  <a16:creationId xmlns:a16="http://schemas.microsoft.com/office/drawing/2014/main" id="{69771B9C-1C75-46C3-888F-7D981A68D0C7}"/>
                </a:ext>
              </a:extLst>
            </p:cNvPr>
            <p:cNvSpPr txBox="1"/>
            <p:nvPr/>
          </p:nvSpPr>
          <p:spPr>
            <a:xfrm>
              <a:off x="805598" y="2169303"/>
              <a:ext cx="6032087" cy="291487"/>
            </a:xfrm>
            <a:prstGeom prst="rect">
              <a:avLst/>
            </a:prstGeom>
            <a:noFill/>
          </p:spPr>
          <p:txBody>
            <a:bodyPr wrap="square">
              <a:spAutoFit/>
            </a:bodyPr>
            <a:lstStyle/>
            <a:p>
              <a:pPr algn="ctr"/>
              <a:r>
                <a:rPr lang="en-US" sz="1600" dirty="0">
                  <a:solidFill>
                    <a:srgbClr val="FAB432"/>
                  </a:solidFill>
                  <a:latin typeface="Open Sans" panose="020B0606030504020204" pitchFamily="34" charset="0"/>
                </a:rPr>
                <a:t>This is incorrect. This </a:t>
              </a:r>
              <a:r>
                <a:rPr lang="en-US" b="1" u="sng" dirty="0">
                  <a:solidFill>
                    <a:srgbClr val="FAB432"/>
                  </a:solidFill>
                  <a:latin typeface="Open Sans" panose="020B0606030504020204" pitchFamily="34" charset="0"/>
                </a:rPr>
                <a:t>is</a:t>
              </a:r>
              <a:r>
                <a:rPr lang="en-US" sz="1600" dirty="0">
                  <a:solidFill>
                    <a:srgbClr val="FAB432"/>
                  </a:solidFill>
                  <a:latin typeface="Open Sans" panose="020B0606030504020204" pitchFamily="34" charset="0"/>
                </a:rPr>
                <a:t> one of Phillips’s questions. Please, try again.</a:t>
              </a:r>
              <a:endParaRPr lang="en-US" sz="1600" dirty="0">
                <a:solidFill>
                  <a:srgbClr val="FAB432"/>
                </a:solidFill>
                <a:latin typeface="Microsoft Sans Serif" panose="020B0604020202020204" pitchFamily="34" charset="0"/>
              </a:endParaRPr>
            </a:p>
          </p:txBody>
        </p:sp>
      </p:grpSp>
      <p:grpSp>
        <p:nvGrpSpPr>
          <p:cNvPr id="45" name="Choice C Selection">
            <a:extLst>
              <a:ext uri="{FF2B5EF4-FFF2-40B4-BE49-F238E27FC236}">
                <a16:creationId xmlns:a16="http://schemas.microsoft.com/office/drawing/2014/main" id="{DB2EEDD4-EF64-41F2-A575-A4724FFB364F}"/>
              </a:ext>
            </a:extLst>
          </p:cNvPr>
          <p:cNvGrpSpPr/>
          <p:nvPr/>
        </p:nvGrpSpPr>
        <p:grpSpPr>
          <a:xfrm>
            <a:off x="125607" y="4532770"/>
            <a:ext cx="5913067" cy="1703244"/>
            <a:chOff x="804691" y="2016089"/>
            <a:chExt cx="6194397" cy="806550"/>
          </a:xfrm>
          <a:solidFill>
            <a:srgbClr val="C23F65"/>
          </a:solidFill>
        </p:grpSpPr>
        <p:sp>
          <p:nvSpPr>
            <p:cNvPr id="47" name="Chocie C Sel Box">
              <a:extLst>
                <a:ext uri="{FF2B5EF4-FFF2-40B4-BE49-F238E27FC236}">
                  <a16:creationId xmlns:a16="http://schemas.microsoft.com/office/drawing/2014/main" id="{BF418CE6-E919-4233-B06B-AC43D5E7EEA1}"/>
                </a:ext>
              </a:extLst>
            </p:cNvPr>
            <p:cNvSpPr/>
            <p:nvPr/>
          </p:nvSpPr>
          <p:spPr>
            <a:xfrm>
              <a:off x="804691" y="2016089"/>
              <a:ext cx="6194397" cy="806550"/>
            </a:xfrm>
            <a:prstGeom prst="rect">
              <a:avLst/>
            </a:prstGeom>
            <a:grp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8" name="Choice C Sel Text">
              <a:extLst>
                <a:ext uri="{FF2B5EF4-FFF2-40B4-BE49-F238E27FC236}">
                  <a16:creationId xmlns:a16="http://schemas.microsoft.com/office/drawing/2014/main" id="{8729A9BD-7973-4549-A1BC-40613FE76521}"/>
                </a:ext>
              </a:extLst>
            </p:cNvPr>
            <p:cNvSpPr txBox="1"/>
            <p:nvPr/>
          </p:nvSpPr>
          <p:spPr>
            <a:xfrm>
              <a:off x="883688" y="2170131"/>
              <a:ext cx="6021625" cy="306062"/>
            </a:xfrm>
            <a:prstGeom prst="rect">
              <a:avLst/>
            </a:prstGeom>
            <a:noFill/>
          </p:spPr>
          <p:txBody>
            <a:bodyPr wrap="square">
              <a:spAutoFit/>
            </a:bodyPr>
            <a:lstStyle/>
            <a:p>
              <a:pPr algn="ctr"/>
              <a:r>
                <a:rPr lang="en-US" sz="1800" dirty="0">
                  <a:solidFill>
                    <a:srgbClr val="FAB432"/>
                  </a:solidFill>
                  <a:latin typeface="Open Sans" panose="020B0606030504020204" pitchFamily="34" charset="0"/>
                </a:rPr>
                <a:t>This is incorrect. This </a:t>
              </a:r>
              <a:r>
                <a:rPr lang="en-US" b="1" u="sng" dirty="0">
                  <a:solidFill>
                    <a:srgbClr val="FAB432"/>
                  </a:solidFill>
                  <a:latin typeface="Open Sans" panose="020B0606030504020204" pitchFamily="34" charset="0"/>
                </a:rPr>
                <a:t>is</a:t>
              </a:r>
              <a:r>
                <a:rPr lang="en-US" b="1" dirty="0">
                  <a:solidFill>
                    <a:srgbClr val="FAB432"/>
                  </a:solidFill>
                  <a:latin typeface="Open Sans" panose="020B0606030504020204" pitchFamily="34" charset="0"/>
                </a:rPr>
                <a:t> </a:t>
              </a:r>
              <a:r>
                <a:rPr lang="en-US" sz="1800" dirty="0">
                  <a:solidFill>
                    <a:srgbClr val="FAB432"/>
                  </a:solidFill>
                  <a:latin typeface="Open Sans" panose="020B0606030504020204" pitchFamily="34" charset="0"/>
                </a:rPr>
                <a:t>one of Phillips’s questions. Please, try again.</a:t>
              </a:r>
              <a:endParaRPr lang="en-US" sz="1800" dirty="0">
                <a:solidFill>
                  <a:srgbClr val="FAB432"/>
                </a:solidFill>
                <a:latin typeface="Microsoft Sans Serif" panose="020B0604020202020204" pitchFamily="34" charset="0"/>
              </a:endParaRPr>
            </a:p>
          </p:txBody>
        </p:sp>
      </p:grpSp>
      <p:sp>
        <p:nvSpPr>
          <p:cNvPr id="5" name="Next Question Arrow">
            <a:hlinkClick r:id="rId3"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grpSp>
        <p:nvGrpSpPr>
          <p:cNvPr id="42" name="Choice C">
            <a:extLst>
              <a:ext uri="{FF2B5EF4-FFF2-40B4-BE49-F238E27FC236}">
                <a16:creationId xmlns:a16="http://schemas.microsoft.com/office/drawing/2014/main" id="{991D023F-28E6-6C1B-CF0C-9C3B73BD899A}"/>
              </a:ext>
            </a:extLst>
          </p:cNvPr>
          <p:cNvGrpSpPr/>
          <p:nvPr/>
        </p:nvGrpSpPr>
        <p:grpSpPr>
          <a:xfrm>
            <a:off x="6229891" y="4532770"/>
            <a:ext cx="5913067" cy="1703244"/>
            <a:chOff x="3788035" y="2001011"/>
            <a:chExt cx="6194397" cy="806550"/>
          </a:xfrm>
        </p:grpSpPr>
        <p:sp>
          <p:nvSpPr>
            <p:cNvPr id="44" name="Choice C Box">
              <a:extLst>
                <a:ext uri="{FF2B5EF4-FFF2-40B4-BE49-F238E27FC236}">
                  <a16:creationId xmlns:a16="http://schemas.microsoft.com/office/drawing/2014/main" id="{58EC63F8-1706-2AC2-F807-4D17825C46A7}"/>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6" name="Choice C Text">
              <a:extLst>
                <a:ext uri="{FF2B5EF4-FFF2-40B4-BE49-F238E27FC236}">
                  <a16:creationId xmlns:a16="http://schemas.microsoft.com/office/drawing/2014/main" id="{9E47718D-69E7-FE61-563F-D2151096004D}"/>
                </a:ext>
              </a:extLst>
            </p:cNvPr>
            <p:cNvSpPr txBox="1"/>
            <p:nvPr/>
          </p:nvSpPr>
          <p:spPr>
            <a:xfrm>
              <a:off x="3950345" y="2209418"/>
              <a:ext cx="6032087" cy="306062"/>
            </a:xfrm>
            <a:prstGeom prst="rect">
              <a:avLst/>
            </a:prstGeom>
            <a:noFill/>
          </p:spPr>
          <p:txBody>
            <a:bodyPr wrap="square">
              <a:spAutoFit/>
            </a:bodyPr>
            <a:lstStyle/>
            <a:p>
              <a:pPr algn="ctr"/>
              <a:r>
                <a:rPr lang="en-US" dirty="0">
                  <a:solidFill>
                    <a:srgbClr val="671C31"/>
                  </a:solidFill>
                  <a:latin typeface="Open Sans" panose="020B0606030504020204" pitchFamily="34" charset="0"/>
                </a:rPr>
                <a:t>Can students with disabilities adapt to standard testing conditions?</a:t>
              </a:r>
              <a:endParaRPr lang="en-US" sz="1800" dirty="0">
                <a:solidFill>
                  <a:srgbClr val="671C31"/>
                </a:solidFill>
                <a:latin typeface="Microsoft Sans Serif" panose="020B0604020202020204" pitchFamily="34" charset="0"/>
              </a:endParaRPr>
            </a:p>
          </p:txBody>
        </p:sp>
      </p:grpSp>
      <p:grpSp>
        <p:nvGrpSpPr>
          <p:cNvPr id="49" name="Choice C Selection">
            <a:extLst>
              <a:ext uri="{FF2B5EF4-FFF2-40B4-BE49-F238E27FC236}">
                <a16:creationId xmlns:a16="http://schemas.microsoft.com/office/drawing/2014/main" id="{124D706F-B23C-78B1-661D-9853BA78A6BF}"/>
              </a:ext>
            </a:extLst>
          </p:cNvPr>
          <p:cNvGrpSpPr/>
          <p:nvPr/>
        </p:nvGrpSpPr>
        <p:grpSpPr>
          <a:xfrm>
            <a:off x="6225403" y="4519876"/>
            <a:ext cx="5913067" cy="1703244"/>
            <a:chOff x="763010" y="1995186"/>
            <a:chExt cx="6194397" cy="806550"/>
          </a:xfrm>
        </p:grpSpPr>
        <p:sp>
          <p:nvSpPr>
            <p:cNvPr id="52" name="Chocie C Sel Box">
              <a:extLst>
                <a:ext uri="{FF2B5EF4-FFF2-40B4-BE49-F238E27FC236}">
                  <a16:creationId xmlns:a16="http://schemas.microsoft.com/office/drawing/2014/main" id="{08016A90-AC8F-C13E-B551-9F9EC76381D3}"/>
                </a:ext>
              </a:extLst>
            </p:cNvPr>
            <p:cNvSpPr/>
            <p:nvPr/>
          </p:nvSpPr>
          <p:spPr>
            <a:xfrm>
              <a:off x="763010" y="1995186"/>
              <a:ext cx="6194397" cy="806550"/>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3" name="Choice C Sel Text">
              <a:extLst>
                <a:ext uri="{FF2B5EF4-FFF2-40B4-BE49-F238E27FC236}">
                  <a16:creationId xmlns:a16="http://schemas.microsoft.com/office/drawing/2014/main" id="{AE056908-0027-2E23-2597-92AF0EB1E1CC}"/>
                </a:ext>
              </a:extLst>
            </p:cNvPr>
            <p:cNvSpPr txBox="1"/>
            <p:nvPr/>
          </p:nvSpPr>
          <p:spPr>
            <a:xfrm>
              <a:off x="833923" y="2179207"/>
              <a:ext cx="6032087" cy="306062"/>
            </a:xfrm>
            <a:prstGeom prst="rect">
              <a:avLst/>
            </a:prstGeom>
            <a:noFill/>
          </p:spPr>
          <p:txBody>
            <a:bodyPr wrap="square">
              <a:spAutoFit/>
            </a:bodyPr>
            <a:lstStyle/>
            <a:p>
              <a:pPr algn="ctr"/>
              <a:r>
                <a:rPr lang="en-US" sz="1800" dirty="0">
                  <a:solidFill>
                    <a:srgbClr val="FAB432"/>
                  </a:solidFill>
                  <a:latin typeface="Open Sans" panose="020B0606030504020204" pitchFamily="34" charset="0"/>
                </a:rPr>
                <a:t>This is incorrect. This </a:t>
              </a:r>
              <a:r>
                <a:rPr lang="en-US" sz="1800" b="1" u="sng" dirty="0">
                  <a:solidFill>
                    <a:srgbClr val="FAB432"/>
                  </a:solidFill>
                  <a:latin typeface="Open Sans" panose="020B0606030504020204" pitchFamily="34" charset="0"/>
                </a:rPr>
                <a:t>is</a:t>
              </a:r>
              <a:r>
                <a:rPr lang="en-US" sz="1800" dirty="0">
                  <a:solidFill>
                    <a:srgbClr val="FAB432"/>
                  </a:solidFill>
                  <a:latin typeface="Open Sans" panose="020B0606030504020204" pitchFamily="34" charset="0"/>
                </a:rPr>
                <a:t> one of Phillips’s questions. Please, try again.</a:t>
              </a:r>
              <a:endParaRPr lang="en-US" sz="1800" dirty="0">
                <a:solidFill>
                  <a:srgbClr val="FAB432"/>
                </a:solidFill>
                <a:latin typeface="Microsoft Sans Serif" panose="020B0604020202020204" pitchFamily="34" charset="0"/>
              </a:endParaRPr>
            </a:p>
          </p:txBody>
        </p:sp>
      </p:grpSp>
      <p:sp>
        <p:nvSpPr>
          <p:cNvPr id="56" name="Next Question Arrow">
            <a:hlinkClick r:id="rId4" action="ppaction://hlinksldjump"/>
            <a:extLst>
              <a:ext uri="{FF2B5EF4-FFF2-40B4-BE49-F238E27FC236}">
                <a16:creationId xmlns:a16="http://schemas.microsoft.com/office/drawing/2014/main" id="{E93DD055-3449-BB2E-B2D9-59B224840CF3}"/>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Instructions</a:t>
            </a:r>
          </a:p>
        </p:txBody>
      </p:sp>
    </p:spTree>
    <p:extLst>
      <p:ext uri="{BB962C8B-B14F-4D97-AF65-F5344CB8AC3E}">
        <p14:creationId xmlns:p14="http://schemas.microsoft.com/office/powerpoint/2010/main" val="24098258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5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51"/>
                  </p:tgtEl>
                </p:cond>
              </p:nextCondLst>
            </p:seq>
            <p:seq concurrent="1" nextAc="seek">
              <p:cTn id="7" restart="whenNotActive" fill="hold" evtFilter="cancelBubble" nodeType="interactiveSeq">
                <p:stCondLst>
                  <p:cond evt="onClick" delay="0">
                    <p:tgtEl>
                      <p:spTgt spid="23"/>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12" restart="whenNotActive" fill="hold" evtFilter="cancelBubble" nodeType="interactiveSeq">
                <p:stCondLst>
                  <p:cond evt="onClick" delay="0">
                    <p:tgtEl>
                      <p:spTgt spid="3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childTnLst>
                          </p:cTn>
                        </p:par>
                      </p:childTnLst>
                    </p:cTn>
                  </p:par>
                </p:childTnLst>
              </p:cTn>
              <p:nextCondLst>
                <p:cond evt="onClick" delay="0">
                  <p:tgtEl>
                    <p:spTgt spid="32"/>
                  </p:tgtEl>
                </p:cond>
              </p:nextCondLst>
            </p:seq>
            <p:seq concurrent="1" nextAc="seek">
              <p:cTn id="17" restart="whenNotActive" fill="hold" evtFilter="cancelBubble" nodeType="interactiveSeq">
                <p:stCondLst>
                  <p:cond evt="onClick" delay="0">
                    <p:tgtEl>
                      <p:spTgt spid="29"/>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29"/>
                                        </p:tgtEl>
                                        <p:attrNameLst>
                                          <p:attrName>style.visibility</p:attrName>
                                        </p:attrNameLst>
                                      </p:cBhvr>
                                      <p:to>
                                        <p:strVal val="hidden"/>
                                      </p:to>
                                    </p:set>
                                  </p:childTnLst>
                                </p:cTn>
                              </p:par>
                            </p:childTnLst>
                          </p:cTn>
                        </p:par>
                      </p:childTnLst>
                    </p:cTn>
                  </p:par>
                </p:childTnLst>
              </p:cTn>
              <p:nextCondLst>
                <p:cond evt="onClick" delay="0">
                  <p:tgtEl>
                    <p:spTgt spid="29"/>
                  </p:tgtEl>
                </p:cond>
              </p:nextCondLst>
            </p:seq>
            <p:seq concurrent="1" nextAc="seek">
              <p:cTn id="22" restart="whenNotActive" fill="hold" evtFilter="cancelBubble" nodeType="interactiveSeq">
                <p:stCondLst>
                  <p:cond evt="onClick" delay="0">
                    <p:tgtEl>
                      <p:spTgt spid="36"/>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5"/>
                                        </p:tgtEl>
                                        <p:attrNameLst>
                                          <p:attrName>style.visibility</p:attrName>
                                        </p:attrNameLst>
                                      </p:cBhvr>
                                      <p:to>
                                        <p:strVal val="visible"/>
                                      </p:to>
                                    </p:set>
                                  </p:childTnLst>
                                </p:cTn>
                              </p:par>
                            </p:childTnLst>
                          </p:cTn>
                        </p:par>
                      </p:childTnLst>
                    </p:cTn>
                  </p:par>
                </p:childTnLst>
              </p:cTn>
              <p:nextCondLst>
                <p:cond evt="onClick" delay="0">
                  <p:tgtEl>
                    <p:spTgt spid="36"/>
                  </p:tgtEl>
                </p:cond>
              </p:nextCondLst>
            </p:seq>
            <p:seq concurrent="1" nextAc="seek">
              <p:cTn id="27" restart="whenNotActive" fill="hold" evtFilter="cancelBubble" nodeType="interactiveSeq">
                <p:stCondLst>
                  <p:cond evt="onClick" delay="0">
                    <p:tgtEl>
                      <p:spTgt spid="45"/>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nodeType="clickEffect">
                                  <p:stCondLst>
                                    <p:cond delay="0"/>
                                  </p:stCondLst>
                                  <p:childTnLst>
                                    <p:set>
                                      <p:cBhvr>
                                        <p:cTn id="31" dur="1" fill="hold">
                                          <p:stCondLst>
                                            <p:cond delay="0"/>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32" restart="whenNotActive" fill="hold" evtFilter="cancelBubble" nodeType="interactiveSeq">
                <p:stCondLst>
                  <p:cond evt="onClick" delay="0">
                    <p:tgtEl>
                      <p:spTgt spid="42"/>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9"/>
                                        </p:tgtEl>
                                        <p:attrNameLst>
                                          <p:attrName>style.visibility</p:attrName>
                                        </p:attrNameLst>
                                      </p:cBhvr>
                                      <p:to>
                                        <p:strVal val="visible"/>
                                      </p:to>
                                    </p:set>
                                  </p:childTnLst>
                                </p:cTn>
                              </p:par>
                            </p:childTnLst>
                          </p:cTn>
                        </p:par>
                      </p:childTnLst>
                    </p:cTn>
                  </p:par>
                </p:childTnLst>
              </p:cTn>
              <p:nextCondLst>
                <p:cond evt="onClick" delay="0">
                  <p:tgtEl>
                    <p:spTgt spid="42"/>
                  </p:tgtEl>
                </p:cond>
              </p:nextCondLst>
            </p:seq>
            <p:seq concurrent="1" nextAc="seek">
              <p:cTn id="37" restart="whenNotActive" fill="hold" evtFilter="cancelBubble" nodeType="interactiveSeq">
                <p:stCondLst>
                  <p:cond evt="onClick" delay="0">
                    <p:tgtEl>
                      <p:spTgt spid="49"/>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nodeType="clickEffect">
                                  <p:stCondLst>
                                    <p:cond delay="0"/>
                                  </p:stCondLst>
                                  <p:childTnLst>
                                    <p:set>
                                      <p:cBhvr>
                                        <p:cTn id="41" dur="1" fill="hold">
                                          <p:stCondLst>
                                            <p:cond delay="0"/>
                                          </p:stCondLst>
                                        </p:cTn>
                                        <p:tgtEl>
                                          <p:spTgt spid="49"/>
                                        </p:tgtEl>
                                        <p:attrNameLst>
                                          <p:attrName>style.visibility</p:attrName>
                                        </p:attrNameLst>
                                      </p:cBhvr>
                                      <p:to>
                                        <p:strVal val="hidden"/>
                                      </p:to>
                                    </p:set>
                                  </p:childTnLst>
                                </p:cTn>
                              </p:par>
                            </p:childTnLst>
                          </p:cTn>
                        </p:par>
                      </p:childTnLst>
                    </p:cTn>
                  </p:par>
                </p:childTnLst>
              </p:cTn>
              <p:nextCondLst>
                <p:cond evt="onClick" delay="0">
                  <p:tgtEl>
                    <p:spTgt spid="49"/>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099" y="1166877"/>
            <a:ext cx="8105295" cy="920536"/>
            <a:chOff x="310101" y="752791"/>
            <a:chExt cx="7760976" cy="920536"/>
          </a:xfrm>
        </p:grpSpPr>
        <p:sp>
          <p:nvSpPr>
            <p:cNvPr id="30" name="Question Box">
              <a:extLst>
                <a:ext uri="{FF2B5EF4-FFF2-40B4-BE49-F238E27FC236}">
                  <a16:creationId xmlns:a16="http://schemas.microsoft.com/office/drawing/2014/main" id="{856B8AB2-93E8-4651-A912-379DE4945731}"/>
                </a:ext>
              </a:extLst>
            </p:cNvPr>
            <p:cNvSpPr/>
            <p:nvPr/>
          </p:nvSpPr>
          <p:spPr>
            <a:xfrm>
              <a:off x="767301" y="752791"/>
              <a:ext cx="7303776" cy="848354"/>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2</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224501" y="794084"/>
              <a:ext cx="6830800" cy="830997"/>
            </a:xfrm>
            <a:prstGeom prst="rect">
              <a:avLst/>
            </a:prstGeom>
            <a:noFill/>
          </p:spPr>
          <p:txBody>
            <a:bodyPr wrap="square">
              <a:spAutoFit/>
            </a:bodyPr>
            <a:lstStyle/>
            <a:p>
              <a:pPr algn="ctr"/>
              <a:r>
                <a:rPr lang="en-US" sz="1600" dirty="0">
                  <a:solidFill>
                    <a:srgbClr val="FFFFFF"/>
                  </a:solidFill>
                  <a:latin typeface="Open Sans" panose="020B0606030504020204" pitchFamily="34" charset="0"/>
                </a:rPr>
                <a:t>How can research with nondisabled examinees help to provide information to accommodation decision makers, according to Phillips’s framework?</a:t>
              </a:r>
              <a:endParaRPr lang="en-US" sz="1600" dirty="0">
                <a:solidFill>
                  <a:prstClr val="black"/>
                </a:solidFill>
                <a:latin typeface="Microsoft Sans Serif" panose="020B0604020202020204" pitchFamily="34" charset="0"/>
              </a:endParaRPr>
            </a:p>
          </p:txBody>
        </p:sp>
      </p:grpSp>
      <p:sp>
        <p:nvSpPr>
          <p:cNvPr id="21" name="Chocie A Box">
            <a:extLst>
              <a:ext uri="{FF2B5EF4-FFF2-40B4-BE49-F238E27FC236}">
                <a16:creationId xmlns:a16="http://schemas.microsoft.com/office/drawing/2014/main" id="{ECC56A54-1E75-4586-B522-903F3B920BB5}"/>
              </a:ext>
            </a:extLst>
          </p:cNvPr>
          <p:cNvSpPr/>
          <p:nvPr/>
        </p:nvSpPr>
        <p:spPr>
          <a:xfrm>
            <a:off x="108456"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71C31"/>
                </a:solidFill>
                <a:latin typeface="Open Sans" panose="020B0606030504020204" pitchFamily="34" charset="0"/>
              </a:rPr>
              <a:t>A test’s validity evidence for examinees with disabilities must be compared to the validity evidence for examinees without disabilities.</a:t>
            </a:r>
            <a:endParaRPr lang="en-US" dirty="0">
              <a:solidFill>
                <a:srgbClr val="671C31"/>
              </a:solidFill>
              <a:latin typeface="Microsoft Sans Serif" panose="020B0604020202020204" pitchFamily="34" charset="0"/>
            </a:endParaRPr>
          </a:p>
        </p:txBody>
      </p:sp>
      <p:sp>
        <p:nvSpPr>
          <p:cNvPr id="34" name="Choice B Box">
            <a:extLst>
              <a:ext uri="{FF2B5EF4-FFF2-40B4-BE49-F238E27FC236}">
                <a16:creationId xmlns:a16="http://schemas.microsoft.com/office/drawing/2014/main" id="{161D360A-ACBF-42DC-A75E-92D68F448FA2}"/>
              </a:ext>
            </a:extLst>
          </p:cNvPr>
          <p:cNvSpPr/>
          <p:nvPr/>
        </p:nvSpPr>
        <p:spPr>
          <a:xfrm>
            <a:off x="6225404"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If nondisabled examinees also benefit from an accommodation, it will be even more important to be careful to ensure that those examinees receiving it truly have deficient access skills.</a:t>
            </a:r>
            <a:endParaRPr lang="en-US" sz="3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8" name="Choice C Box">
            <a:extLst>
              <a:ext uri="{FF2B5EF4-FFF2-40B4-BE49-F238E27FC236}">
                <a16:creationId xmlns:a16="http://schemas.microsoft.com/office/drawing/2014/main" id="{96A919B4-423A-4A76-BB1F-7D95177BD4A4}"/>
              </a:ext>
            </a:extLst>
          </p:cNvPr>
          <p:cNvSpPr/>
          <p:nvPr/>
        </p:nvSpPr>
        <p:spPr>
          <a:xfrm>
            <a:off x="117033" y="451987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Surveying nondisabled examinees for ways to improve test format and design helps to generate ideas for appropriate accommodations. </a:t>
            </a:r>
          </a:p>
        </p:txBody>
      </p:sp>
      <p:sp>
        <p:nvSpPr>
          <p:cNvPr id="24" name="Chocie A Sel Box">
            <a:extLst>
              <a:ext uri="{FF2B5EF4-FFF2-40B4-BE49-F238E27FC236}">
                <a16:creationId xmlns:a16="http://schemas.microsoft.com/office/drawing/2014/main" id="{2C685A67-02B5-4FAD-A067-72EF7E4454E9}"/>
              </a:ext>
            </a:extLst>
          </p:cNvPr>
          <p:cNvSpPr/>
          <p:nvPr/>
        </p:nvSpPr>
        <p:spPr>
          <a:xfrm>
            <a:off x="108455" y="2703395"/>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AB432"/>
                </a:solidFill>
                <a:latin typeface="Open Sans" panose="020B0606030504020204" pitchFamily="34" charset="0"/>
              </a:rPr>
              <a:t>This is incorrect. Validity evidence for those who take the test with accommodations should be compared to validity evidence for those who take the test without accommodations, but optimally this would all be done with examinees with disabilities. Please, try again.</a:t>
            </a:r>
            <a:endParaRPr lang="en-US" dirty="0">
              <a:solidFill>
                <a:srgbClr val="FAB432"/>
              </a:solidFill>
              <a:latin typeface="Microsoft Sans Serif" panose="020B0604020202020204" pitchFamily="34" charset="0"/>
            </a:endParaRPr>
          </a:p>
        </p:txBody>
      </p:sp>
      <p:sp>
        <p:nvSpPr>
          <p:cNvPr id="41" name="Chocie B Sel Box">
            <a:extLst>
              <a:ext uri="{FF2B5EF4-FFF2-40B4-BE49-F238E27FC236}">
                <a16:creationId xmlns:a16="http://schemas.microsoft.com/office/drawing/2014/main" id="{D54A8CFB-368A-409E-8E36-9FE08EDD2C61}"/>
              </a:ext>
            </a:extLst>
          </p:cNvPr>
          <p:cNvSpPr/>
          <p:nvPr/>
        </p:nvSpPr>
        <p:spPr>
          <a:xfrm>
            <a:off x="6225402" y="2696057"/>
            <a:ext cx="5913067" cy="1703244"/>
          </a:xfrm>
          <a:prstGeom prst="rect">
            <a:avLst/>
          </a:prstGeom>
          <a:solidFill>
            <a:srgbClr val="B6385C"/>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AB432"/>
                </a:solidFill>
                <a:latin typeface="Open Sans" panose="020B0606030504020204" pitchFamily="34" charset="0"/>
              </a:rPr>
              <a:t>This </a:t>
            </a:r>
            <a:r>
              <a:rPr lang="en-US" sz="2000">
                <a:solidFill>
                  <a:srgbClr val="FAB432"/>
                </a:solidFill>
                <a:latin typeface="Open Sans" panose="020B0606030504020204" pitchFamily="34" charset="0"/>
              </a:rPr>
              <a:t>is correct! </a:t>
            </a:r>
            <a:r>
              <a:rPr lang="en-US" sz="2000" dirty="0">
                <a:solidFill>
                  <a:srgbClr val="FAB432"/>
                </a:solidFill>
                <a:latin typeface="Open Sans" panose="020B0606030504020204" pitchFamily="34" charset="0"/>
              </a:rPr>
              <a:t>When an accommodation benefits examinees with and without disabilities, it can more easily lead to inappropriate score inflation. </a:t>
            </a:r>
            <a:endParaRPr lang="en-US" sz="2000" dirty="0">
              <a:solidFill>
                <a:srgbClr val="FAB432"/>
              </a:solidFill>
              <a:latin typeface="Microsoft Sans Serif" panose="020B0604020202020204" pitchFamily="34" charset="0"/>
            </a:endParaRPr>
          </a:p>
        </p:txBody>
      </p:sp>
      <p:sp>
        <p:nvSpPr>
          <p:cNvPr id="47" name="Chocie C Sel Box">
            <a:extLst>
              <a:ext uri="{FF2B5EF4-FFF2-40B4-BE49-F238E27FC236}">
                <a16:creationId xmlns:a16="http://schemas.microsoft.com/office/drawing/2014/main" id="{BF418CE6-E919-4233-B06B-AC43D5E7EEA1}"/>
              </a:ext>
            </a:extLst>
          </p:cNvPr>
          <p:cNvSpPr/>
          <p:nvPr/>
        </p:nvSpPr>
        <p:spPr>
          <a:xfrm>
            <a:off x="108454" y="4519875"/>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dirty="0">
                <a:solidFill>
                  <a:srgbClr val="FAB432"/>
                </a:solidFill>
                <a:latin typeface="Open Sans" panose="020B0606030504020204" pitchFamily="34" charset="0"/>
                <a:ea typeface="Open Sans" panose="020B0606030504020204" pitchFamily="34" charset="0"/>
                <a:cs typeface="Open Sans" panose="020B0606030504020204" pitchFamily="34" charset="0"/>
              </a:rPr>
              <a:t>This is incorrect. This is not at all a part of Phillips’s framework, and examinees without disabilities would not be in the best position to provide these suggestions. Please, try again.</a:t>
            </a:r>
          </a:p>
        </p:txBody>
      </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
        <p:nvSpPr>
          <p:cNvPr id="44" name="Choice d Box">
            <a:extLst>
              <a:ext uri="{FF2B5EF4-FFF2-40B4-BE49-F238E27FC236}">
                <a16:creationId xmlns:a16="http://schemas.microsoft.com/office/drawing/2014/main" id="{58EC63F8-1706-2AC2-F807-4D17825C46A7}"/>
              </a:ext>
            </a:extLst>
          </p:cNvPr>
          <p:cNvSpPr/>
          <p:nvPr/>
        </p:nvSpPr>
        <p:spPr>
          <a:xfrm>
            <a:off x="6229891" y="4532770"/>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Correlations between target skill levels and access skill levels from nondisabled populations should be examined; low correlations suggest that accommodations would be inappropriate on that test.</a:t>
            </a:r>
          </a:p>
        </p:txBody>
      </p:sp>
      <p:sp>
        <p:nvSpPr>
          <p:cNvPr id="52" name="Chocie D Sel Box">
            <a:extLst>
              <a:ext uri="{FF2B5EF4-FFF2-40B4-BE49-F238E27FC236}">
                <a16:creationId xmlns:a16="http://schemas.microsoft.com/office/drawing/2014/main" id="{08016A90-AC8F-C13E-B551-9F9EC76381D3}"/>
              </a:ext>
            </a:extLst>
          </p:cNvPr>
          <p:cNvSpPr/>
          <p:nvPr/>
        </p:nvSpPr>
        <p:spPr>
          <a:xfrm>
            <a:off x="6238470" y="4528331"/>
            <a:ext cx="5913067" cy="1703244"/>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FAB432"/>
                </a:solidFill>
                <a:latin typeface="Open Sans" panose="020B0606030504020204" pitchFamily="34" charset="0"/>
              </a:rPr>
              <a:t>This is incorrect. Correlations between target skill levels and access skill levels in nondisabled populations would not be relevant to accommodation decisions. Moreover, low correlations between the two types of skill levels would be expected if almost all nondisabled examinees have the relevant access skills. Please, try again.</a:t>
            </a:r>
            <a:endParaRPr lang="en-US" sz="1600" dirty="0">
              <a:solidFill>
                <a:srgbClr val="FAB432"/>
              </a:solidFill>
              <a:latin typeface="Microsoft Sans Serif" panose="020B0604020202020204" pitchFamily="34" charset="0"/>
            </a:endParaRPr>
          </a:p>
        </p:txBody>
      </p:sp>
      <p:sp>
        <p:nvSpPr>
          <p:cNvPr id="58" name="Next Question Arrow">
            <a:hlinkClick r:id="rId3" action="ppaction://hlinksldjump"/>
            <a:extLst>
              <a:ext uri="{FF2B5EF4-FFF2-40B4-BE49-F238E27FC236}">
                <a16:creationId xmlns:a16="http://schemas.microsoft.com/office/drawing/2014/main" id="{D827C0EF-13F4-F43D-DF19-7F64A8F1027B}"/>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23222212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7" restart="whenNotActive" fill="hold" evtFilter="cancelBubble" nodeType="interactiveSeq">
                <p:stCondLst>
                  <p:cond evt="onClick" delay="0">
                    <p:tgtEl>
                      <p:spTgt spid="24"/>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2" restart="whenNotActive" fill="hold" evtFilter="cancelBubble" nodeType="interactiveSeq">
                <p:stCondLst>
                  <p:cond evt="onClick" delay="0">
                    <p:tgtEl>
                      <p:spTgt spid="34"/>
                    </p:tgtEl>
                  </p:cond>
                </p:stCondLst>
                <p:endSync evt="end" delay="0">
                  <p:rtn val="all"/>
                </p:endSync>
                <p:childTnLst>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childTnLst>
                          </p:cTn>
                        </p:par>
                      </p:childTnLst>
                    </p:cTn>
                  </p:par>
                </p:childTnLst>
              </p:cTn>
              <p:nextCondLst>
                <p:cond evt="onClick" delay="0">
                  <p:tgtEl>
                    <p:spTgt spid="34"/>
                  </p:tgtEl>
                </p:cond>
              </p:nextCondLst>
            </p:seq>
            <p:seq concurrent="1" nextAc="seek">
              <p:cTn id="17" restart="whenNotActive" fill="hold" evtFilter="cancelBubble" nodeType="interactiveSeq">
                <p:stCondLst>
                  <p:cond evt="onClick" delay="0">
                    <p:tgtEl>
                      <p:spTgt spid="38"/>
                    </p:tgtEl>
                  </p:cond>
                </p:stCondLst>
                <p:endSync evt="end" delay="0">
                  <p:rtn val="all"/>
                </p:endSync>
                <p:childTnLst>
                  <p:par>
                    <p:cTn id="18" fill="hold">
                      <p:stCondLst>
                        <p:cond delay="indefinite"/>
                      </p:stCondLst>
                      <p:childTnLst>
                        <p:par>
                          <p:cTn id="19" fill="hold">
                            <p:stCondLst>
                              <p:cond delay="0"/>
                            </p:stCondLst>
                            <p:childTnLst>
                              <p:par>
                                <p:cTn id="20" presetID="1" presetClass="entr" presetSubtype="0" fill="hold" grpId="1" nodeType="clickEffect">
                                  <p:stCondLst>
                                    <p:cond delay="0"/>
                                  </p:stCondLst>
                                  <p:childTnLst>
                                    <p:set>
                                      <p:cBhvr>
                                        <p:cTn id="21" dur="1" fill="hold">
                                          <p:stCondLst>
                                            <p:cond delay="0"/>
                                          </p:stCondLst>
                                        </p:cTn>
                                        <p:tgtEl>
                                          <p:spTgt spid="47"/>
                                        </p:tgtEl>
                                        <p:attrNameLst>
                                          <p:attrName>style.visibility</p:attrName>
                                        </p:attrNameLst>
                                      </p:cBhvr>
                                      <p:to>
                                        <p:strVal val="visible"/>
                                      </p:to>
                                    </p:set>
                                  </p:childTnLst>
                                </p:cTn>
                              </p:par>
                            </p:childTnLst>
                          </p:cTn>
                        </p:par>
                      </p:childTnLst>
                    </p:cTn>
                  </p:par>
                </p:childTnLst>
              </p:cTn>
              <p:nextCondLst>
                <p:cond evt="onClick" delay="0">
                  <p:tgtEl>
                    <p:spTgt spid="38"/>
                  </p:tgtEl>
                </p:cond>
              </p:nextCondLst>
            </p:seq>
            <p:seq concurrent="1" nextAc="seek">
              <p:cTn id="22" restart="whenNotActive" fill="hold" evtFilter="cancelBubble" nodeType="interactiveSeq">
                <p:stCondLst>
                  <p:cond evt="onClick" delay="0">
                    <p:tgtEl>
                      <p:spTgt spid="47"/>
                    </p:tgtEl>
                  </p:cond>
                </p:stCondLst>
                <p:endSync evt="end" delay="0">
                  <p:rtn val="all"/>
                </p:endSync>
                <p:childTnLst>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47"/>
                                        </p:tgtEl>
                                        <p:attrNameLst>
                                          <p:attrName>style.visibility</p:attrName>
                                        </p:attrNameLst>
                                      </p:cBhvr>
                                      <p:to>
                                        <p:strVal val="hidden"/>
                                      </p:to>
                                    </p:set>
                                  </p:childTnLst>
                                </p:cTn>
                              </p:par>
                            </p:childTnLst>
                          </p:cTn>
                        </p:par>
                      </p:childTnLst>
                    </p:cTn>
                  </p:par>
                </p:childTnLst>
              </p:cTn>
              <p:nextCondLst>
                <p:cond evt="onClick" delay="0">
                  <p:tgtEl>
                    <p:spTgt spid="47"/>
                  </p:tgtEl>
                </p:cond>
              </p:nextCondLst>
            </p:seq>
            <p:seq concurrent="1" nextAc="seek">
              <p:cTn id="27" restart="whenNotActive" fill="hold" evtFilter="cancelBubble" nodeType="interactiveSeq">
                <p:stCondLst>
                  <p:cond evt="onClick" delay="0">
                    <p:tgtEl>
                      <p:spTgt spid="44"/>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1" nodeType="clickEffect">
                                  <p:stCondLst>
                                    <p:cond delay="0"/>
                                  </p:stCondLst>
                                  <p:childTnLst>
                                    <p:set>
                                      <p:cBhvr>
                                        <p:cTn id="31" dur="1" fill="hold">
                                          <p:stCondLst>
                                            <p:cond delay="0"/>
                                          </p:stCondLst>
                                        </p:cTn>
                                        <p:tgtEl>
                                          <p:spTgt spid="52"/>
                                        </p:tgtEl>
                                        <p:attrNameLst>
                                          <p:attrName>style.visibility</p:attrName>
                                        </p:attrNameLst>
                                      </p:cBhvr>
                                      <p:to>
                                        <p:strVal val="visible"/>
                                      </p:to>
                                    </p:set>
                                  </p:childTnLst>
                                </p:cTn>
                              </p:par>
                            </p:childTnLst>
                          </p:cTn>
                        </p:par>
                      </p:childTnLst>
                    </p:cTn>
                  </p:par>
                </p:childTnLst>
              </p:cTn>
              <p:nextCondLst>
                <p:cond evt="onClick" delay="0">
                  <p:tgtEl>
                    <p:spTgt spid="44"/>
                  </p:tgtEl>
                </p:cond>
              </p:nextCondLst>
            </p:seq>
            <p:seq concurrent="1" nextAc="seek">
              <p:cTn id="32" restart="whenNotActive" fill="hold" evtFilter="cancelBubble" nodeType="interactiveSeq">
                <p:stCondLst>
                  <p:cond evt="onClick" delay="0">
                    <p:tgtEl>
                      <p:spTgt spid="41"/>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41"/>
                  </p:tgtEl>
                </p:cond>
              </p:nextCondLst>
            </p:seq>
            <p:seq concurrent="1" nextAc="seek">
              <p:cTn id="37" restart="whenNotActive" fill="hold" evtFilter="cancelBubble" nodeType="interactiveSeq">
                <p:stCondLst>
                  <p:cond evt="onClick" delay="0">
                    <p:tgtEl>
                      <p:spTgt spid="52"/>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52"/>
                                        </p:tgtEl>
                                        <p:attrNameLst>
                                          <p:attrName>style.visibility</p:attrName>
                                        </p:attrNameLst>
                                      </p:cBhvr>
                                      <p:to>
                                        <p:strVal val="hidden"/>
                                      </p:to>
                                    </p:set>
                                  </p:childTnLst>
                                </p:cTn>
                              </p:par>
                            </p:childTnLst>
                          </p:cTn>
                        </p:par>
                      </p:childTnLst>
                    </p:cTn>
                  </p:par>
                </p:childTnLst>
              </p:cTn>
              <p:nextCondLst>
                <p:cond evt="onClick" delay="0">
                  <p:tgtEl>
                    <p:spTgt spid="52"/>
                  </p:tgtEl>
                </p:cond>
              </p:nextCondLst>
            </p:seq>
          </p:childTnLst>
        </p:cTn>
      </p:par>
    </p:tnLst>
    <p:bldLst>
      <p:bldP spid="24" grpId="0" animBg="1"/>
      <p:bldP spid="24" grpId="1" animBg="1"/>
      <p:bldP spid="41" grpId="0" animBg="1"/>
      <p:bldP spid="41" grpId="1" animBg="1"/>
      <p:bldP spid="47" grpId="0" animBg="1"/>
      <p:bldP spid="47" grpId="1" animBg="1"/>
      <p:bldP spid="52" grpId="0" animBg="1"/>
      <p:bldP spid="52"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099" y="1173013"/>
            <a:ext cx="8240525" cy="914400"/>
            <a:chOff x="310101" y="758927"/>
            <a:chExt cx="7890461" cy="914400"/>
          </a:xfrm>
        </p:grpSpPr>
        <p:sp>
          <p:nvSpPr>
            <p:cNvPr id="30" name="Question Box">
              <a:extLst>
                <a:ext uri="{FF2B5EF4-FFF2-40B4-BE49-F238E27FC236}">
                  <a16:creationId xmlns:a16="http://schemas.microsoft.com/office/drawing/2014/main" id="{856B8AB2-93E8-4651-A912-379DE4945731}"/>
                </a:ext>
              </a:extLst>
            </p:cNvPr>
            <p:cNvSpPr/>
            <p:nvPr/>
          </p:nvSpPr>
          <p:spPr>
            <a:xfrm>
              <a:off x="767301" y="816455"/>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3</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214731" y="923738"/>
              <a:ext cx="6985831" cy="584775"/>
            </a:xfrm>
            <a:prstGeom prst="rect">
              <a:avLst/>
            </a:prstGeom>
            <a:noFill/>
          </p:spPr>
          <p:txBody>
            <a:bodyPr wrap="square">
              <a:spAutoFit/>
            </a:bodyPr>
            <a:lstStyle/>
            <a:p>
              <a:pPr algn="ctr"/>
              <a:r>
                <a:rPr lang="en-US" sz="1600" dirty="0">
                  <a:solidFill>
                    <a:srgbClr val="FFFFFF"/>
                  </a:solidFill>
                  <a:latin typeface="Open Sans" panose="020B0606030504020204" pitchFamily="34" charset="0"/>
                </a:rPr>
                <a:t>What is the appropriate relationship between determinations of disability status and determinations of accommodation need?</a:t>
              </a:r>
              <a:endParaRPr lang="en-US" sz="1600" dirty="0">
                <a:solidFill>
                  <a:prstClr val="black"/>
                </a:solidFill>
                <a:latin typeface="Microsoft Sans Serif" panose="020B0604020202020204" pitchFamily="34" charset="0"/>
              </a:endParaRPr>
            </a:p>
          </p:txBody>
        </p:sp>
      </p:grpSp>
      <p:sp>
        <p:nvSpPr>
          <p:cNvPr id="21" name="Chocie A Box">
            <a:extLst>
              <a:ext uri="{FF2B5EF4-FFF2-40B4-BE49-F238E27FC236}">
                <a16:creationId xmlns:a16="http://schemas.microsoft.com/office/drawing/2014/main" id="{ECC56A54-1E75-4586-B522-903F3B920BB5}"/>
              </a:ext>
            </a:extLst>
          </p:cNvPr>
          <p:cNvSpPr/>
          <p:nvPr/>
        </p:nvSpPr>
        <p:spPr>
          <a:xfrm>
            <a:off x="108456"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71C31"/>
                </a:solidFill>
                <a:latin typeface="Open Sans" panose="020B0606030504020204" pitchFamily="34" charset="0"/>
              </a:rPr>
              <a:t>Some examinees with valid disability diagnoses may need accommodations, whereas others may not.</a:t>
            </a:r>
            <a:endParaRPr lang="en-US" dirty="0">
              <a:solidFill>
                <a:srgbClr val="671C31"/>
              </a:solidFill>
              <a:latin typeface="Microsoft Sans Serif" panose="020B0604020202020204" pitchFamily="34" charset="0"/>
            </a:endParaRPr>
          </a:p>
        </p:txBody>
      </p:sp>
      <p:sp>
        <p:nvSpPr>
          <p:cNvPr id="34" name="Choice B Box">
            <a:extLst>
              <a:ext uri="{FF2B5EF4-FFF2-40B4-BE49-F238E27FC236}">
                <a16:creationId xmlns:a16="http://schemas.microsoft.com/office/drawing/2014/main" id="{161D360A-ACBF-42DC-A75E-92D68F448FA2}"/>
              </a:ext>
            </a:extLst>
          </p:cNvPr>
          <p:cNvSpPr/>
          <p:nvPr/>
        </p:nvSpPr>
        <p:spPr>
          <a:xfrm>
            <a:off x="6225404"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If a student has a valid disability diagnosis, testing agencies should assume that accommodations are needed.</a:t>
            </a:r>
            <a:endParaRPr lang="en-US" sz="3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8" name="Choice C Box">
            <a:extLst>
              <a:ext uri="{FF2B5EF4-FFF2-40B4-BE49-F238E27FC236}">
                <a16:creationId xmlns:a16="http://schemas.microsoft.com/office/drawing/2014/main" id="{96A919B4-423A-4A76-BB1F-7D95177BD4A4}"/>
              </a:ext>
            </a:extLst>
          </p:cNvPr>
          <p:cNvSpPr/>
          <p:nvPr/>
        </p:nvSpPr>
        <p:spPr>
          <a:xfrm>
            <a:off x="117033" y="451987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Testing agencies should construct a list of what accommodations will be provided to each examinee, based on which disability conditions are reported.</a:t>
            </a:r>
          </a:p>
        </p:txBody>
      </p:sp>
      <p:sp>
        <p:nvSpPr>
          <p:cNvPr id="24" name="Chocie A Sel Box">
            <a:extLst>
              <a:ext uri="{FF2B5EF4-FFF2-40B4-BE49-F238E27FC236}">
                <a16:creationId xmlns:a16="http://schemas.microsoft.com/office/drawing/2014/main" id="{2C685A67-02B5-4FAD-A067-72EF7E4454E9}"/>
              </a:ext>
            </a:extLst>
          </p:cNvPr>
          <p:cNvSpPr/>
          <p:nvPr/>
        </p:nvSpPr>
        <p:spPr>
          <a:xfrm>
            <a:off x="117033" y="2696997"/>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AB432"/>
                </a:solidFill>
                <a:latin typeface="Open Sans" panose="020B0606030504020204" pitchFamily="34" charset="0"/>
              </a:rPr>
              <a:t>This is correct! Many examinees with disabilities can take tests under standard administration conditions because the disabilities do not impact access skills needed for a particular test.</a:t>
            </a:r>
            <a:endParaRPr lang="en-US" dirty="0">
              <a:solidFill>
                <a:srgbClr val="FAB432"/>
              </a:solidFill>
              <a:latin typeface="Microsoft Sans Serif" panose="020B0604020202020204" pitchFamily="34" charset="0"/>
            </a:endParaRPr>
          </a:p>
        </p:txBody>
      </p:sp>
      <p:sp>
        <p:nvSpPr>
          <p:cNvPr id="41" name="Chocie B Sel Box">
            <a:extLst>
              <a:ext uri="{FF2B5EF4-FFF2-40B4-BE49-F238E27FC236}">
                <a16:creationId xmlns:a16="http://schemas.microsoft.com/office/drawing/2014/main" id="{D54A8CFB-368A-409E-8E36-9FE08EDD2C61}"/>
              </a:ext>
            </a:extLst>
          </p:cNvPr>
          <p:cNvSpPr/>
          <p:nvPr/>
        </p:nvSpPr>
        <p:spPr>
          <a:xfrm>
            <a:off x="6233981" y="2700496"/>
            <a:ext cx="5913067" cy="1703244"/>
          </a:xfrm>
          <a:prstGeom prst="rect">
            <a:avLst/>
          </a:prstGeom>
          <a:solidFill>
            <a:srgbClr val="B6385C"/>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AB432"/>
                </a:solidFill>
                <a:latin typeface="Open Sans" panose="020B0606030504020204" pitchFamily="34" charset="0"/>
              </a:rPr>
              <a:t>This is incorrect. Many students with disabilities will not need accommodations on any given test. Please, try again.</a:t>
            </a:r>
            <a:endParaRPr lang="en-US" dirty="0">
              <a:solidFill>
                <a:srgbClr val="FAB432"/>
              </a:solidFill>
              <a:latin typeface="Microsoft Sans Serif" panose="020B0604020202020204" pitchFamily="34" charset="0"/>
            </a:endParaRPr>
          </a:p>
        </p:txBody>
      </p:sp>
      <p:sp>
        <p:nvSpPr>
          <p:cNvPr id="47" name="Chocie C Sel Box">
            <a:extLst>
              <a:ext uri="{FF2B5EF4-FFF2-40B4-BE49-F238E27FC236}">
                <a16:creationId xmlns:a16="http://schemas.microsoft.com/office/drawing/2014/main" id="{BF418CE6-E919-4233-B06B-AC43D5E7EEA1}"/>
              </a:ext>
            </a:extLst>
          </p:cNvPr>
          <p:cNvSpPr/>
          <p:nvPr/>
        </p:nvSpPr>
        <p:spPr>
          <a:xfrm>
            <a:off x="117033" y="4519876"/>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AB432"/>
                </a:solidFill>
                <a:latin typeface="Open Sans" panose="020B0606030504020204" pitchFamily="34" charset="0"/>
              </a:rPr>
              <a:t>This is incorrect. Disability/diagnostic categories are too broad, and the examinees in them are too heterogeneous, to make this feasible. Please, try again.</a:t>
            </a:r>
            <a:endParaRPr lang="en-US" dirty="0">
              <a:solidFill>
                <a:srgbClr val="FAB432"/>
              </a:solidFill>
              <a:latin typeface="Microsoft Sans Serif" panose="020B0604020202020204" pitchFamily="34" charset="0"/>
            </a:endParaRPr>
          </a:p>
        </p:txBody>
      </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a:t>
            </a:r>
          </a:p>
        </p:txBody>
      </p:sp>
      <p:sp>
        <p:nvSpPr>
          <p:cNvPr id="44" name="Choice d Box">
            <a:extLst>
              <a:ext uri="{FF2B5EF4-FFF2-40B4-BE49-F238E27FC236}">
                <a16:creationId xmlns:a16="http://schemas.microsoft.com/office/drawing/2014/main" id="{58EC63F8-1706-2AC2-F807-4D17825C46A7}"/>
              </a:ext>
            </a:extLst>
          </p:cNvPr>
          <p:cNvSpPr/>
          <p:nvPr/>
        </p:nvSpPr>
        <p:spPr>
          <a:xfrm>
            <a:off x="6229891" y="4532770"/>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If a student with a disability reports discomfort under standard test administration conditions, accommodations are necessary. </a:t>
            </a:r>
          </a:p>
        </p:txBody>
      </p:sp>
      <p:sp>
        <p:nvSpPr>
          <p:cNvPr id="52" name="Chocie D Sel Box">
            <a:extLst>
              <a:ext uri="{FF2B5EF4-FFF2-40B4-BE49-F238E27FC236}">
                <a16:creationId xmlns:a16="http://schemas.microsoft.com/office/drawing/2014/main" id="{08016A90-AC8F-C13E-B551-9F9EC76381D3}"/>
              </a:ext>
            </a:extLst>
          </p:cNvPr>
          <p:cNvSpPr/>
          <p:nvPr/>
        </p:nvSpPr>
        <p:spPr>
          <a:xfrm>
            <a:off x="6225403" y="4519876"/>
            <a:ext cx="5913067" cy="1703244"/>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rgbClr val="FAB432"/>
                </a:solidFill>
                <a:latin typeface="Open Sans" panose="020B0606030504020204" pitchFamily="34" charset="0"/>
                <a:ea typeface="Open Sans" panose="020B0606030504020204" pitchFamily="34" charset="0"/>
                <a:cs typeface="Open Sans" panose="020B0606030504020204" pitchFamily="34" charset="0"/>
              </a:rPr>
              <a:t>This is incorrect. Accommodations should be given only for genuine need, not for discomfort. Please, try again.</a:t>
            </a:r>
          </a:p>
        </p:txBody>
      </p:sp>
      <p:sp>
        <p:nvSpPr>
          <p:cNvPr id="19" name="Next Question Arrow">
            <a:hlinkClick r:id="rId3" action="ppaction://hlinksldjump"/>
            <a:extLst>
              <a:ext uri="{FF2B5EF4-FFF2-40B4-BE49-F238E27FC236}">
                <a16:creationId xmlns:a16="http://schemas.microsoft.com/office/drawing/2014/main" id="{A6C258C3-FD31-2E5D-94B9-4B8531C41E43}"/>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41537574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7" restart="whenNotActive" fill="hold" evtFilter="cancelBubble" nodeType="interactiveSeq">
                <p:stCondLst>
                  <p:cond evt="onClick" delay="0">
                    <p:tgtEl>
                      <p:spTgt spid="24"/>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2" restart="whenNotActive" fill="hold" evtFilter="cancelBubble" nodeType="interactiveSeq">
                <p:stCondLst>
                  <p:cond evt="onClick" delay="0">
                    <p:tgtEl>
                      <p:spTgt spid="34"/>
                    </p:tgtEl>
                  </p:cond>
                </p:stCondLst>
                <p:endSync evt="end" delay="0">
                  <p:rtn val="all"/>
                </p:endSync>
                <p:childTnLst>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childTnLst>
                          </p:cTn>
                        </p:par>
                      </p:childTnLst>
                    </p:cTn>
                  </p:par>
                </p:childTnLst>
              </p:cTn>
              <p:nextCondLst>
                <p:cond evt="onClick" delay="0">
                  <p:tgtEl>
                    <p:spTgt spid="34"/>
                  </p:tgtEl>
                </p:cond>
              </p:nextCondLst>
            </p:seq>
            <p:seq concurrent="1" nextAc="seek">
              <p:cTn id="17" restart="whenNotActive" fill="hold" evtFilter="cancelBubble" nodeType="interactiveSeq">
                <p:stCondLst>
                  <p:cond evt="onClick" delay="0">
                    <p:tgtEl>
                      <p:spTgt spid="38"/>
                    </p:tgtEl>
                  </p:cond>
                </p:stCondLst>
                <p:endSync evt="end" delay="0">
                  <p:rtn val="all"/>
                </p:endSync>
                <p:childTnLst>
                  <p:par>
                    <p:cTn id="18" fill="hold">
                      <p:stCondLst>
                        <p:cond delay="indefinite"/>
                      </p:stCondLst>
                      <p:childTnLst>
                        <p:par>
                          <p:cTn id="19" fill="hold">
                            <p:stCondLst>
                              <p:cond delay="0"/>
                            </p:stCondLst>
                            <p:childTnLst>
                              <p:par>
                                <p:cTn id="20" presetID="1" presetClass="entr" presetSubtype="0" fill="hold" grpId="1" nodeType="clickEffect">
                                  <p:stCondLst>
                                    <p:cond delay="0"/>
                                  </p:stCondLst>
                                  <p:childTnLst>
                                    <p:set>
                                      <p:cBhvr>
                                        <p:cTn id="21" dur="1" fill="hold">
                                          <p:stCondLst>
                                            <p:cond delay="0"/>
                                          </p:stCondLst>
                                        </p:cTn>
                                        <p:tgtEl>
                                          <p:spTgt spid="47"/>
                                        </p:tgtEl>
                                        <p:attrNameLst>
                                          <p:attrName>style.visibility</p:attrName>
                                        </p:attrNameLst>
                                      </p:cBhvr>
                                      <p:to>
                                        <p:strVal val="visible"/>
                                      </p:to>
                                    </p:set>
                                  </p:childTnLst>
                                </p:cTn>
                              </p:par>
                            </p:childTnLst>
                          </p:cTn>
                        </p:par>
                      </p:childTnLst>
                    </p:cTn>
                  </p:par>
                </p:childTnLst>
              </p:cTn>
              <p:nextCondLst>
                <p:cond evt="onClick" delay="0">
                  <p:tgtEl>
                    <p:spTgt spid="38"/>
                  </p:tgtEl>
                </p:cond>
              </p:nextCondLst>
            </p:seq>
            <p:seq concurrent="1" nextAc="seek">
              <p:cTn id="22" restart="whenNotActive" fill="hold" evtFilter="cancelBubble" nodeType="interactiveSeq">
                <p:stCondLst>
                  <p:cond evt="onClick" delay="0">
                    <p:tgtEl>
                      <p:spTgt spid="47"/>
                    </p:tgtEl>
                  </p:cond>
                </p:stCondLst>
                <p:endSync evt="end" delay="0">
                  <p:rtn val="all"/>
                </p:endSync>
                <p:childTnLst>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47"/>
                                        </p:tgtEl>
                                        <p:attrNameLst>
                                          <p:attrName>style.visibility</p:attrName>
                                        </p:attrNameLst>
                                      </p:cBhvr>
                                      <p:to>
                                        <p:strVal val="hidden"/>
                                      </p:to>
                                    </p:set>
                                  </p:childTnLst>
                                </p:cTn>
                              </p:par>
                            </p:childTnLst>
                          </p:cTn>
                        </p:par>
                      </p:childTnLst>
                    </p:cTn>
                  </p:par>
                </p:childTnLst>
              </p:cTn>
              <p:nextCondLst>
                <p:cond evt="onClick" delay="0">
                  <p:tgtEl>
                    <p:spTgt spid="47"/>
                  </p:tgtEl>
                </p:cond>
              </p:nextCondLst>
            </p:seq>
            <p:seq concurrent="1" nextAc="seek">
              <p:cTn id="27" restart="whenNotActive" fill="hold" evtFilter="cancelBubble" nodeType="interactiveSeq">
                <p:stCondLst>
                  <p:cond evt="onClick" delay="0">
                    <p:tgtEl>
                      <p:spTgt spid="44"/>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1" nodeType="clickEffect">
                                  <p:stCondLst>
                                    <p:cond delay="0"/>
                                  </p:stCondLst>
                                  <p:childTnLst>
                                    <p:set>
                                      <p:cBhvr>
                                        <p:cTn id="31" dur="1" fill="hold">
                                          <p:stCondLst>
                                            <p:cond delay="0"/>
                                          </p:stCondLst>
                                        </p:cTn>
                                        <p:tgtEl>
                                          <p:spTgt spid="52"/>
                                        </p:tgtEl>
                                        <p:attrNameLst>
                                          <p:attrName>style.visibility</p:attrName>
                                        </p:attrNameLst>
                                      </p:cBhvr>
                                      <p:to>
                                        <p:strVal val="visible"/>
                                      </p:to>
                                    </p:set>
                                  </p:childTnLst>
                                </p:cTn>
                              </p:par>
                            </p:childTnLst>
                          </p:cTn>
                        </p:par>
                      </p:childTnLst>
                    </p:cTn>
                  </p:par>
                </p:childTnLst>
              </p:cTn>
              <p:nextCondLst>
                <p:cond evt="onClick" delay="0">
                  <p:tgtEl>
                    <p:spTgt spid="44"/>
                  </p:tgtEl>
                </p:cond>
              </p:nextCondLst>
            </p:seq>
            <p:seq concurrent="1" nextAc="seek">
              <p:cTn id="32" restart="whenNotActive" fill="hold" evtFilter="cancelBubble" nodeType="interactiveSeq">
                <p:stCondLst>
                  <p:cond evt="onClick" delay="0">
                    <p:tgtEl>
                      <p:spTgt spid="41"/>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41"/>
                  </p:tgtEl>
                </p:cond>
              </p:nextCondLst>
            </p:seq>
            <p:seq concurrent="1" nextAc="seek">
              <p:cTn id="37" restart="whenNotActive" fill="hold" evtFilter="cancelBubble" nodeType="interactiveSeq">
                <p:stCondLst>
                  <p:cond evt="onClick" delay="0">
                    <p:tgtEl>
                      <p:spTgt spid="52"/>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52"/>
                                        </p:tgtEl>
                                        <p:attrNameLst>
                                          <p:attrName>style.visibility</p:attrName>
                                        </p:attrNameLst>
                                      </p:cBhvr>
                                      <p:to>
                                        <p:strVal val="hidden"/>
                                      </p:to>
                                    </p:set>
                                  </p:childTnLst>
                                </p:cTn>
                              </p:par>
                            </p:childTnLst>
                          </p:cTn>
                        </p:par>
                      </p:childTnLst>
                    </p:cTn>
                  </p:par>
                </p:childTnLst>
              </p:cTn>
              <p:nextCondLst>
                <p:cond evt="onClick" delay="0">
                  <p:tgtEl>
                    <p:spTgt spid="52"/>
                  </p:tgtEl>
                </p:cond>
              </p:nextCondLst>
            </p:seq>
          </p:childTnLst>
        </p:cTn>
      </p:par>
    </p:tnLst>
    <p:bldLst>
      <p:bldP spid="24" grpId="0" animBg="1"/>
      <p:bldP spid="24" grpId="1" animBg="1"/>
      <p:bldP spid="41" grpId="0" animBg="1"/>
      <p:bldP spid="41" grpId="1" animBg="1"/>
      <p:bldP spid="47" grpId="0" animBg="1"/>
      <p:bldP spid="47" grpId="1" animBg="1"/>
      <p:bldP spid="52" grpId="0" animBg="1"/>
      <p:bldP spid="52"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099" y="1144999"/>
            <a:ext cx="8109195" cy="942414"/>
            <a:chOff x="310101" y="730913"/>
            <a:chExt cx="7764711" cy="942414"/>
          </a:xfrm>
        </p:grpSpPr>
        <p:sp>
          <p:nvSpPr>
            <p:cNvPr id="30" name="Question Box">
              <a:extLst>
                <a:ext uri="{FF2B5EF4-FFF2-40B4-BE49-F238E27FC236}">
                  <a16:creationId xmlns:a16="http://schemas.microsoft.com/office/drawing/2014/main" id="{856B8AB2-93E8-4651-A912-379DE4945731}"/>
                </a:ext>
              </a:extLst>
            </p:cNvPr>
            <p:cNvSpPr/>
            <p:nvPr/>
          </p:nvSpPr>
          <p:spPr>
            <a:xfrm>
              <a:off x="767301" y="758927"/>
              <a:ext cx="7303776" cy="904638"/>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4</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244012" y="730913"/>
              <a:ext cx="6830800" cy="923330"/>
            </a:xfrm>
            <a:prstGeom prst="rect">
              <a:avLst/>
            </a:prstGeom>
            <a:noFill/>
          </p:spPr>
          <p:txBody>
            <a:bodyPr wrap="square">
              <a:spAutoFit/>
            </a:bodyPr>
            <a:lstStyle/>
            <a:p>
              <a:pPr algn="ctr"/>
              <a:r>
                <a:rPr lang="en-US" dirty="0">
                  <a:solidFill>
                    <a:srgbClr val="FFFFFF"/>
                  </a:solidFill>
                  <a:latin typeface="Open Sans" panose="020B0606030504020204" pitchFamily="34" charset="0"/>
                </a:rPr>
                <a:t>Which group must be consulted when determining if an accommodation would prevent a test from measuring what it is designed to measure?</a:t>
              </a:r>
              <a:endParaRPr lang="en-US" dirty="0">
                <a:solidFill>
                  <a:prstClr val="black"/>
                </a:solidFill>
                <a:latin typeface="Microsoft Sans Serif" panose="020B0604020202020204" pitchFamily="34" charset="0"/>
              </a:endParaRPr>
            </a:p>
          </p:txBody>
        </p:sp>
      </p:grpSp>
      <p:sp>
        <p:nvSpPr>
          <p:cNvPr id="21" name="Chocie A Box">
            <a:extLst>
              <a:ext uri="{FF2B5EF4-FFF2-40B4-BE49-F238E27FC236}">
                <a16:creationId xmlns:a16="http://schemas.microsoft.com/office/drawing/2014/main" id="{ECC56A54-1E75-4586-B522-903F3B920BB5}"/>
              </a:ext>
            </a:extLst>
          </p:cNvPr>
          <p:cNvSpPr/>
          <p:nvPr/>
        </p:nvSpPr>
        <p:spPr>
          <a:xfrm>
            <a:off x="108456"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71C31"/>
                </a:solidFill>
                <a:latin typeface="Open Sans" panose="020B0606030504020204" pitchFamily="34" charset="0"/>
              </a:rPr>
              <a:t>Psychometricians</a:t>
            </a:r>
            <a:endParaRPr lang="en-US" dirty="0">
              <a:solidFill>
                <a:srgbClr val="671C31"/>
              </a:solidFill>
              <a:latin typeface="Microsoft Sans Serif" panose="020B0604020202020204" pitchFamily="34" charset="0"/>
            </a:endParaRPr>
          </a:p>
        </p:txBody>
      </p:sp>
      <p:sp>
        <p:nvSpPr>
          <p:cNvPr id="34" name="Choice B Box">
            <a:extLst>
              <a:ext uri="{FF2B5EF4-FFF2-40B4-BE49-F238E27FC236}">
                <a16:creationId xmlns:a16="http://schemas.microsoft.com/office/drawing/2014/main" id="{161D360A-ACBF-42DC-A75E-92D68F448FA2}"/>
              </a:ext>
            </a:extLst>
          </p:cNvPr>
          <p:cNvSpPr/>
          <p:nvPr/>
        </p:nvSpPr>
        <p:spPr>
          <a:xfrm>
            <a:off x="6225404"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Examinees</a:t>
            </a:r>
            <a:endParaRPr lang="en-US" sz="3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8" name="Choice C Box">
            <a:extLst>
              <a:ext uri="{FF2B5EF4-FFF2-40B4-BE49-F238E27FC236}">
                <a16:creationId xmlns:a16="http://schemas.microsoft.com/office/drawing/2014/main" id="{96A919B4-423A-4A76-BB1F-7D95177BD4A4}"/>
              </a:ext>
            </a:extLst>
          </p:cNvPr>
          <p:cNvSpPr/>
          <p:nvPr/>
        </p:nvSpPr>
        <p:spPr>
          <a:xfrm>
            <a:off x="117033" y="451987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Score users</a:t>
            </a:r>
          </a:p>
        </p:txBody>
      </p:sp>
      <p:sp>
        <p:nvSpPr>
          <p:cNvPr id="24" name="Chocie A Sel Box">
            <a:extLst>
              <a:ext uri="{FF2B5EF4-FFF2-40B4-BE49-F238E27FC236}">
                <a16:creationId xmlns:a16="http://schemas.microsoft.com/office/drawing/2014/main" id="{2C685A67-02B5-4FAD-A067-72EF7E4454E9}"/>
              </a:ext>
            </a:extLst>
          </p:cNvPr>
          <p:cNvSpPr/>
          <p:nvPr/>
        </p:nvSpPr>
        <p:spPr>
          <a:xfrm>
            <a:off x="108455" y="2709642"/>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AB432"/>
                </a:solidFill>
                <a:latin typeface="Open Sans" panose="020B0606030504020204" pitchFamily="34" charset="0"/>
              </a:rPr>
              <a:t>This is incorrect. Psychometricians have technical skills but must consult with content experts when making decisions about developing tests and accommodating examinees. Please, try again.</a:t>
            </a:r>
            <a:endParaRPr lang="en-US" sz="2000" dirty="0">
              <a:solidFill>
                <a:srgbClr val="FAB432"/>
              </a:solidFill>
              <a:latin typeface="Microsoft Sans Serif" panose="020B0604020202020204" pitchFamily="34" charset="0"/>
            </a:endParaRPr>
          </a:p>
        </p:txBody>
      </p:sp>
      <p:sp>
        <p:nvSpPr>
          <p:cNvPr id="41" name="Chocie B Sel Box">
            <a:extLst>
              <a:ext uri="{FF2B5EF4-FFF2-40B4-BE49-F238E27FC236}">
                <a16:creationId xmlns:a16="http://schemas.microsoft.com/office/drawing/2014/main" id="{D54A8CFB-368A-409E-8E36-9FE08EDD2C61}"/>
              </a:ext>
            </a:extLst>
          </p:cNvPr>
          <p:cNvSpPr/>
          <p:nvPr/>
        </p:nvSpPr>
        <p:spPr>
          <a:xfrm>
            <a:off x="6225404" y="2709642"/>
            <a:ext cx="5913067" cy="1703244"/>
          </a:xfrm>
          <a:prstGeom prst="rect">
            <a:avLst/>
          </a:prstGeom>
          <a:solidFill>
            <a:srgbClr val="B6385C"/>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AB432"/>
                </a:solidFill>
                <a:latin typeface="Open Sans" panose="020B0606030504020204" pitchFamily="34" charset="0"/>
              </a:rPr>
              <a:t>This is incorrect. Examinees can offer useful comments about the experience of test-taking, but they lack expertise in score interpretation. Please, try again. </a:t>
            </a:r>
            <a:endParaRPr lang="en-US" dirty="0">
              <a:solidFill>
                <a:srgbClr val="FAB432"/>
              </a:solidFill>
              <a:latin typeface="Microsoft Sans Serif" panose="020B0604020202020204" pitchFamily="34" charset="0"/>
            </a:endParaRPr>
          </a:p>
        </p:txBody>
      </p:sp>
      <p:sp>
        <p:nvSpPr>
          <p:cNvPr id="47" name="Chocie C Sel Box">
            <a:extLst>
              <a:ext uri="{FF2B5EF4-FFF2-40B4-BE49-F238E27FC236}">
                <a16:creationId xmlns:a16="http://schemas.microsoft.com/office/drawing/2014/main" id="{BF418CE6-E919-4233-B06B-AC43D5E7EEA1}"/>
              </a:ext>
            </a:extLst>
          </p:cNvPr>
          <p:cNvSpPr/>
          <p:nvPr/>
        </p:nvSpPr>
        <p:spPr>
          <a:xfrm>
            <a:off x="117032" y="4522669"/>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AB432"/>
                </a:solidFill>
                <a:latin typeface="Open Sans" panose="020B0606030504020204" pitchFamily="34" charset="0"/>
              </a:rPr>
              <a:t>This is correct! Score users are the people (or entities) that ultimately make interpretations on the basis of test scores, and should weigh in on what skills they take the test scores to be assurances of.</a:t>
            </a:r>
            <a:endParaRPr lang="en-US" dirty="0">
              <a:solidFill>
                <a:srgbClr val="FAB432"/>
              </a:solidFill>
              <a:latin typeface="Microsoft Sans Serif" panose="020B0604020202020204" pitchFamily="34" charset="0"/>
            </a:endParaRPr>
          </a:p>
        </p:txBody>
      </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a:t>
            </a:r>
          </a:p>
        </p:txBody>
      </p:sp>
      <p:sp>
        <p:nvSpPr>
          <p:cNvPr id="44" name="Choice d Box">
            <a:extLst>
              <a:ext uri="{FF2B5EF4-FFF2-40B4-BE49-F238E27FC236}">
                <a16:creationId xmlns:a16="http://schemas.microsoft.com/office/drawing/2014/main" id="{58EC63F8-1706-2AC2-F807-4D17825C46A7}"/>
              </a:ext>
            </a:extLst>
          </p:cNvPr>
          <p:cNvSpPr/>
          <p:nvPr/>
        </p:nvSpPr>
        <p:spPr>
          <a:xfrm>
            <a:off x="6229891" y="4532770"/>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Test proctors </a:t>
            </a:r>
          </a:p>
        </p:txBody>
      </p:sp>
      <p:sp>
        <p:nvSpPr>
          <p:cNvPr id="52" name="Chocie D Sel Box">
            <a:extLst>
              <a:ext uri="{FF2B5EF4-FFF2-40B4-BE49-F238E27FC236}">
                <a16:creationId xmlns:a16="http://schemas.microsoft.com/office/drawing/2014/main" id="{08016A90-AC8F-C13E-B551-9F9EC76381D3}"/>
              </a:ext>
            </a:extLst>
          </p:cNvPr>
          <p:cNvSpPr/>
          <p:nvPr/>
        </p:nvSpPr>
        <p:spPr>
          <a:xfrm>
            <a:off x="6225404" y="4509469"/>
            <a:ext cx="5913067" cy="1703244"/>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rgbClr val="FAB432"/>
                </a:solidFill>
                <a:latin typeface="Open Sans" panose="020B0606030504020204" pitchFamily="34" charset="0"/>
                <a:ea typeface="Open Sans" panose="020B0606030504020204" pitchFamily="34" charset="0"/>
                <a:cs typeface="Open Sans" panose="020B0606030504020204" pitchFamily="34" charset="0"/>
              </a:rPr>
              <a:t>This is incorrect. Test proctors can offer useful comments on how accommodations are implemented, but they do not have expertise in what the tests are designed to measure. Please, try again.</a:t>
            </a:r>
          </a:p>
        </p:txBody>
      </p:sp>
      <p:sp>
        <p:nvSpPr>
          <p:cNvPr id="19" name="Next Question Arrow">
            <a:hlinkClick r:id="rId3" action="ppaction://hlinksldjump"/>
            <a:extLst>
              <a:ext uri="{FF2B5EF4-FFF2-40B4-BE49-F238E27FC236}">
                <a16:creationId xmlns:a16="http://schemas.microsoft.com/office/drawing/2014/main" id="{A6C258C3-FD31-2E5D-94B9-4B8531C41E43}"/>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419106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7" restart="whenNotActive" fill="hold" evtFilter="cancelBubble" nodeType="interactiveSeq">
                <p:stCondLst>
                  <p:cond evt="onClick" delay="0">
                    <p:tgtEl>
                      <p:spTgt spid="24"/>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2" restart="whenNotActive" fill="hold" evtFilter="cancelBubble" nodeType="interactiveSeq">
                <p:stCondLst>
                  <p:cond evt="onClick" delay="0">
                    <p:tgtEl>
                      <p:spTgt spid="34"/>
                    </p:tgtEl>
                  </p:cond>
                </p:stCondLst>
                <p:endSync evt="end" delay="0">
                  <p:rtn val="all"/>
                </p:endSync>
                <p:childTnLst>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childTnLst>
                          </p:cTn>
                        </p:par>
                      </p:childTnLst>
                    </p:cTn>
                  </p:par>
                </p:childTnLst>
              </p:cTn>
              <p:nextCondLst>
                <p:cond evt="onClick" delay="0">
                  <p:tgtEl>
                    <p:spTgt spid="34"/>
                  </p:tgtEl>
                </p:cond>
              </p:nextCondLst>
            </p:seq>
            <p:seq concurrent="1" nextAc="seek">
              <p:cTn id="17" restart="whenNotActive" fill="hold" evtFilter="cancelBubble" nodeType="interactiveSeq">
                <p:stCondLst>
                  <p:cond evt="onClick" delay="0">
                    <p:tgtEl>
                      <p:spTgt spid="38"/>
                    </p:tgtEl>
                  </p:cond>
                </p:stCondLst>
                <p:endSync evt="end" delay="0">
                  <p:rtn val="all"/>
                </p:endSync>
                <p:childTnLst>
                  <p:par>
                    <p:cTn id="18" fill="hold">
                      <p:stCondLst>
                        <p:cond delay="indefinite"/>
                      </p:stCondLst>
                      <p:childTnLst>
                        <p:par>
                          <p:cTn id="19" fill="hold">
                            <p:stCondLst>
                              <p:cond delay="0"/>
                            </p:stCondLst>
                            <p:childTnLst>
                              <p:par>
                                <p:cTn id="20" presetID="1" presetClass="entr" presetSubtype="0" fill="hold" grpId="1" nodeType="clickEffect">
                                  <p:stCondLst>
                                    <p:cond delay="0"/>
                                  </p:stCondLst>
                                  <p:childTnLst>
                                    <p:set>
                                      <p:cBhvr>
                                        <p:cTn id="21" dur="1" fill="hold">
                                          <p:stCondLst>
                                            <p:cond delay="0"/>
                                          </p:stCondLst>
                                        </p:cTn>
                                        <p:tgtEl>
                                          <p:spTgt spid="47"/>
                                        </p:tgtEl>
                                        <p:attrNameLst>
                                          <p:attrName>style.visibility</p:attrName>
                                        </p:attrNameLst>
                                      </p:cBhvr>
                                      <p:to>
                                        <p:strVal val="visible"/>
                                      </p:to>
                                    </p:set>
                                  </p:childTnLst>
                                </p:cTn>
                              </p:par>
                            </p:childTnLst>
                          </p:cTn>
                        </p:par>
                      </p:childTnLst>
                    </p:cTn>
                  </p:par>
                </p:childTnLst>
              </p:cTn>
              <p:nextCondLst>
                <p:cond evt="onClick" delay="0">
                  <p:tgtEl>
                    <p:spTgt spid="38"/>
                  </p:tgtEl>
                </p:cond>
              </p:nextCondLst>
            </p:seq>
            <p:seq concurrent="1" nextAc="seek">
              <p:cTn id="22" restart="whenNotActive" fill="hold" evtFilter="cancelBubble" nodeType="interactiveSeq">
                <p:stCondLst>
                  <p:cond evt="onClick" delay="0">
                    <p:tgtEl>
                      <p:spTgt spid="47"/>
                    </p:tgtEl>
                  </p:cond>
                </p:stCondLst>
                <p:endSync evt="end" delay="0">
                  <p:rtn val="all"/>
                </p:endSync>
                <p:childTnLst>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47"/>
                                        </p:tgtEl>
                                        <p:attrNameLst>
                                          <p:attrName>style.visibility</p:attrName>
                                        </p:attrNameLst>
                                      </p:cBhvr>
                                      <p:to>
                                        <p:strVal val="hidden"/>
                                      </p:to>
                                    </p:set>
                                  </p:childTnLst>
                                </p:cTn>
                              </p:par>
                            </p:childTnLst>
                          </p:cTn>
                        </p:par>
                      </p:childTnLst>
                    </p:cTn>
                  </p:par>
                </p:childTnLst>
              </p:cTn>
              <p:nextCondLst>
                <p:cond evt="onClick" delay="0">
                  <p:tgtEl>
                    <p:spTgt spid="47"/>
                  </p:tgtEl>
                </p:cond>
              </p:nextCondLst>
            </p:seq>
            <p:seq concurrent="1" nextAc="seek">
              <p:cTn id="27" restart="whenNotActive" fill="hold" evtFilter="cancelBubble" nodeType="interactiveSeq">
                <p:stCondLst>
                  <p:cond evt="onClick" delay="0">
                    <p:tgtEl>
                      <p:spTgt spid="44"/>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1" nodeType="clickEffect">
                                  <p:stCondLst>
                                    <p:cond delay="0"/>
                                  </p:stCondLst>
                                  <p:childTnLst>
                                    <p:set>
                                      <p:cBhvr>
                                        <p:cTn id="31" dur="1" fill="hold">
                                          <p:stCondLst>
                                            <p:cond delay="0"/>
                                          </p:stCondLst>
                                        </p:cTn>
                                        <p:tgtEl>
                                          <p:spTgt spid="52"/>
                                        </p:tgtEl>
                                        <p:attrNameLst>
                                          <p:attrName>style.visibility</p:attrName>
                                        </p:attrNameLst>
                                      </p:cBhvr>
                                      <p:to>
                                        <p:strVal val="visible"/>
                                      </p:to>
                                    </p:set>
                                  </p:childTnLst>
                                </p:cTn>
                              </p:par>
                            </p:childTnLst>
                          </p:cTn>
                        </p:par>
                      </p:childTnLst>
                    </p:cTn>
                  </p:par>
                </p:childTnLst>
              </p:cTn>
              <p:nextCondLst>
                <p:cond evt="onClick" delay="0">
                  <p:tgtEl>
                    <p:spTgt spid="44"/>
                  </p:tgtEl>
                </p:cond>
              </p:nextCondLst>
            </p:seq>
            <p:seq concurrent="1" nextAc="seek">
              <p:cTn id="32" restart="whenNotActive" fill="hold" evtFilter="cancelBubble" nodeType="interactiveSeq">
                <p:stCondLst>
                  <p:cond evt="onClick" delay="0">
                    <p:tgtEl>
                      <p:spTgt spid="41"/>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41"/>
                  </p:tgtEl>
                </p:cond>
              </p:nextCondLst>
            </p:seq>
            <p:seq concurrent="1" nextAc="seek">
              <p:cTn id="37" restart="whenNotActive" fill="hold" evtFilter="cancelBubble" nodeType="interactiveSeq">
                <p:stCondLst>
                  <p:cond evt="onClick" delay="0">
                    <p:tgtEl>
                      <p:spTgt spid="52"/>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52"/>
                                        </p:tgtEl>
                                        <p:attrNameLst>
                                          <p:attrName>style.visibility</p:attrName>
                                        </p:attrNameLst>
                                      </p:cBhvr>
                                      <p:to>
                                        <p:strVal val="hidden"/>
                                      </p:to>
                                    </p:set>
                                  </p:childTnLst>
                                </p:cTn>
                              </p:par>
                            </p:childTnLst>
                          </p:cTn>
                        </p:par>
                      </p:childTnLst>
                    </p:cTn>
                  </p:par>
                </p:childTnLst>
              </p:cTn>
              <p:nextCondLst>
                <p:cond evt="onClick" delay="0">
                  <p:tgtEl>
                    <p:spTgt spid="52"/>
                  </p:tgtEl>
                </p:cond>
              </p:nextCondLst>
            </p:seq>
          </p:childTnLst>
        </p:cTn>
      </p:par>
    </p:tnLst>
    <p:bldLst>
      <p:bldP spid="24" grpId="0" animBg="1"/>
      <p:bldP spid="24" grpId="1" animBg="1"/>
      <p:bldP spid="41" grpId="0" animBg="1"/>
      <p:bldP spid="41" grpId="1" animBg="1"/>
      <p:bldP spid="47" grpId="0" animBg="1"/>
      <p:bldP spid="47" grpId="1" animBg="1"/>
      <p:bldP spid="52" grpId="0" animBg="1"/>
      <p:bldP spid="52"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0F6FA-DEE7-172C-1D05-BFD881CD60D8}"/>
              </a:ext>
            </a:extLst>
          </p:cNvPr>
          <p:cNvSpPr>
            <a:spLocks noGrp="1"/>
          </p:cNvSpPr>
          <p:nvPr>
            <p:ph type="title"/>
          </p:nvPr>
        </p:nvSpPr>
        <p:spPr/>
        <p:txBody>
          <a:bodyPr/>
          <a:lstStyle/>
          <a:p>
            <a:r>
              <a:rPr lang="en-US" sz="3600" dirty="0"/>
              <a:t>You have reached the end of this learning check</a:t>
            </a:r>
          </a:p>
        </p:txBody>
      </p:sp>
      <p:sp>
        <p:nvSpPr>
          <p:cNvPr id="3" name="Content Placeholder 2">
            <a:extLst>
              <a:ext uri="{FF2B5EF4-FFF2-40B4-BE49-F238E27FC236}">
                <a16:creationId xmlns:a16="http://schemas.microsoft.com/office/drawing/2014/main" id="{07149D18-8AAB-CEBE-1B50-BAC385E67F0A}"/>
              </a:ext>
            </a:extLst>
          </p:cNvPr>
          <p:cNvSpPr>
            <a:spLocks noGrp="1"/>
          </p:cNvSpPr>
          <p:nvPr>
            <p:ph idx="1"/>
          </p:nvPr>
        </p:nvSpPr>
        <p:spPr/>
        <p:txBody>
          <a:bodyPr/>
          <a:lstStyle/>
          <a:p>
            <a:pPr marL="0" indent="0">
              <a:buNone/>
            </a:pPr>
            <a:endParaRPr lang="en-US" dirty="0"/>
          </a:p>
          <a:p>
            <a:pPr marL="0" indent="0" algn="ctr">
              <a:buNone/>
            </a:pPr>
            <a:r>
              <a:rPr lang="en-US" dirty="0"/>
              <a:t>Please click anywhere to exit!</a:t>
            </a:r>
          </a:p>
          <a:p>
            <a:pPr marL="0" indent="0">
              <a:buNone/>
            </a:pPr>
            <a:endParaRPr lang="en-US" dirty="0"/>
          </a:p>
          <a:p>
            <a:pPr marL="0" indent="-457200">
              <a:buNone/>
            </a:pPr>
            <a:r>
              <a:rPr lang="en-US" dirty="0"/>
              <a:t>Lovett, B. J. </a:t>
            </a:r>
            <a:r>
              <a:rPr lang="en-US" sz="2800" dirty="0">
                <a:effectLst/>
              </a:rPr>
              <a:t>(2023). Testing accommodations for students with </a:t>
            </a:r>
          </a:p>
          <a:p>
            <a:pPr marL="0" indent="-457200">
              <a:buNone/>
            </a:pPr>
            <a:r>
              <a:rPr lang="en-US" dirty="0"/>
              <a:t>	</a:t>
            </a:r>
            <a:r>
              <a:rPr lang="en-US" sz="2800" dirty="0">
                <a:effectLst/>
              </a:rPr>
              <a:t>disabilities [Digital ITEMS Module </a:t>
            </a:r>
            <a:r>
              <a:rPr lang="en-US" dirty="0"/>
              <a:t>31</a:t>
            </a:r>
            <a:r>
              <a:rPr lang="en-US" sz="2800" dirty="0">
                <a:effectLst/>
              </a:rPr>
              <a:t>]. </a:t>
            </a:r>
            <a:r>
              <a:rPr lang="en-US" sz="2800" i="1" dirty="0">
                <a:effectLst/>
              </a:rPr>
              <a:t>Educational Measurement: 	Issues and </a:t>
            </a:r>
            <a:r>
              <a:rPr lang="en-US" i="1" dirty="0"/>
              <a:t>	</a:t>
            </a:r>
            <a:r>
              <a:rPr lang="en-US" sz="2800" i="1" dirty="0">
                <a:effectLst/>
              </a:rPr>
              <a:t>Practice, 42</a:t>
            </a:r>
            <a:r>
              <a:rPr lang="en-US" sz="2800" dirty="0">
                <a:effectLst/>
              </a:rPr>
              <a:t>(1</a:t>
            </a:r>
            <a:r>
              <a:rPr lang="en-US" sz="2800">
                <a:effectLst/>
              </a:rPr>
              <a:t>), </a:t>
            </a:r>
            <a:r>
              <a:rPr lang="en-US"/>
              <a:t>112-113</a:t>
            </a:r>
            <a:r>
              <a:rPr lang="en-US" sz="2800">
                <a:effectLst/>
              </a:rPr>
              <a:t>. </a:t>
            </a:r>
            <a:endParaRPr lang="en-US" dirty="0"/>
          </a:p>
        </p:txBody>
      </p:sp>
      <p:sp>
        <p:nvSpPr>
          <p:cNvPr id="5" name="Next Question Arrow">
            <a:hlinkClick r:id="rId2" action="ppaction://hlinksldjump"/>
            <a:extLst>
              <a:ext uri="{FF2B5EF4-FFF2-40B4-BE49-F238E27FC236}">
                <a16:creationId xmlns:a16="http://schemas.microsoft.com/office/drawing/2014/main" id="{4D3ECB5C-ADF3-BB3D-8419-DFAF8425E38A}"/>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1967798868"/>
      </p:ext>
    </p:extLst>
  </p:cSld>
  <p:clrMapOvr>
    <a:masterClrMapping/>
  </p:clrMapOvr>
  <mc:AlternateContent xmlns:mc="http://schemas.openxmlformats.org/markup-compatibility/2006" xmlns:p14="http://schemas.microsoft.com/office/powerpoint/2010/main">
    <mc:Choice Requires="p14">
      <p:transition spd="med" p14:dur="700" advTm="5000">
        <p:fade/>
      </p:transition>
    </mc:Choice>
    <mc:Fallback xmlns="">
      <p:transition spd="med" advTm="5000">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302</TotalTime>
  <Words>913</Words>
  <Application>Microsoft Office PowerPoint</Application>
  <PresentationFormat>Widescreen</PresentationFormat>
  <Paragraphs>68</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Microsoft Sans Serif</vt:lpstr>
      <vt:lpstr>Open Sans</vt:lpstr>
      <vt:lpstr>Open Sans Semibold</vt:lpstr>
      <vt:lpstr>Office Theme</vt:lpstr>
      <vt:lpstr>Section 3: Learning Check</vt:lpstr>
      <vt:lpstr>PowerPoint Presentation</vt:lpstr>
      <vt:lpstr>PowerPoint Presentation</vt:lpstr>
      <vt:lpstr>PowerPoint Presentation</vt:lpstr>
      <vt:lpstr>PowerPoint Presentation</vt:lpstr>
      <vt:lpstr>You have reached the end of this learning check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Leventhal, Brian C - leventbc</dc:creator>
  <cp:lastModifiedBy>Leventhal, Brian C - leventbc</cp:lastModifiedBy>
  <cp:revision>2</cp:revision>
  <dcterms:created xsi:type="dcterms:W3CDTF">2022-01-08T11:29:31Z</dcterms:created>
  <dcterms:modified xsi:type="dcterms:W3CDTF">2023-03-24T15:59:06Z</dcterms:modified>
</cp:coreProperties>
</file>