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76" r:id="rId3"/>
    <p:sldId id="275" r:id="rId4"/>
    <p:sldId id="277" r:id="rId5"/>
    <p:sldId id="339" r:id="rId6"/>
    <p:sldId id="33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466E"/>
    <a:srgbClr val="C23F65"/>
    <a:srgbClr val="B6385C"/>
    <a:srgbClr val="702238"/>
    <a:srgbClr val="0C7776"/>
    <a:srgbClr val="FAB432"/>
    <a:srgbClr val="671C31"/>
    <a:srgbClr val="076E6D"/>
    <a:srgbClr val="5E162A"/>
    <a:srgbClr val="2C4F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0638B2-884B-401B-B339-6366AE884AAD}" v="51" dt="2022-11-20T14:55:40.6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622" autoAdjust="0"/>
  </p:normalViewPr>
  <p:slideViewPr>
    <p:cSldViewPr snapToGrid="0" showGuides="1">
      <p:cViewPr varScale="1">
        <p:scale>
          <a:sx n="95" d="100"/>
          <a:sy n="95" d="100"/>
        </p:scale>
        <p:origin x="185" y="36"/>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21" d="100"/>
          <a:sy n="121" d="100"/>
        </p:scale>
        <p:origin x="245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4"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venthal, Brian C - leventbc" userId="3adb2060-2beb-4a7d-9680-0848e8f14df8" providerId="ADAL" clId="{F1487AA8-04F9-4333-8CF1-170D28BFEF39}"/>
    <pc:docChg chg="undo custSel addSld modSld">
      <pc:chgData name="Leventhal, Brian C - leventbc" userId="3adb2060-2beb-4a7d-9680-0848e8f14df8" providerId="ADAL" clId="{F1487AA8-04F9-4333-8CF1-170D28BFEF39}" dt="2022-10-19T12:09:18.312" v="118" actId="478"/>
      <pc:docMkLst>
        <pc:docMk/>
      </pc:docMkLst>
      <pc:sldChg chg="modSp mod">
        <pc:chgData name="Leventhal, Brian C - leventbc" userId="3adb2060-2beb-4a7d-9680-0848e8f14df8" providerId="ADAL" clId="{F1487AA8-04F9-4333-8CF1-170D28BFEF39}" dt="2022-10-19T11:20:46.586" v="61" actId="1076"/>
        <pc:sldMkLst>
          <pc:docMk/>
          <pc:sldMk cId="2322221250" sldId="275"/>
        </pc:sldMkLst>
        <pc:spChg chg="mod">
          <ac:chgData name="Leventhal, Brian C - leventbc" userId="3adb2060-2beb-4a7d-9680-0848e8f14df8" providerId="ADAL" clId="{F1487AA8-04F9-4333-8CF1-170D28BFEF39}" dt="2022-10-19T11:18:42.591" v="46"/>
          <ac:spMkLst>
            <pc:docMk/>
            <pc:sldMk cId="2322221250" sldId="275"/>
            <ac:spMk id="21" creationId="{ECC56A54-1E75-4586-B522-903F3B920BB5}"/>
          </ac:spMkLst>
        </pc:spChg>
        <pc:spChg chg="mod">
          <ac:chgData name="Leventhal, Brian C - leventbc" userId="3adb2060-2beb-4a7d-9680-0848e8f14df8" providerId="ADAL" clId="{F1487AA8-04F9-4333-8CF1-170D28BFEF39}" dt="2022-10-19T11:19:01.763" v="50" actId="1076"/>
          <ac:spMkLst>
            <pc:docMk/>
            <pc:sldMk cId="2322221250" sldId="275"/>
            <ac:spMk id="24" creationId="{2C685A67-02B5-4FAD-A067-72EF7E4454E9}"/>
          </ac:spMkLst>
        </pc:spChg>
        <pc:spChg chg="mod">
          <ac:chgData name="Leventhal, Brian C - leventbc" userId="3adb2060-2beb-4a7d-9680-0848e8f14df8" providerId="ADAL" clId="{F1487AA8-04F9-4333-8CF1-170D28BFEF39}" dt="2022-10-19T11:19:58.074" v="52"/>
          <ac:spMkLst>
            <pc:docMk/>
            <pc:sldMk cId="2322221250" sldId="275"/>
            <ac:spMk id="34" creationId="{161D360A-ACBF-42DC-A75E-92D68F448FA2}"/>
          </ac:spMkLst>
        </pc:spChg>
        <pc:spChg chg="mod">
          <ac:chgData name="Leventhal, Brian C - leventbc" userId="3adb2060-2beb-4a7d-9680-0848e8f14df8" providerId="ADAL" clId="{F1487AA8-04F9-4333-8CF1-170D28BFEF39}" dt="2022-10-19T11:17:47.688" v="34"/>
          <ac:spMkLst>
            <pc:docMk/>
            <pc:sldMk cId="2322221250" sldId="275"/>
            <ac:spMk id="37" creationId="{E212F742-7841-497D-BA9C-22CBB64AA7A2}"/>
          </ac:spMkLst>
        </pc:spChg>
        <pc:spChg chg="mod">
          <ac:chgData name="Leventhal, Brian C - leventbc" userId="3adb2060-2beb-4a7d-9680-0848e8f14df8" providerId="ADAL" clId="{F1487AA8-04F9-4333-8CF1-170D28BFEF39}" dt="2022-10-19T11:18:01.639" v="36"/>
          <ac:spMkLst>
            <pc:docMk/>
            <pc:sldMk cId="2322221250" sldId="275"/>
            <ac:spMk id="38" creationId="{96A919B4-423A-4A76-BB1F-7D95177BD4A4}"/>
          </ac:spMkLst>
        </pc:spChg>
        <pc:spChg chg="mod">
          <ac:chgData name="Leventhal, Brian C - leventbc" userId="3adb2060-2beb-4a7d-9680-0848e8f14df8" providerId="ADAL" clId="{F1487AA8-04F9-4333-8CF1-170D28BFEF39}" dt="2022-10-19T11:20:13.666" v="54" actId="1076"/>
          <ac:spMkLst>
            <pc:docMk/>
            <pc:sldMk cId="2322221250" sldId="275"/>
            <ac:spMk id="41" creationId="{D54A8CFB-368A-409E-8E36-9FE08EDD2C61}"/>
          </ac:spMkLst>
        </pc:spChg>
        <pc:spChg chg="mod">
          <ac:chgData name="Leventhal, Brian C - leventbc" userId="3adb2060-2beb-4a7d-9680-0848e8f14df8" providerId="ADAL" clId="{F1487AA8-04F9-4333-8CF1-170D28BFEF39}" dt="2022-10-19T11:20:31.648" v="58"/>
          <ac:spMkLst>
            <pc:docMk/>
            <pc:sldMk cId="2322221250" sldId="275"/>
            <ac:spMk id="44" creationId="{58EC63F8-1706-2AC2-F807-4D17825C46A7}"/>
          </ac:spMkLst>
        </pc:spChg>
        <pc:spChg chg="mod">
          <ac:chgData name="Leventhal, Brian C - leventbc" userId="3adb2060-2beb-4a7d-9680-0848e8f14df8" providerId="ADAL" clId="{F1487AA8-04F9-4333-8CF1-170D28BFEF39}" dt="2022-10-19T11:18:30.073" v="43" actId="1076"/>
          <ac:spMkLst>
            <pc:docMk/>
            <pc:sldMk cId="2322221250" sldId="275"/>
            <ac:spMk id="47" creationId="{BF418CE6-E919-4233-B06B-AC43D5E7EEA1}"/>
          </ac:spMkLst>
        </pc:spChg>
        <pc:spChg chg="mod">
          <ac:chgData name="Leventhal, Brian C - leventbc" userId="3adb2060-2beb-4a7d-9680-0848e8f14df8" providerId="ADAL" clId="{F1487AA8-04F9-4333-8CF1-170D28BFEF39}" dt="2022-10-19T11:20:46.586" v="61" actId="1076"/>
          <ac:spMkLst>
            <pc:docMk/>
            <pc:sldMk cId="2322221250" sldId="275"/>
            <ac:spMk id="52" creationId="{08016A90-AC8F-C13E-B551-9F9EC76381D3}"/>
          </ac:spMkLst>
        </pc:spChg>
      </pc:sldChg>
      <pc:sldChg chg="modSp mod">
        <pc:chgData name="Leventhal, Brian C - leventbc" userId="3adb2060-2beb-4a7d-9680-0848e8f14df8" providerId="ADAL" clId="{F1487AA8-04F9-4333-8CF1-170D28BFEF39}" dt="2022-10-19T11:17:24.239" v="32" actId="1076"/>
        <pc:sldMkLst>
          <pc:docMk/>
          <pc:sldMk cId="2409825818" sldId="276"/>
        </pc:sldMkLst>
        <pc:spChg chg="mod">
          <ac:chgData name="Leventhal, Brian C - leventbc" userId="3adb2060-2beb-4a7d-9680-0848e8f14df8" providerId="ADAL" clId="{F1487AA8-04F9-4333-8CF1-170D28BFEF39}" dt="2022-10-19T11:15:17.989" v="11" actId="1076"/>
          <ac:spMkLst>
            <pc:docMk/>
            <pc:sldMk cId="2409825818" sldId="276"/>
            <ac:spMk id="24" creationId="{2C685A67-02B5-4FAD-A067-72EF7E4454E9}"/>
          </ac:spMkLst>
        </pc:spChg>
        <pc:spChg chg="mod">
          <ac:chgData name="Leventhal, Brian C - leventbc" userId="3adb2060-2beb-4a7d-9680-0848e8f14df8" providerId="ADAL" clId="{F1487AA8-04F9-4333-8CF1-170D28BFEF39}" dt="2022-10-19T11:15:12.173" v="9"/>
          <ac:spMkLst>
            <pc:docMk/>
            <pc:sldMk cId="2409825818" sldId="276"/>
            <ac:spMk id="25" creationId="{C7D1DCEF-DC27-44B1-93BD-0964D82E7504}"/>
          </ac:spMkLst>
        </pc:spChg>
        <pc:spChg chg="mod">
          <ac:chgData name="Leventhal, Brian C - leventbc" userId="3adb2060-2beb-4a7d-9680-0848e8f14df8" providerId="ADAL" clId="{F1487AA8-04F9-4333-8CF1-170D28BFEF39}" dt="2022-10-18T17:32:50.681" v="1"/>
          <ac:spMkLst>
            <pc:docMk/>
            <pc:sldMk cId="2409825818" sldId="276"/>
            <ac:spMk id="30" creationId="{856B8AB2-93E8-4651-A912-379DE4945731}"/>
          </ac:spMkLst>
        </pc:spChg>
        <pc:spChg chg="mod">
          <ac:chgData name="Leventhal, Brian C - leventbc" userId="3adb2060-2beb-4a7d-9680-0848e8f14df8" providerId="ADAL" clId="{F1487AA8-04F9-4333-8CF1-170D28BFEF39}" dt="2022-10-18T17:32:50.681" v="1"/>
          <ac:spMkLst>
            <pc:docMk/>
            <pc:sldMk cId="2409825818" sldId="276"/>
            <ac:spMk id="31" creationId="{AD0B19EE-DA59-4741-983F-61243645B3F4}"/>
          </ac:spMkLst>
        </pc:spChg>
        <pc:spChg chg="mod">
          <ac:chgData name="Leventhal, Brian C - leventbc" userId="3adb2060-2beb-4a7d-9680-0848e8f14df8" providerId="ADAL" clId="{F1487AA8-04F9-4333-8CF1-170D28BFEF39}" dt="2022-10-19T11:15:46.861" v="14"/>
          <ac:spMkLst>
            <pc:docMk/>
            <pc:sldMk cId="2409825818" sldId="276"/>
            <ac:spMk id="35" creationId="{F7C2CEA5-EC33-4944-8FFC-D6FACEA41C48}"/>
          </ac:spMkLst>
        </pc:spChg>
        <pc:spChg chg="mod">
          <ac:chgData name="Leventhal, Brian C - leventbc" userId="3adb2060-2beb-4a7d-9680-0848e8f14df8" providerId="ADAL" clId="{F1487AA8-04F9-4333-8CF1-170D28BFEF39}" dt="2022-10-18T17:32:50.681" v="1"/>
          <ac:spMkLst>
            <pc:docMk/>
            <pc:sldMk cId="2409825818" sldId="276"/>
            <ac:spMk id="37" creationId="{E212F742-7841-497D-BA9C-22CBB64AA7A2}"/>
          </ac:spMkLst>
        </pc:spChg>
        <pc:spChg chg="mod">
          <ac:chgData name="Leventhal, Brian C - leventbc" userId="3adb2060-2beb-4a7d-9680-0848e8f14df8" providerId="ADAL" clId="{F1487AA8-04F9-4333-8CF1-170D28BFEF39}" dt="2022-10-18T17:33:09.831" v="5" actId="114"/>
          <ac:spMkLst>
            <pc:docMk/>
            <pc:sldMk cId="2409825818" sldId="276"/>
            <ac:spMk id="39" creationId="{D9DCBEA4-F405-49E1-9701-0B6E48097856}"/>
          </ac:spMkLst>
        </pc:spChg>
        <pc:spChg chg="mod">
          <ac:chgData name="Leventhal, Brian C - leventbc" userId="3adb2060-2beb-4a7d-9680-0848e8f14df8" providerId="ADAL" clId="{F1487AA8-04F9-4333-8CF1-170D28BFEF39}" dt="2022-10-19T11:16:25.676" v="24"/>
          <ac:spMkLst>
            <pc:docMk/>
            <pc:sldMk cId="2409825818" sldId="276"/>
            <ac:spMk id="40" creationId="{80E2787B-E170-46D6-97E4-B7AC2D4C53CC}"/>
          </ac:spMkLst>
        </pc:spChg>
        <pc:spChg chg="mod">
          <ac:chgData name="Leventhal, Brian C - leventbc" userId="3adb2060-2beb-4a7d-9680-0848e8f14df8" providerId="ADAL" clId="{F1487AA8-04F9-4333-8CF1-170D28BFEF39}" dt="2022-10-19T11:16:01.287" v="16"/>
          <ac:spMkLst>
            <pc:docMk/>
            <pc:sldMk cId="2409825818" sldId="276"/>
            <ac:spMk id="41" creationId="{D54A8CFB-368A-409E-8E36-9FE08EDD2C61}"/>
          </ac:spMkLst>
        </pc:spChg>
        <pc:spChg chg="mod">
          <ac:chgData name="Leventhal, Brian C - leventbc" userId="3adb2060-2beb-4a7d-9680-0848e8f14df8" providerId="ADAL" clId="{F1487AA8-04F9-4333-8CF1-170D28BFEF39}" dt="2022-10-19T11:16:02.243" v="17" actId="20577"/>
          <ac:spMkLst>
            <pc:docMk/>
            <pc:sldMk cId="2409825818" sldId="276"/>
            <ac:spMk id="43" creationId="{69771B9C-1C75-46C3-888F-7D981A68D0C7}"/>
          </ac:spMkLst>
        </pc:spChg>
        <pc:spChg chg="mod">
          <ac:chgData name="Leventhal, Brian C - leventbc" userId="3adb2060-2beb-4a7d-9680-0848e8f14df8" providerId="ADAL" clId="{F1487AA8-04F9-4333-8CF1-170D28BFEF39}" dt="2022-10-19T11:16:57.202" v="30"/>
          <ac:spMkLst>
            <pc:docMk/>
            <pc:sldMk cId="2409825818" sldId="276"/>
            <ac:spMk id="46" creationId="{9E47718D-69E7-FE61-563F-D2151096004D}"/>
          </ac:spMkLst>
        </pc:spChg>
        <pc:spChg chg="mod">
          <ac:chgData name="Leventhal, Brian C - leventbc" userId="3adb2060-2beb-4a7d-9680-0848e8f14df8" providerId="ADAL" clId="{F1487AA8-04F9-4333-8CF1-170D28BFEF39}" dt="2022-10-19T11:16:35.852" v="26"/>
          <ac:spMkLst>
            <pc:docMk/>
            <pc:sldMk cId="2409825818" sldId="276"/>
            <ac:spMk id="47" creationId="{BF418CE6-E919-4233-B06B-AC43D5E7EEA1}"/>
          </ac:spMkLst>
        </pc:spChg>
        <pc:spChg chg="mod">
          <ac:chgData name="Leventhal, Brian C - leventbc" userId="3adb2060-2beb-4a7d-9680-0848e8f14df8" providerId="ADAL" clId="{F1487AA8-04F9-4333-8CF1-170D28BFEF39}" dt="2022-10-19T11:16:36.739" v="27" actId="20577"/>
          <ac:spMkLst>
            <pc:docMk/>
            <pc:sldMk cId="2409825818" sldId="276"/>
            <ac:spMk id="48" creationId="{8729A9BD-7973-4549-A1BC-40613FE76521}"/>
          </ac:spMkLst>
        </pc:spChg>
        <pc:spChg chg="mod">
          <ac:chgData name="Leventhal, Brian C - leventbc" userId="3adb2060-2beb-4a7d-9680-0848e8f14df8" providerId="ADAL" clId="{F1487AA8-04F9-4333-8CF1-170D28BFEF39}" dt="2022-10-19T11:17:15.578" v="31"/>
          <ac:spMkLst>
            <pc:docMk/>
            <pc:sldMk cId="2409825818" sldId="276"/>
            <ac:spMk id="53" creationId="{AE056908-0027-2E23-2597-92AF0EB1E1CC}"/>
          </ac:spMkLst>
        </pc:spChg>
        <pc:grpChg chg="mod">
          <ac:chgData name="Leventhal, Brian C - leventbc" userId="3adb2060-2beb-4a7d-9680-0848e8f14df8" providerId="ADAL" clId="{F1487AA8-04F9-4333-8CF1-170D28BFEF39}" dt="2022-10-19T11:15:26.164" v="12" actId="1076"/>
          <ac:grpSpMkLst>
            <pc:docMk/>
            <pc:sldMk cId="2409825818" sldId="276"/>
            <ac:grpSpMk id="23" creationId="{1F27A348-AE73-4759-A176-DA02C2101BCC}"/>
          </ac:grpSpMkLst>
        </pc:grpChg>
        <pc:grpChg chg="mod">
          <ac:chgData name="Leventhal, Brian C - leventbc" userId="3adb2060-2beb-4a7d-9680-0848e8f14df8" providerId="ADAL" clId="{F1487AA8-04F9-4333-8CF1-170D28BFEF39}" dt="2022-10-19T11:16:09.353" v="18" actId="1076"/>
          <ac:grpSpMkLst>
            <pc:docMk/>
            <pc:sldMk cId="2409825818" sldId="276"/>
            <ac:grpSpMk id="29" creationId="{937AB92C-56A0-4DAE-A0B4-19DA1F80DCB3}"/>
          </ac:grpSpMkLst>
        </pc:grpChg>
        <pc:grpChg chg="mod">
          <ac:chgData name="Leventhal, Brian C - leventbc" userId="3adb2060-2beb-4a7d-9680-0848e8f14df8" providerId="ADAL" clId="{F1487AA8-04F9-4333-8CF1-170D28BFEF39}" dt="2022-10-19T11:16:42.802" v="28" actId="1076"/>
          <ac:grpSpMkLst>
            <pc:docMk/>
            <pc:sldMk cId="2409825818" sldId="276"/>
            <ac:grpSpMk id="45" creationId="{DB2EEDD4-EF64-41F2-A575-A4724FFB364F}"/>
          </ac:grpSpMkLst>
        </pc:grpChg>
        <pc:grpChg chg="mod">
          <ac:chgData name="Leventhal, Brian C - leventbc" userId="3adb2060-2beb-4a7d-9680-0848e8f14df8" providerId="ADAL" clId="{F1487AA8-04F9-4333-8CF1-170D28BFEF39}" dt="2022-10-19T11:17:24.239" v="32" actId="1076"/>
          <ac:grpSpMkLst>
            <pc:docMk/>
            <pc:sldMk cId="2409825818" sldId="276"/>
            <ac:grpSpMk id="49" creationId="{124D706F-B23C-78B1-661D-9853BA78A6BF}"/>
          </ac:grpSpMkLst>
        </pc:grpChg>
        <pc:grpChg chg="mod">
          <ac:chgData name="Leventhal, Brian C - leventbc" userId="3adb2060-2beb-4a7d-9680-0848e8f14df8" providerId="ADAL" clId="{F1487AA8-04F9-4333-8CF1-170D28BFEF39}" dt="2022-10-18T17:32:50.681" v="1"/>
          <ac:grpSpMkLst>
            <pc:docMk/>
            <pc:sldMk cId="2409825818" sldId="276"/>
            <ac:grpSpMk id="50" creationId="{668DB86D-2A6B-4174-93BD-2E026200D7CA}"/>
          </ac:grpSpMkLst>
        </pc:grpChg>
      </pc:sldChg>
      <pc:sldChg chg="modSp mod">
        <pc:chgData name="Leventhal, Brian C - leventbc" userId="3adb2060-2beb-4a7d-9680-0848e8f14df8" providerId="ADAL" clId="{F1487AA8-04F9-4333-8CF1-170D28BFEF39}" dt="2022-10-19T11:29:18.290" v="109"/>
        <pc:sldMkLst>
          <pc:docMk/>
          <pc:sldMk cId="4153757410" sldId="277"/>
        </pc:sldMkLst>
        <pc:spChg chg="mod">
          <ac:chgData name="Leventhal, Brian C - leventbc" userId="3adb2060-2beb-4a7d-9680-0848e8f14df8" providerId="ADAL" clId="{F1487AA8-04F9-4333-8CF1-170D28BFEF39}" dt="2022-10-19T11:29:18.290" v="109"/>
          <ac:spMkLst>
            <pc:docMk/>
            <pc:sldMk cId="4153757410" sldId="277"/>
            <ac:spMk id="5" creationId="{23B23A8C-6F28-4EB8-91A9-74ECFF0BE0E1}"/>
          </ac:spMkLst>
        </pc:spChg>
        <pc:spChg chg="mod">
          <ac:chgData name="Leventhal, Brian C - leventbc" userId="3adb2060-2beb-4a7d-9680-0848e8f14df8" providerId="ADAL" clId="{F1487AA8-04F9-4333-8CF1-170D28BFEF39}" dt="2022-10-19T11:24:04.711" v="69"/>
          <ac:spMkLst>
            <pc:docMk/>
            <pc:sldMk cId="4153757410" sldId="277"/>
            <ac:spMk id="21" creationId="{ECC56A54-1E75-4586-B522-903F3B920BB5}"/>
          </ac:spMkLst>
        </pc:spChg>
        <pc:spChg chg="mod">
          <ac:chgData name="Leventhal, Brian C - leventbc" userId="3adb2060-2beb-4a7d-9680-0848e8f14df8" providerId="ADAL" clId="{F1487AA8-04F9-4333-8CF1-170D28BFEF39}" dt="2022-10-19T11:24:24.623" v="72" actId="1076"/>
          <ac:spMkLst>
            <pc:docMk/>
            <pc:sldMk cId="4153757410" sldId="277"/>
            <ac:spMk id="24" creationId="{2C685A67-02B5-4FAD-A067-72EF7E4454E9}"/>
          </ac:spMkLst>
        </pc:spChg>
        <pc:spChg chg="mod">
          <ac:chgData name="Leventhal, Brian C - leventbc" userId="3adb2060-2beb-4a7d-9680-0848e8f14df8" providerId="ADAL" clId="{F1487AA8-04F9-4333-8CF1-170D28BFEF39}" dt="2022-10-19T11:24:34.297" v="74"/>
          <ac:spMkLst>
            <pc:docMk/>
            <pc:sldMk cId="4153757410" sldId="277"/>
            <ac:spMk id="34" creationId="{161D360A-ACBF-42DC-A75E-92D68F448FA2}"/>
          </ac:spMkLst>
        </pc:spChg>
        <pc:spChg chg="mod">
          <ac:chgData name="Leventhal, Brian C - leventbc" userId="3adb2060-2beb-4a7d-9680-0848e8f14df8" providerId="ADAL" clId="{F1487AA8-04F9-4333-8CF1-170D28BFEF39}" dt="2022-10-19T11:21:06.429" v="63"/>
          <ac:spMkLst>
            <pc:docMk/>
            <pc:sldMk cId="4153757410" sldId="277"/>
            <ac:spMk id="37" creationId="{E212F742-7841-497D-BA9C-22CBB64AA7A2}"/>
          </ac:spMkLst>
        </pc:spChg>
        <pc:spChg chg="mod">
          <ac:chgData name="Leventhal, Brian C - leventbc" userId="3adb2060-2beb-4a7d-9680-0848e8f14df8" providerId="ADAL" clId="{F1487AA8-04F9-4333-8CF1-170D28BFEF39}" dt="2022-10-19T11:25:03.025" v="79"/>
          <ac:spMkLst>
            <pc:docMk/>
            <pc:sldMk cId="4153757410" sldId="277"/>
            <ac:spMk id="38" creationId="{96A919B4-423A-4A76-BB1F-7D95177BD4A4}"/>
          </ac:spMkLst>
        </pc:spChg>
        <pc:spChg chg="mod">
          <ac:chgData name="Leventhal, Brian C - leventbc" userId="3adb2060-2beb-4a7d-9680-0848e8f14df8" providerId="ADAL" clId="{F1487AA8-04F9-4333-8CF1-170D28BFEF39}" dt="2022-10-19T11:25:59.489" v="83" actId="403"/>
          <ac:spMkLst>
            <pc:docMk/>
            <pc:sldMk cId="4153757410" sldId="277"/>
            <ac:spMk id="41" creationId="{D54A8CFB-368A-409E-8E36-9FE08EDD2C61}"/>
          </ac:spMkLst>
        </pc:spChg>
        <pc:spChg chg="mod">
          <ac:chgData name="Leventhal, Brian C - leventbc" userId="3adb2060-2beb-4a7d-9680-0848e8f14df8" providerId="ADAL" clId="{F1487AA8-04F9-4333-8CF1-170D28BFEF39}" dt="2022-10-19T11:22:38.222" v="65"/>
          <ac:spMkLst>
            <pc:docMk/>
            <pc:sldMk cId="4153757410" sldId="277"/>
            <ac:spMk id="44" creationId="{58EC63F8-1706-2AC2-F807-4D17825C46A7}"/>
          </ac:spMkLst>
        </pc:spChg>
        <pc:spChg chg="mod">
          <ac:chgData name="Leventhal, Brian C - leventbc" userId="3adb2060-2beb-4a7d-9680-0848e8f14df8" providerId="ADAL" clId="{F1487AA8-04F9-4333-8CF1-170D28BFEF39}" dt="2022-10-19T11:25:52.757" v="82" actId="1076"/>
          <ac:spMkLst>
            <pc:docMk/>
            <pc:sldMk cId="4153757410" sldId="277"/>
            <ac:spMk id="47" creationId="{BF418CE6-E919-4233-B06B-AC43D5E7EEA1}"/>
          </ac:spMkLst>
        </pc:spChg>
        <pc:spChg chg="mod">
          <ac:chgData name="Leventhal, Brian C - leventbc" userId="3adb2060-2beb-4a7d-9680-0848e8f14df8" providerId="ADAL" clId="{F1487AA8-04F9-4333-8CF1-170D28BFEF39}" dt="2022-10-19T11:23:22.253" v="67" actId="1076"/>
          <ac:spMkLst>
            <pc:docMk/>
            <pc:sldMk cId="4153757410" sldId="277"/>
            <ac:spMk id="52" creationId="{08016A90-AC8F-C13E-B551-9F9EC76381D3}"/>
          </ac:spMkLst>
        </pc:spChg>
      </pc:sldChg>
      <pc:sldChg chg="delSp modSp mod delAnim">
        <pc:chgData name="Leventhal, Brian C - leventbc" userId="3adb2060-2beb-4a7d-9680-0848e8f14df8" providerId="ADAL" clId="{F1487AA8-04F9-4333-8CF1-170D28BFEF39}" dt="2022-10-19T12:09:18.312" v="118" actId="478"/>
        <pc:sldMkLst>
          <pc:docMk/>
          <pc:sldMk cId="1967798868" sldId="338"/>
        </pc:sldMkLst>
        <pc:spChg chg="mod">
          <ac:chgData name="Leventhal, Brian C - leventbc" userId="3adb2060-2beb-4a7d-9680-0848e8f14df8" providerId="ADAL" clId="{F1487AA8-04F9-4333-8CF1-170D28BFEF39}" dt="2022-10-19T12:09:15.652" v="117" actId="6549"/>
          <ac:spMkLst>
            <pc:docMk/>
            <pc:sldMk cId="1967798868" sldId="338"/>
            <ac:spMk id="3" creationId="{07149D18-8AAB-CEBE-1B50-BAC385E67F0A}"/>
          </ac:spMkLst>
        </pc:spChg>
        <pc:picChg chg="del">
          <ac:chgData name="Leventhal, Brian C - leventbc" userId="3adb2060-2beb-4a7d-9680-0848e8f14df8" providerId="ADAL" clId="{F1487AA8-04F9-4333-8CF1-170D28BFEF39}" dt="2022-10-19T12:09:18.312" v="118" actId="478"/>
          <ac:picMkLst>
            <pc:docMk/>
            <pc:sldMk cId="1967798868" sldId="338"/>
            <ac:picMk id="4" creationId="{3607A7C0-746C-70AE-33F7-5D329664DABC}"/>
          </ac:picMkLst>
        </pc:picChg>
      </pc:sldChg>
      <pc:sldChg chg="modSp add mod">
        <pc:chgData name="Leventhal, Brian C - leventbc" userId="3adb2060-2beb-4a7d-9680-0848e8f14df8" providerId="ADAL" clId="{F1487AA8-04F9-4333-8CF1-170D28BFEF39}" dt="2022-10-19T11:29:22.284" v="111" actId="20577"/>
        <pc:sldMkLst>
          <pc:docMk/>
          <pc:sldMk cId="41910609" sldId="339"/>
        </pc:sldMkLst>
        <pc:spChg chg="mod">
          <ac:chgData name="Leventhal, Brian C - leventbc" userId="3adb2060-2beb-4a7d-9680-0848e8f14df8" providerId="ADAL" clId="{F1487AA8-04F9-4333-8CF1-170D28BFEF39}" dt="2022-10-19T11:29:06.683" v="108"/>
          <ac:spMkLst>
            <pc:docMk/>
            <pc:sldMk cId="41910609" sldId="339"/>
            <ac:spMk id="5" creationId="{23B23A8C-6F28-4EB8-91A9-74ECFF0BE0E1}"/>
          </ac:spMkLst>
        </pc:spChg>
        <pc:spChg chg="mod">
          <ac:chgData name="Leventhal, Brian C - leventbc" userId="3adb2060-2beb-4a7d-9680-0848e8f14df8" providerId="ADAL" clId="{F1487AA8-04F9-4333-8CF1-170D28BFEF39}" dt="2022-10-19T11:28:59.486" v="107"/>
          <ac:spMkLst>
            <pc:docMk/>
            <pc:sldMk cId="41910609" sldId="339"/>
            <ac:spMk id="19" creationId="{A6C258C3-FD31-2E5D-94B9-4B8531C41E43}"/>
          </ac:spMkLst>
        </pc:spChg>
        <pc:spChg chg="mod">
          <ac:chgData name="Leventhal, Brian C - leventbc" userId="3adb2060-2beb-4a7d-9680-0848e8f14df8" providerId="ADAL" clId="{F1487AA8-04F9-4333-8CF1-170D28BFEF39}" dt="2022-10-19T11:27:29.062" v="93"/>
          <ac:spMkLst>
            <pc:docMk/>
            <pc:sldMk cId="41910609" sldId="339"/>
            <ac:spMk id="21" creationId="{ECC56A54-1E75-4586-B522-903F3B920BB5}"/>
          </ac:spMkLst>
        </pc:spChg>
        <pc:spChg chg="mod">
          <ac:chgData name="Leventhal, Brian C - leventbc" userId="3adb2060-2beb-4a7d-9680-0848e8f14df8" providerId="ADAL" clId="{F1487AA8-04F9-4333-8CF1-170D28BFEF39}" dt="2022-10-19T11:27:54.482" v="96" actId="1076"/>
          <ac:spMkLst>
            <pc:docMk/>
            <pc:sldMk cId="41910609" sldId="339"/>
            <ac:spMk id="24" creationId="{2C685A67-02B5-4FAD-A067-72EF7E4454E9}"/>
          </ac:spMkLst>
        </pc:spChg>
        <pc:spChg chg="mod">
          <ac:chgData name="Leventhal, Brian C - leventbc" userId="3adb2060-2beb-4a7d-9680-0848e8f14df8" providerId="ADAL" clId="{F1487AA8-04F9-4333-8CF1-170D28BFEF39}" dt="2022-10-19T11:29:22.284" v="111" actId="20577"/>
          <ac:spMkLst>
            <pc:docMk/>
            <pc:sldMk cId="41910609" sldId="339"/>
            <ac:spMk id="31" creationId="{AD0B19EE-DA59-4741-983F-61243645B3F4}"/>
          </ac:spMkLst>
        </pc:spChg>
        <pc:spChg chg="mod">
          <ac:chgData name="Leventhal, Brian C - leventbc" userId="3adb2060-2beb-4a7d-9680-0848e8f14df8" providerId="ADAL" clId="{F1487AA8-04F9-4333-8CF1-170D28BFEF39}" dt="2022-10-19T11:28:06.644" v="98"/>
          <ac:spMkLst>
            <pc:docMk/>
            <pc:sldMk cId="41910609" sldId="339"/>
            <ac:spMk id="34" creationId="{161D360A-ACBF-42DC-A75E-92D68F448FA2}"/>
          </ac:spMkLst>
        </pc:spChg>
        <pc:spChg chg="mod">
          <ac:chgData name="Leventhal, Brian C - leventbc" userId="3adb2060-2beb-4a7d-9680-0848e8f14df8" providerId="ADAL" clId="{F1487AA8-04F9-4333-8CF1-170D28BFEF39}" dt="2022-10-19T11:26:31.541" v="86"/>
          <ac:spMkLst>
            <pc:docMk/>
            <pc:sldMk cId="41910609" sldId="339"/>
            <ac:spMk id="37" creationId="{E212F742-7841-497D-BA9C-22CBB64AA7A2}"/>
          </ac:spMkLst>
        </pc:spChg>
        <pc:spChg chg="mod">
          <ac:chgData name="Leventhal, Brian C - leventbc" userId="3adb2060-2beb-4a7d-9680-0848e8f14df8" providerId="ADAL" clId="{F1487AA8-04F9-4333-8CF1-170D28BFEF39}" dt="2022-10-19T11:28:32.928" v="103"/>
          <ac:spMkLst>
            <pc:docMk/>
            <pc:sldMk cId="41910609" sldId="339"/>
            <ac:spMk id="38" creationId="{96A919B4-423A-4A76-BB1F-7D95177BD4A4}"/>
          </ac:spMkLst>
        </pc:spChg>
        <pc:spChg chg="mod">
          <ac:chgData name="Leventhal, Brian C - leventbc" userId="3adb2060-2beb-4a7d-9680-0848e8f14df8" providerId="ADAL" clId="{F1487AA8-04F9-4333-8CF1-170D28BFEF39}" dt="2022-10-19T11:28:24.440" v="101" actId="1076"/>
          <ac:spMkLst>
            <pc:docMk/>
            <pc:sldMk cId="41910609" sldId="339"/>
            <ac:spMk id="41" creationId="{D54A8CFB-368A-409E-8E36-9FE08EDD2C61}"/>
          </ac:spMkLst>
        </pc:spChg>
        <pc:spChg chg="mod">
          <ac:chgData name="Leventhal, Brian C - leventbc" userId="3adb2060-2beb-4a7d-9680-0848e8f14df8" providerId="ADAL" clId="{F1487AA8-04F9-4333-8CF1-170D28BFEF39}" dt="2022-10-19T11:26:45.484" v="88"/>
          <ac:spMkLst>
            <pc:docMk/>
            <pc:sldMk cId="41910609" sldId="339"/>
            <ac:spMk id="44" creationId="{58EC63F8-1706-2AC2-F807-4D17825C46A7}"/>
          </ac:spMkLst>
        </pc:spChg>
        <pc:spChg chg="mod">
          <ac:chgData name="Leventhal, Brian C - leventbc" userId="3adb2060-2beb-4a7d-9680-0848e8f14df8" providerId="ADAL" clId="{F1487AA8-04F9-4333-8CF1-170D28BFEF39}" dt="2022-10-19T11:28:48.370" v="106" actId="1076"/>
          <ac:spMkLst>
            <pc:docMk/>
            <pc:sldMk cId="41910609" sldId="339"/>
            <ac:spMk id="47" creationId="{BF418CE6-E919-4233-B06B-AC43D5E7EEA1}"/>
          </ac:spMkLst>
        </pc:spChg>
        <pc:spChg chg="mod">
          <ac:chgData name="Leventhal, Brian C - leventbc" userId="3adb2060-2beb-4a7d-9680-0848e8f14df8" providerId="ADAL" clId="{F1487AA8-04F9-4333-8CF1-170D28BFEF39}" dt="2022-10-19T11:27:13.340" v="91" actId="1076"/>
          <ac:spMkLst>
            <pc:docMk/>
            <pc:sldMk cId="41910609" sldId="339"/>
            <ac:spMk id="52" creationId="{08016A90-AC8F-C13E-B551-9F9EC76381D3}"/>
          </ac:spMkLst>
        </pc:spChg>
      </pc:sldChg>
    </pc:docChg>
  </pc:docChgLst>
  <pc:docChgLst>
    <pc:chgData name="Leventhal, Brian C - leventbc" userId="3adb2060-2beb-4a7d-9680-0848e8f14df8" providerId="ADAL" clId="{2414C07F-EEC1-42D1-AE6F-C540F0755D86}"/>
    <pc:docChg chg="undo custSel addSld modMainMaster">
      <pc:chgData name="Leventhal, Brian C - leventbc" userId="3adb2060-2beb-4a7d-9680-0848e8f14df8" providerId="ADAL" clId="{2414C07F-EEC1-42D1-AE6F-C540F0755D86}" dt="2022-01-14T13:19:46.127" v="303" actId="680"/>
      <pc:docMkLst>
        <pc:docMk/>
      </pc:docMkLst>
      <pc:sldChg chg="new">
        <pc:chgData name="Leventhal, Brian C - leventbc" userId="3adb2060-2beb-4a7d-9680-0848e8f14df8" providerId="ADAL" clId="{2414C07F-EEC1-42D1-AE6F-C540F0755D86}" dt="2022-01-14T13:19:46.127" v="303" actId="680"/>
        <pc:sldMkLst>
          <pc:docMk/>
          <pc:sldMk cId="309272438" sldId="257"/>
        </pc:sldMkLst>
      </pc:sldChg>
      <pc:sldMasterChg chg="addSp delSp modSp mod setBg delSldLayout modSldLayout">
        <pc:chgData name="Leventhal, Brian C - leventbc" userId="3adb2060-2beb-4a7d-9680-0848e8f14df8" providerId="ADAL" clId="{2414C07F-EEC1-42D1-AE6F-C540F0755D86}" dt="2022-01-14T13:18:42.847" v="302" actId="478"/>
        <pc:sldMasterMkLst>
          <pc:docMk/>
          <pc:sldMasterMk cId="415177996" sldId="2147483648"/>
        </pc:sldMasterMkLst>
        <pc:spChg chg="mod">
          <ac:chgData name="Leventhal, Brian C - leventbc" userId="3adb2060-2beb-4a7d-9680-0848e8f14df8" providerId="ADAL" clId="{2414C07F-EEC1-42D1-AE6F-C540F0755D86}" dt="2022-01-14T13:06:35.748" v="40" actId="14100"/>
          <ac:spMkLst>
            <pc:docMk/>
            <pc:sldMasterMk cId="415177996" sldId="2147483648"/>
            <ac:spMk id="2" creationId="{6E2297AB-E074-4BBF-ADB9-96BBF73AE781}"/>
          </ac:spMkLst>
        </pc:spChg>
        <pc:spChg chg="mod">
          <ac:chgData name="Leventhal, Brian C - leventbc" userId="3adb2060-2beb-4a7d-9680-0848e8f14df8" providerId="ADAL" clId="{2414C07F-EEC1-42D1-AE6F-C540F0755D86}" dt="2022-01-14T13:09:02.131" v="209" actId="14100"/>
          <ac:spMkLst>
            <pc:docMk/>
            <pc:sldMasterMk cId="415177996" sldId="2147483648"/>
            <ac:spMk id="3" creationId="{7285CBF5-AA50-4F11-8FFE-22E92F8341C0}"/>
          </ac:spMkLst>
        </pc:spChg>
        <pc:spChg chg="del mod">
          <ac:chgData name="Leventhal, Brian C - leventbc" userId="3adb2060-2beb-4a7d-9680-0848e8f14df8" providerId="ADAL" clId="{2414C07F-EEC1-42D1-AE6F-C540F0755D86}" dt="2022-01-14T13:08:32.685" v="117" actId="478"/>
          <ac:spMkLst>
            <pc:docMk/>
            <pc:sldMasterMk cId="415177996" sldId="2147483648"/>
            <ac:spMk id="4" creationId="{3746A203-E4E4-43B0-85F1-20ABD426BB6B}"/>
          </ac:spMkLst>
        </pc:spChg>
        <pc:spChg chg="mod ord">
          <ac:chgData name="Leventhal, Brian C - leventbc" userId="3adb2060-2beb-4a7d-9680-0848e8f14df8" providerId="ADAL" clId="{2414C07F-EEC1-42D1-AE6F-C540F0755D86}" dt="2022-01-14T13:09:43.699" v="213" actId="167"/>
          <ac:spMkLst>
            <pc:docMk/>
            <pc:sldMasterMk cId="415177996" sldId="2147483648"/>
            <ac:spMk id="5" creationId="{581DC5B9-0F23-4093-9730-D54ED808AF4E}"/>
          </ac:spMkLst>
        </pc:spChg>
        <pc:spChg chg="mod">
          <ac:chgData name="Leventhal, Brian C - leventbc" userId="3adb2060-2beb-4a7d-9680-0848e8f14df8" providerId="ADAL" clId="{2414C07F-EEC1-42D1-AE6F-C540F0755D86}" dt="2022-01-14T13:08:51.563" v="202" actId="1038"/>
          <ac:spMkLst>
            <pc:docMk/>
            <pc:sldMasterMk cId="415177996" sldId="2147483648"/>
            <ac:spMk id="6" creationId="{7FFF3FDC-AA4C-4360-8747-9BDD5AF66024}"/>
          </ac:spMkLst>
        </pc:spChg>
        <pc:spChg chg="add del mod ord">
          <ac:chgData name="Leventhal, Brian C - leventbc" userId="3adb2060-2beb-4a7d-9680-0848e8f14df8" providerId="ADAL" clId="{2414C07F-EEC1-42D1-AE6F-C540F0755D86}" dt="2022-01-14T13:10:00.908" v="215" actId="21"/>
          <ac:spMkLst>
            <pc:docMk/>
            <pc:sldMasterMk cId="415177996" sldId="2147483648"/>
            <ac:spMk id="15" creationId="{F0C1BCE6-421A-4DF8-BACC-8AF4C4B96DD6}"/>
          </ac:spMkLst>
        </pc:spChg>
        <pc:picChg chg="add del">
          <ac:chgData name="Leventhal, Brian C - leventbc" userId="3adb2060-2beb-4a7d-9680-0848e8f14df8" providerId="ADAL" clId="{2414C07F-EEC1-42D1-AE6F-C540F0755D86}" dt="2022-01-14T13:01:32.713" v="6" actId="478"/>
          <ac:picMkLst>
            <pc:docMk/>
            <pc:sldMasterMk cId="415177996" sldId="2147483648"/>
            <ac:picMk id="8" creationId="{FEBB8D9E-45E2-4421-9B19-9D91960C2A2A}"/>
          </ac:picMkLst>
        </pc:picChg>
        <pc:picChg chg="add del mod">
          <ac:chgData name="Leventhal, Brian C - leventbc" userId="3adb2060-2beb-4a7d-9680-0848e8f14df8" providerId="ADAL" clId="{2414C07F-EEC1-42D1-AE6F-C540F0755D86}" dt="2022-01-14T13:05:29.967" v="32" actId="478"/>
          <ac:picMkLst>
            <pc:docMk/>
            <pc:sldMasterMk cId="415177996" sldId="2147483648"/>
            <ac:picMk id="10" creationId="{A9230B73-39C7-4839-AF61-13119B4193E0}"/>
          </ac:picMkLst>
        </pc:picChg>
        <pc:picChg chg="add del mod">
          <ac:chgData name="Leventhal, Brian C - leventbc" userId="3adb2060-2beb-4a7d-9680-0848e8f14df8" providerId="ADAL" clId="{2414C07F-EEC1-42D1-AE6F-C540F0755D86}" dt="2022-01-14T13:05:27.760" v="31" actId="478"/>
          <ac:picMkLst>
            <pc:docMk/>
            <pc:sldMasterMk cId="415177996" sldId="2147483648"/>
            <ac:picMk id="12" creationId="{BE52D601-F5F2-4CBE-BDAA-F1322D58CC03}"/>
          </ac:picMkLst>
        </pc:picChg>
        <pc:picChg chg="add del mod">
          <ac:chgData name="Leventhal, Brian C - leventbc" userId="3adb2060-2beb-4a7d-9680-0848e8f14df8" providerId="ADAL" clId="{2414C07F-EEC1-42D1-AE6F-C540F0755D86}" dt="2022-01-14T13:09:57.485" v="214" actId="478"/>
          <ac:picMkLst>
            <pc:docMk/>
            <pc:sldMasterMk cId="415177996" sldId="2147483648"/>
            <ac:picMk id="14" creationId="{FBE889ED-AC26-4A63-ABAF-604088FEC68D}"/>
          </ac:picMkLst>
        </pc:picChg>
        <pc:sldLayoutChg chg="addSp delSp modSp mod">
          <pc:chgData name="Leventhal, Brian C - leventbc" userId="3adb2060-2beb-4a7d-9680-0848e8f14df8" providerId="ADAL" clId="{2414C07F-EEC1-42D1-AE6F-C540F0755D86}" dt="2022-01-14T13:14:28.394" v="275" actId="242"/>
          <pc:sldLayoutMkLst>
            <pc:docMk/>
            <pc:sldMasterMk cId="415177996" sldId="2147483648"/>
            <pc:sldLayoutMk cId="1453248735" sldId="2147483649"/>
          </pc:sldLayoutMkLst>
          <pc:spChg chg="mod">
            <ac:chgData name="Leventhal, Brian C - leventbc" userId="3adb2060-2beb-4a7d-9680-0848e8f14df8" providerId="ADAL" clId="{2414C07F-EEC1-42D1-AE6F-C540F0755D86}" dt="2022-01-14T13:14:25.700" v="274" actId="242"/>
            <ac:spMkLst>
              <pc:docMk/>
              <pc:sldMasterMk cId="415177996" sldId="2147483648"/>
              <pc:sldLayoutMk cId="1453248735" sldId="2147483649"/>
              <ac:spMk id="2" creationId="{CE9BDB89-A471-4178-BB17-EF4636CE2590}"/>
            </ac:spMkLst>
          </pc:spChg>
          <pc:spChg chg="mod">
            <ac:chgData name="Leventhal, Brian C - leventbc" userId="3adb2060-2beb-4a7d-9680-0848e8f14df8" providerId="ADAL" clId="{2414C07F-EEC1-42D1-AE6F-C540F0755D86}" dt="2022-01-14T13:14:28.394" v="275" actId="242"/>
            <ac:spMkLst>
              <pc:docMk/>
              <pc:sldMasterMk cId="415177996" sldId="2147483648"/>
              <pc:sldLayoutMk cId="1453248735" sldId="2147483649"/>
              <ac:spMk id="3" creationId="{165EDC00-EFCA-449D-8374-248FD9A96774}"/>
            </ac:spMkLst>
          </pc:spChg>
          <pc:spChg chg="del">
            <ac:chgData name="Leventhal, Brian C - leventbc" userId="3adb2060-2beb-4a7d-9680-0848e8f14df8" providerId="ADAL" clId="{2414C07F-EEC1-42D1-AE6F-C540F0755D86}" dt="2022-01-14T13:11:42.186" v="237" actId="478"/>
            <ac:spMkLst>
              <pc:docMk/>
              <pc:sldMasterMk cId="415177996" sldId="2147483648"/>
              <pc:sldLayoutMk cId="1453248735" sldId="2147483649"/>
              <ac:spMk id="4" creationId="{C967102C-9136-4C31-ABCD-C73372FD6853}"/>
            </ac:spMkLst>
          </pc:spChg>
          <pc:spChg chg="mod">
            <ac:chgData name="Leventhal, Brian C - leventbc" userId="3adb2060-2beb-4a7d-9680-0848e8f14df8" providerId="ADAL" clId="{2414C07F-EEC1-42D1-AE6F-C540F0755D86}" dt="2022-01-14T13:11:56.933" v="242" actId="14100"/>
            <ac:spMkLst>
              <pc:docMk/>
              <pc:sldMasterMk cId="415177996" sldId="2147483648"/>
              <pc:sldLayoutMk cId="1453248735" sldId="2147483649"/>
              <ac:spMk id="5" creationId="{DA6BC4D0-D59F-4165-B444-184447402125}"/>
            </ac:spMkLst>
          </pc:spChg>
          <pc:spChg chg="add mod ord">
            <ac:chgData name="Leventhal, Brian C - leventbc" userId="3adb2060-2beb-4a7d-9680-0848e8f14df8" providerId="ADAL" clId="{2414C07F-EEC1-42D1-AE6F-C540F0755D86}" dt="2022-01-14T13:13:40.517" v="266" actId="14100"/>
            <ac:spMkLst>
              <pc:docMk/>
              <pc:sldMasterMk cId="415177996" sldId="2147483648"/>
              <pc:sldLayoutMk cId="1453248735" sldId="2147483649"/>
              <ac:spMk id="7" creationId="{F01BBF77-3A95-4442-9A2B-24529228E5C7}"/>
            </ac:spMkLst>
          </pc:spChg>
        </pc:sldLayoutChg>
        <pc:sldLayoutChg chg="addSp delSp modSp mod setBg">
          <pc:chgData name="Leventhal, Brian C - leventbc" userId="3adb2060-2beb-4a7d-9680-0848e8f14df8" providerId="ADAL" clId="{2414C07F-EEC1-42D1-AE6F-C540F0755D86}" dt="2022-01-14T13:18:42.847" v="302" actId="478"/>
          <pc:sldLayoutMkLst>
            <pc:docMk/>
            <pc:sldMasterMk cId="415177996" sldId="2147483648"/>
            <pc:sldLayoutMk cId="2866437469" sldId="2147483650"/>
          </pc:sldLayoutMkLst>
          <pc:spChg chg="mod">
            <ac:chgData name="Leventhal, Brian C - leventbc" userId="3adb2060-2beb-4a7d-9680-0848e8f14df8" providerId="ADAL" clId="{2414C07F-EEC1-42D1-AE6F-C540F0755D86}" dt="2022-01-14T13:17:07.861" v="286" actId="207"/>
            <ac:spMkLst>
              <pc:docMk/>
              <pc:sldMasterMk cId="415177996" sldId="2147483648"/>
              <pc:sldLayoutMk cId="2866437469" sldId="2147483650"/>
              <ac:spMk id="3" creationId="{C34A7592-2DEE-49EB-BFE6-98857DC8AB23}"/>
            </ac:spMkLst>
          </pc:spChg>
          <pc:spChg chg="del">
            <ac:chgData name="Leventhal, Brian C - leventbc" userId="3adb2060-2beb-4a7d-9680-0848e8f14df8" providerId="ADAL" clId="{2414C07F-EEC1-42D1-AE6F-C540F0755D86}" dt="2022-01-14T13:12:12.762" v="244" actId="478"/>
            <ac:spMkLst>
              <pc:docMk/>
              <pc:sldMasterMk cId="415177996" sldId="2147483648"/>
              <pc:sldLayoutMk cId="2866437469" sldId="2147483650"/>
              <ac:spMk id="4" creationId="{E3912A9C-D84F-40BD-905D-0D6CFBE078AE}"/>
            </ac:spMkLst>
          </pc:spChg>
          <pc:spChg chg="mod">
            <ac:chgData name="Leventhal, Brian C - leventbc" userId="3adb2060-2beb-4a7d-9680-0848e8f14df8" providerId="ADAL" clId="{2414C07F-EEC1-42D1-AE6F-C540F0755D86}" dt="2022-01-14T13:18:38.746" v="300" actId="207"/>
            <ac:spMkLst>
              <pc:docMk/>
              <pc:sldMasterMk cId="415177996" sldId="2147483648"/>
              <pc:sldLayoutMk cId="2866437469" sldId="2147483650"/>
              <ac:spMk id="5" creationId="{861C60E3-FE40-452B-B96C-9011CB25632A}"/>
            </ac:spMkLst>
          </pc:spChg>
          <pc:spChg chg="mod">
            <ac:chgData name="Leventhal, Brian C - leventbc" userId="3adb2060-2beb-4a7d-9680-0848e8f14df8" providerId="ADAL" clId="{2414C07F-EEC1-42D1-AE6F-C540F0755D86}" dt="2022-01-14T13:18:41.227" v="301" actId="207"/>
            <ac:spMkLst>
              <pc:docMk/>
              <pc:sldMasterMk cId="415177996" sldId="2147483648"/>
              <pc:sldLayoutMk cId="2866437469" sldId="2147483650"/>
              <ac:spMk id="6" creationId="{2BFF359A-4AD2-44E0-B01C-D1BFA93A1EF0}"/>
            </ac:spMkLst>
          </pc:spChg>
          <pc:spChg chg="add mod ord">
            <ac:chgData name="Leventhal, Brian C - leventbc" userId="3adb2060-2beb-4a7d-9680-0848e8f14df8" providerId="ADAL" clId="{2414C07F-EEC1-42D1-AE6F-C540F0755D86}" dt="2022-01-14T13:10:07.386" v="217" actId="167"/>
            <ac:spMkLst>
              <pc:docMk/>
              <pc:sldMasterMk cId="415177996" sldId="2147483648"/>
              <pc:sldLayoutMk cId="2866437469" sldId="2147483650"/>
              <ac:spMk id="7" creationId="{4C9E78C2-E188-4607-B47F-1B2F9512F5FF}"/>
            </ac:spMkLst>
          </pc:spChg>
          <pc:picChg chg="add del mod">
            <ac:chgData name="Leventhal, Brian C - leventbc" userId="3adb2060-2beb-4a7d-9680-0848e8f14df8" providerId="ADAL" clId="{2414C07F-EEC1-42D1-AE6F-C540F0755D86}" dt="2022-01-14T13:18:42.847" v="302" actId="478"/>
            <ac:picMkLst>
              <pc:docMk/>
              <pc:sldMasterMk cId="415177996" sldId="2147483648"/>
              <pc:sldLayoutMk cId="2866437469" sldId="2147483650"/>
              <ac:picMk id="9" creationId="{BE662424-EF06-4B84-A7B4-1E7138681AD8}"/>
            </ac:picMkLst>
          </pc:picChg>
        </pc:sldLayoutChg>
        <pc:sldLayoutChg chg="addSp delSp modSp del mod">
          <pc:chgData name="Leventhal, Brian C - leventbc" userId="3adb2060-2beb-4a7d-9680-0848e8f14df8" providerId="ADAL" clId="{2414C07F-EEC1-42D1-AE6F-C540F0755D86}" dt="2022-01-14T13:13:33.589" v="264" actId="2696"/>
          <pc:sldLayoutMkLst>
            <pc:docMk/>
            <pc:sldMasterMk cId="415177996" sldId="2147483648"/>
            <pc:sldLayoutMk cId="412557797" sldId="2147483651"/>
          </pc:sldLayoutMkLst>
          <pc:spChg chg="mod">
            <ac:chgData name="Leventhal, Brian C - leventbc" userId="3adb2060-2beb-4a7d-9680-0848e8f14df8" providerId="ADAL" clId="{2414C07F-EEC1-42D1-AE6F-C540F0755D86}" dt="2022-01-14T13:13:31.670" v="263" actId="1076"/>
            <ac:spMkLst>
              <pc:docMk/>
              <pc:sldMasterMk cId="415177996" sldId="2147483648"/>
              <pc:sldLayoutMk cId="412557797" sldId="2147483651"/>
              <ac:spMk id="2" creationId="{9A2E5029-C98C-4AE7-A676-E0F31E182F1E}"/>
            </ac:spMkLst>
          </pc:spChg>
          <pc:spChg chg="del">
            <ac:chgData name="Leventhal, Brian C - leventbc" userId="3adb2060-2beb-4a7d-9680-0848e8f14df8" providerId="ADAL" clId="{2414C07F-EEC1-42D1-AE6F-C540F0755D86}" dt="2022-01-14T13:12:26.392" v="247" actId="478"/>
            <ac:spMkLst>
              <pc:docMk/>
              <pc:sldMasterMk cId="415177996" sldId="2147483648"/>
              <pc:sldLayoutMk cId="412557797" sldId="2147483651"/>
              <ac:spMk id="4" creationId="{7F10CD02-CD1D-48A8-925E-6F78C87A0D7A}"/>
            </ac:spMkLst>
          </pc:spChg>
          <pc:spChg chg="mod">
            <ac:chgData name="Leventhal, Brian C - leventbc" userId="3adb2060-2beb-4a7d-9680-0848e8f14df8" providerId="ADAL" clId="{2414C07F-EEC1-42D1-AE6F-C540F0755D86}" dt="2022-01-14T13:12:30.434" v="248" actId="14100"/>
            <ac:spMkLst>
              <pc:docMk/>
              <pc:sldMasterMk cId="415177996" sldId="2147483648"/>
              <pc:sldLayoutMk cId="412557797" sldId="2147483651"/>
              <ac:spMk id="5" creationId="{52BD0648-F202-4F61-B3D1-8E2F0D01D1B6}"/>
            </ac:spMkLst>
          </pc:spChg>
          <pc:spChg chg="add mod ord">
            <ac:chgData name="Leventhal, Brian C - leventbc" userId="3adb2060-2beb-4a7d-9680-0848e8f14df8" providerId="ADAL" clId="{2414C07F-EEC1-42D1-AE6F-C540F0755D86}" dt="2022-01-14T13:13:27.447" v="262" actId="167"/>
            <ac:spMkLst>
              <pc:docMk/>
              <pc:sldMasterMk cId="415177996" sldId="2147483648"/>
              <pc:sldLayoutMk cId="412557797" sldId="2147483651"/>
              <ac:spMk id="7" creationId="{97DAEE8C-B020-44D9-9F57-0FBD48A7C460}"/>
            </ac:spMkLst>
          </pc:spChg>
        </pc:sldLayoutChg>
        <pc:sldLayoutChg chg="addSp delSp modSp mod setBg">
          <pc:chgData name="Leventhal, Brian C - leventbc" userId="3adb2060-2beb-4a7d-9680-0848e8f14df8" providerId="ADAL" clId="{2414C07F-EEC1-42D1-AE6F-C540F0755D86}" dt="2022-01-14T13:17:43.320" v="293" actId="207"/>
          <pc:sldLayoutMkLst>
            <pc:docMk/>
            <pc:sldMasterMk cId="415177996" sldId="2147483648"/>
            <pc:sldLayoutMk cId="1422876954" sldId="2147483652"/>
          </pc:sldLayoutMkLst>
          <pc:spChg chg="mod">
            <ac:chgData name="Leventhal, Brian C - leventbc" userId="3adb2060-2beb-4a7d-9680-0848e8f14df8" providerId="ADAL" clId="{2414C07F-EEC1-42D1-AE6F-C540F0755D86}" dt="2022-01-14T13:17:28.855" v="290" actId="207"/>
            <ac:spMkLst>
              <pc:docMk/>
              <pc:sldMasterMk cId="415177996" sldId="2147483648"/>
              <pc:sldLayoutMk cId="1422876954" sldId="2147483652"/>
              <ac:spMk id="3" creationId="{52BFF7C8-2CA2-4B7D-89F8-2D478CDCBBEA}"/>
            </ac:spMkLst>
          </pc:spChg>
          <pc:spChg chg="del">
            <ac:chgData name="Leventhal, Brian C - leventbc" userId="3adb2060-2beb-4a7d-9680-0848e8f14df8" providerId="ADAL" clId="{2414C07F-EEC1-42D1-AE6F-C540F0755D86}" dt="2022-01-14T13:14:50.882" v="278" actId="478"/>
            <ac:spMkLst>
              <pc:docMk/>
              <pc:sldMasterMk cId="415177996" sldId="2147483648"/>
              <pc:sldLayoutMk cId="1422876954" sldId="2147483652"/>
              <ac:spMk id="4" creationId="{4164633F-B692-4A08-AEC9-7B9E71A92B37}"/>
            </ac:spMkLst>
          </pc:spChg>
          <pc:spChg chg="del">
            <ac:chgData name="Leventhal, Brian C - leventbc" userId="3adb2060-2beb-4a7d-9680-0848e8f14df8" providerId="ADAL" clId="{2414C07F-EEC1-42D1-AE6F-C540F0755D86}" dt="2022-01-14T13:12:39.716" v="250" actId="478"/>
            <ac:spMkLst>
              <pc:docMk/>
              <pc:sldMasterMk cId="415177996" sldId="2147483648"/>
              <pc:sldLayoutMk cId="1422876954" sldId="2147483652"/>
              <ac:spMk id="5" creationId="{323F2218-68D6-4281-B2EC-420DA5A07AF7}"/>
            </ac:spMkLst>
          </pc:spChg>
          <pc:spChg chg="mod">
            <ac:chgData name="Leventhal, Brian C - leventbc" userId="3adb2060-2beb-4a7d-9680-0848e8f14df8" providerId="ADAL" clId="{2414C07F-EEC1-42D1-AE6F-C540F0755D86}" dt="2022-01-14T13:17:39.530" v="292" actId="207"/>
            <ac:spMkLst>
              <pc:docMk/>
              <pc:sldMasterMk cId="415177996" sldId="2147483648"/>
              <pc:sldLayoutMk cId="1422876954" sldId="2147483652"/>
              <ac:spMk id="6" creationId="{EB993543-0AA1-4595-894E-40E76104D111}"/>
            </ac:spMkLst>
          </pc:spChg>
          <pc:spChg chg="mod">
            <ac:chgData name="Leventhal, Brian C - leventbc" userId="3adb2060-2beb-4a7d-9680-0848e8f14df8" providerId="ADAL" clId="{2414C07F-EEC1-42D1-AE6F-C540F0755D86}" dt="2022-01-14T13:17:43.320" v="293" actId="207"/>
            <ac:spMkLst>
              <pc:docMk/>
              <pc:sldMasterMk cId="415177996" sldId="2147483648"/>
              <pc:sldLayoutMk cId="1422876954" sldId="2147483652"/>
              <ac:spMk id="7" creationId="{FA3CE3A4-AA57-4509-872D-63362638A358}"/>
            </ac:spMkLst>
          </pc:spChg>
          <pc:spChg chg="add mod ord">
            <ac:chgData name="Leventhal, Brian C - leventbc" userId="3adb2060-2beb-4a7d-9680-0848e8f14df8" providerId="ADAL" clId="{2414C07F-EEC1-42D1-AE6F-C540F0755D86}" dt="2022-01-14T13:10:12.973" v="219" actId="167"/>
            <ac:spMkLst>
              <pc:docMk/>
              <pc:sldMasterMk cId="415177996" sldId="2147483648"/>
              <pc:sldLayoutMk cId="1422876954" sldId="2147483652"/>
              <ac:spMk id="8" creationId="{0668655D-B4D6-40E1-9941-9C12C659BAB0}"/>
            </ac:spMkLst>
          </pc:spChg>
          <pc:spChg chg="add mod">
            <ac:chgData name="Leventhal, Brian C - leventbc" userId="3adb2060-2beb-4a7d-9680-0848e8f14df8" providerId="ADAL" clId="{2414C07F-EEC1-42D1-AE6F-C540F0755D86}" dt="2022-01-14T13:17:34.265" v="291" actId="207"/>
            <ac:spMkLst>
              <pc:docMk/>
              <pc:sldMasterMk cId="415177996" sldId="2147483648"/>
              <pc:sldLayoutMk cId="1422876954" sldId="2147483652"/>
              <ac:spMk id="9" creationId="{0A9248C3-EF4E-4C33-B58F-1C3F67659DEC}"/>
            </ac:spMkLst>
          </pc:spChg>
          <pc:picChg chg="add mod">
            <ac:chgData name="Leventhal, Brian C - leventbc" userId="3adb2060-2beb-4a7d-9680-0848e8f14df8" providerId="ADAL" clId="{2414C07F-EEC1-42D1-AE6F-C540F0755D86}" dt="2022-01-14T13:17:16.721" v="288" actId="1076"/>
            <ac:picMkLst>
              <pc:docMk/>
              <pc:sldMasterMk cId="415177996" sldId="2147483648"/>
              <pc:sldLayoutMk cId="1422876954" sldId="2147483652"/>
              <ac:picMk id="10" creationId="{9C9F7216-3633-4E7B-8249-99B6CED38160}"/>
            </ac:picMkLst>
          </pc:picChg>
        </pc:sldLayoutChg>
        <pc:sldLayoutChg chg="del">
          <pc:chgData name="Leventhal, Brian C - leventbc" userId="3adb2060-2beb-4a7d-9680-0848e8f14df8" providerId="ADAL" clId="{2414C07F-EEC1-42D1-AE6F-C540F0755D86}" dt="2022-01-14T13:10:20.330" v="220" actId="2696"/>
          <pc:sldLayoutMkLst>
            <pc:docMk/>
            <pc:sldMasterMk cId="415177996" sldId="2147483648"/>
            <pc:sldLayoutMk cId="1660379478" sldId="2147483653"/>
          </pc:sldLayoutMkLst>
        </pc:sldLayoutChg>
        <pc:sldLayoutChg chg="addSp delSp modSp mod setBg">
          <pc:chgData name="Leventhal, Brian C - leventbc" userId="3adb2060-2beb-4a7d-9680-0848e8f14df8" providerId="ADAL" clId="{2414C07F-EEC1-42D1-AE6F-C540F0755D86}" dt="2022-01-14T13:17:54.818" v="296" actId="207"/>
          <pc:sldLayoutMkLst>
            <pc:docMk/>
            <pc:sldMasterMk cId="415177996" sldId="2147483648"/>
            <pc:sldLayoutMk cId="1644171724" sldId="2147483654"/>
          </pc:sldLayoutMkLst>
          <pc:spChg chg="del">
            <ac:chgData name="Leventhal, Brian C - leventbc" userId="3adb2060-2beb-4a7d-9680-0848e8f14df8" providerId="ADAL" clId="{2414C07F-EEC1-42D1-AE6F-C540F0755D86}" dt="2022-01-14T13:12:49.592" v="253" actId="478"/>
            <ac:spMkLst>
              <pc:docMk/>
              <pc:sldMasterMk cId="415177996" sldId="2147483648"/>
              <pc:sldLayoutMk cId="1644171724" sldId="2147483654"/>
              <ac:spMk id="3" creationId="{E0481D9A-E053-4646-8E07-4A43CEA75CB7}"/>
            </ac:spMkLst>
          </pc:spChg>
          <pc:spChg chg="mod">
            <ac:chgData name="Leventhal, Brian C - leventbc" userId="3adb2060-2beb-4a7d-9680-0848e8f14df8" providerId="ADAL" clId="{2414C07F-EEC1-42D1-AE6F-C540F0755D86}" dt="2022-01-14T13:17:54.818" v="296" actId="207"/>
            <ac:spMkLst>
              <pc:docMk/>
              <pc:sldMasterMk cId="415177996" sldId="2147483648"/>
              <pc:sldLayoutMk cId="1644171724" sldId="2147483654"/>
              <ac:spMk id="4" creationId="{3AEE3644-C7F9-4370-BDED-F550103AB39F}"/>
            </ac:spMkLst>
          </pc:spChg>
          <pc:spChg chg="mod">
            <ac:chgData name="Leventhal, Brian C - leventbc" userId="3adb2060-2beb-4a7d-9680-0848e8f14df8" providerId="ADAL" clId="{2414C07F-EEC1-42D1-AE6F-C540F0755D86}" dt="2022-01-14T13:17:52.002" v="295" actId="207"/>
            <ac:spMkLst>
              <pc:docMk/>
              <pc:sldMasterMk cId="415177996" sldId="2147483648"/>
              <pc:sldLayoutMk cId="1644171724" sldId="2147483654"/>
              <ac:spMk id="5" creationId="{8CD548BB-9753-4E72-AD12-17A23CA27C02}"/>
            </ac:spMkLst>
          </pc:spChg>
          <pc:spChg chg="add mod ord">
            <ac:chgData name="Leventhal, Brian C - leventbc" userId="3adb2060-2beb-4a7d-9680-0848e8f14df8" providerId="ADAL" clId="{2414C07F-EEC1-42D1-AE6F-C540F0755D86}" dt="2022-01-14T13:10:26.063" v="222" actId="167"/>
            <ac:spMkLst>
              <pc:docMk/>
              <pc:sldMasterMk cId="415177996" sldId="2147483648"/>
              <pc:sldLayoutMk cId="1644171724" sldId="2147483654"/>
              <ac:spMk id="6" creationId="{B14999AA-638C-441D-BFFC-C89C640BA7B2}"/>
            </ac:spMkLst>
          </pc:spChg>
        </pc:sldLayoutChg>
        <pc:sldLayoutChg chg="delSp modSp mod">
          <pc:chgData name="Leventhal, Brian C - leventbc" userId="3adb2060-2beb-4a7d-9680-0848e8f14df8" providerId="ADAL" clId="{2414C07F-EEC1-42D1-AE6F-C540F0755D86}" dt="2022-01-14T13:13:03.182" v="259" actId="14100"/>
          <pc:sldLayoutMkLst>
            <pc:docMk/>
            <pc:sldMasterMk cId="415177996" sldId="2147483648"/>
            <pc:sldLayoutMk cId="159053675" sldId="2147483655"/>
          </pc:sldLayoutMkLst>
          <pc:spChg chg="del">
            <ac:chgData name="Leventhal, Brian C - leventbc" userId="3adb2060-2beb-4a7d-9680-0848e8f14df8" providerId="ADAL" clId="{2414C07F-EEC1-42D1-AE6F-C540F0755D86}" dt="2022-01-14T13:13:00.224" v="257" actId="478"/>
            <ac:spMkLst>
              <pc:docMk/>
              <pc:sldMasterMk cId="415177996" sldId="2147483648"/>
              <pc:sldLayoutMk cId="159053675" sldId="2147483655"/>
              <ac:spMk id="2" creationId="{362D7F3D-DB23-4D9E-BEFE-E7CD3B4676BF}"/>
            </ac:spMkLst>
          </pc:spChg>
          <pc:spChg chg="mod">
            <ac:chgData name="Leventhal, Brian C - leventbc" userId="3adb2060-2beb-4a7d-9680-0848e8f14df8" providerId="ADAL" clId="{2414C07F-EEC1-42D1-AE6F-C540F0755D86}" dt="2022-01-14T13:13:03.182" v="259" actId="14100"/>
            <ac:spMkLst>
              <pc:docMk/>
              <pc:sldMasterMk cId="415177996" sldId="2147483648"/>
              <pc:sldLayoutMk cId="159053675" sldId="2147483655"/>
              <ac:spMk id="3" creationId="{EA4BF7E3-DCD5-4821-9891-63D781205198}"/>
            </ac:spMkLst>
          </pc:spChg>
        </pc:sldLayoutChg>
        <pc:sldLayoutChg chg="del">
          <pc:chgData name="Leventhal, Brian C - leventbc" userId="3adb2060-2beb-4a7d-9680-0848e8f14df8" providerId="ADAL" clId="{2414C07F-EEC1-42D1-AE6F-C540F0755D86}" dt="2022-01-14T13:10:38.383" v="223" actId="2696"/>
          <pc:sldLayoutMkLst>
            <pc:docMk/>
            <pc:sldMasterMk cId="415177996" sldId="2147483648"/>
            <pc:sldLayoutMk cId="1965110554" sldId="2147483656"/>
          </pc:sldLayoutMkLst>
        </pc:sldLayoutChg>
        <pc:sldLayoutChg chg="modSp setBg">
          <pc:chgData name="Leventhal, Brian C - leventbc" userId="3adb2060-2beb-4a7d-9680-0848e8f14df8" providerId="ADAL" clId="{2414C07F-EEC1-42D1-AE6F-C540F0755D86}" dt="2022-01-14T13:18:31.894" v="299" actId="207"/>
          <pc:sldLayoutMkLst>
            <pc:docMk/>
            <pc:sldMasterMk cId="415177996" sldId="2147483648"/>
            <pc:sldLayoutMk cId="2631876912" sldId="2147483656"/>
          </pc:sldLayoutMkLst>
          <pc:spChg chg="mod">
            <ac:chgData name="Leventhal, Brian C - leventbc" userId="3adb2060-2beb-4a7d-9680-0848e8f14df8" providerId="ADAL" clId="{2414C07F-EEC1-42D1-AE6F-C540F0755D86}" dt="2022-01-14T13:18:31.894" v="299" actId="207"/>
            <ac:spMkLst>
              <pc:docMk/>
              <pc:sldMasterMk cId="415177996" sldId="2147483648"/>
              <pc:sldLayoutMk cId="2631876912" sldId="2147483656"/>
              <ac:spMk id="3" creationId="{EA4BF7E3-DCD5-4821-9891-63D781205198}"/>
            </ac:spMkLst>
          </pc:spChg>
          <pc:spChg chg="mod">
            <ac:chgData name="Leventhal, Brian C - leventbc" userId="3adb2060-2beb-4a7d-9680-0848e8f14df8" providerId="ADAL" clId="{2414C07F-EEC1-42D1-AE6F-C540F0755D86}" dt="2022-01-14T13:18:29.472" v="298" actId="207"/>
            <ac:spMkLst>
              <pc:docMk/>
              <pc:sldMasterMk cId="415177996" sldId="2147483648"/>
              <pc:sldLayoutMk cId="2631876912" sldId="2147483656"/>
              <ac:spMk id="4" creationId="{233FC092-3150-4A16-BE6F-88FBA94F7EDA}"/>
            </ac:spMkLst>
          </pc:spChg>
        </pc:sldLayoutChg>
        <pc:sldLayoutChg chg="del">
          <pc:chgData name="Leventhal, Brian C - leventbc" userId="3adb2060-2beb-4a7d-9680-0848e8f14df8" providerId="ADAL" clId="{2414C07F-EEC1-42D1-AE6F-C540F0755D86}" dt="2022-01-14T13:10:48.476" v="225" actId="2696"/>
          <pc:sldLayoutMkLst>
            <pc:docMk/>
            <pc:sldMasterMk cId="415177996" sldId="2147483648"/>
            <pc:sldLayoutMk cId="1092888739" sldId="2147483657"/>
          </pc:sldLayoutMkLst>
        </pc:sldLayoutChg>
        <pc:sldLayoutChg chg="del">
          <pc:chgData name="Leventhal, Brian C - leventbc" userId="3adb2060-2beb-4a7d-9680-0848e8f14df8" providerId="ADAL" clId="{2414C07F-EEC1-42D1-AE6F-C540F0755D86}" dt="2022-01-14T13:10:45.118" v="224" actId="2696"/>
          <pc:sldLayoutMkLst>
            <pc:docMk/>
            <pc:sldMasterMk cId="415177996" sldId="2147483648"/>
            <pc:sldLayoutMk cId="3197690556" sldId="2147483658"/>
          </pc:sldLayoutMkLst>
        </pc:sldLayoutChg>
        <pc:sldLayoutChg chg="del">
          <pc:chgData name="Leventhal, Brian C - leventbc" userId="3adb2060-2beb-4a7d-9680-0848e8f14df8" providerId="ADAL" clId="{2414C07F-EEC1-42D1-AE6F-C540F0755D86}" dt="2022-01-14T13:10:51.157" v="226" actId="2696"/>
          <pc:sldLayoutMkLst>
            <pc:docMk/>
            <pc:sldMasterMk cId="415177996" sldId="2147483648"/>
            <pc:sldLayoutMk cId="2579592868" sldId="2147483659"/>
          </pc:sldLayoutMkLst>
        </pc:sldLayoutChg>
      </pc:sldMasterChg>
    </pc:docChg>
  </pc:docChgLst>
  <pc:docChgLst>
    <pc:chgData name="Leventhal, Brian C - leventbc" userId="3adb2060-2beb-4a7d-9680-0848e8f14df8" providerId="ADAL" clId="{9E070347-6C27-49C5-9C35-20151C9DEEAC}"/>
    <pc:docChg chg="undo custSel addSld delSld modSld sldOrd">
      <pc:chgData name="Leventhal, Brian C - leventbc" userId="3adb2060-2beb-4a7d-9680-0848e8f14df8" providerId="ADAL" clId="{9E070347-6C27-49C5-9C35-20151C9DEEAC}" dt="2022-01-14T20:13:39.526" v="240"/>
      <pc:docMkLst>
        <pc:docMk/>
      </pc:docMkLst>
      <pc:sldChg chg="addSp delSp modSp mod modTransition modAnim">
        <pc:chgData name="Leventhal, Brian C - leventbc" userId="3adb2060-2beb-4a7d-9680-0848e8f14df8" providerId="ADAL" clId="{9E070347-6C27-49C5-9C35-20151C9DEEAC}" dt="2022-01-14T15:22:31.654" v="91"/>
        <pc:sldMkLst>
          <pc:docMk/>
          <pc:sldMk cId="2268757999" sldId="258"/>
        </pc:sldMkLst>
        <pc:spChg chg="mod">
          <ac:chgData name="Leventhal, Brian C - leventbc" userId="3adb2060-2beb-4a7d-9680-0848e8f14df8" providerId="ADAL" clId="{9E070347-6C27-49C5-9C35-20151C9DEEAC}" dt="2022-01-14T15:13:24.364" v="44" actId="404"/>
          <ac:spMkLst>
            <pc:docMk/>
            <pc:sldMk cId="2268757999" sldId="258"/>
            <ac:spMk id="2" creationId="{E9B139D8-0E12-429B-B80B-90C6F4368A94}"/>
          </ac:spMkLst>
        </pc:spChg>
        <pc:spChg chg="del">
          <ac:chgData name="Leventhal, Brian C - leventbc" userId="3adb2060-2beb-4a7d-9680-0848e8f14df8" providerId="ADAL" clId="{9E070347-6C27-49C5-9C35-20151C9DEEAC}" dt="2022-01-14T15:13:56.393" v="45"/>
          <ac:spMkLst>
            <pc:docMk/>
            <pc:sldMk cId="2268757999" sldId="258"/>
            <ac:spMk id="3" creationId="{34200692-E290-40F2-8F95-48366CDF5C2F}"/>
          </ac:spMkLst>
        </pc:spChg>
        <pc:spChg chg="add mod">
          <ac:chgData name="Leventhal, Brian C - leventbc" userId="3adb2060-2beb-4a7d-9680-0848e8f14df8" providerId="ADAL" clId="{9E070347-6C27-49C5-9C35-20151C9DEEAC}" dt="2022-01-14T15:13:56.393" v="45"/>
          <ac:spMkLst>
            <pc:docMk/>
            <pc:sldMk cId="2268757999" sldId="258"/>
            <ac:spMk id="5" creationId="{A7A28E9C-F351-4DEE-97B7-56372C579FD2}"/>
          </ac:spMkLst>
        </pc:spChg>
        <pc:picChg chg="add mod">
          <ac:chgData name="Leventhal, Brian C - leventbc" userId="3adb2060-2beb-4a7d-9680-0848e8f14df8" providerId="ADAL" clId="{9E070347-6C27-49C5-9C35-20151C9DEEAC}" dt="2022-01-14T15:14:26.238" v="48" actId="1076"/>
          <ac:picMkLst>
            <pc:docMk/>
            <pc:sldMk cId="2268757999" sldId="258"/>
            <ac:picMk id="6" creationId="{6927E876-2DD7-4086-A5F2-32701350E032}"/>
          </ac:picMkLst>
        </pc:picChg>
      </pc:sldChg>
      <pc:sldChg chg="del">
        <pc:chgData name="Leventhal, Brian C - leventbc" userId="3adb2060-2beb-4a7d-9680-0848e8f14df8" providerId="ADAL" clId="{9E070347-6C27-49C5-9C35-20151C9DEEAC}" dt="2022-01-14T19:57:37.511" v="149" actId="47"/>
        <pc:sldMkLst>
          <pc:docMk/>
          <pc:sldMk cId="395232081" sldId="259"/>
        </pc:sldMkLst>
      </pc:sldChg>
      <pc:sldChg chg="addSp delSp modSp mod modTransition delAnim modAnim">
        <pc:chgData name="Leventhal, Brian C - leventbc" userId="3adb2060-2beb-4a7d-9680-0848e8f14df8" providerId="ADAL" clId="{9E070347-6C27-49C5-9C35-20151C9DEEAC}" dt="2022-01-14T15:34:12.348" v="118"/>
        <pc:sldMkLst>
          <pc:docMk/>
          <pc:sldMk cId="99808946" sldId="270"/>
        </pc:sldMkLst>
        <pc:picChg chg="add del mod">
          <ac:chgData name="Leventhal, Brian C - leventbc" userId="3adb2060-2beb-4a7d-9680-0848e8f14df8" providerId="ADAL" clId="{9E070347-6C27-49C5-9C35-20151C9DEEAC}" dt="2022-01-14T15:30:52.272" v="105" actId="478"/>
          <ac:picMkLst>
            <pc:docMk/>
            <pc:sldMk cId="99808946" sldId="270"/>
            <ac:picMk id="2" creationId="{4587A776-C3C5-4231-A8C2-FA6B6D18F22D}"/>
          </ac:picMkLst>
        </pc:picChg>
        <pc:picChg chg="add mod">
          <ac:chgData name="Leventhal, Brian C - leventbc" userId="3adb2060-2beb-4a7d-9680-0848e8f14df8" providerId="ADAL" clId="{9E070347-6C27-49C5-9C35-20151C9DEEAC}" dt="2022-01-14T15:32:37.598" v="108" actId="1076"/>
          <ac:picMkLst>
            <pc:docMk/>
            <pc:sldMk cId="99808946" sldId="270"/>
            <ac:picMk id="2" creationId="{6F7CA90B-00F3-4E6C-B10A-AD1673C9329A}"/>
          </ac:picMkLst>
        </pc:picChg>
      </pc:sldChg>
      <pc:sldChg chg="modTransition">
        <pc:chgData name="Leventhal, Brian C - leventbc" userId="3adb2060-2beb-4a7d-9680-0848e8f14df8" providerId="ADAL" clId="{9E070347-6C27-49C5-9C35-20151C9DEEAC}" dt="2022-01-14T15:39:19.253" v="135"/>
        <pc:sldMkLst>
          <pc:docMk/>
          <pc:sldMk cId="3987835201" sldId="271"/>
        </pc:sldMkLst>
      </pc:sldChg>
      <pc:sldChg chg="modTransition">
        <pc:chgData name="Leventhal, Brian C - leventbc" userId="3adb2060-2beb-4a7d-9680-0848e8f14df8" providerId="ADAL" clId="{9E070347-6C27-49C5-9C35-20151C9DEEAC}" dt="2022-01-14T15:40:04.901" v="136"/>
        <pc:sldMkLst>
          <pc:docMk/>
          <pc:sldMk cId="3061064832" sldId="272"/>
        </pc:sldMkLst>
      </pc:sldChg>
      <pc:sldChg chg="modTransition">
        <pc:chgData name="Leventhal, Brian C - leventbc" userId="3adb2060-2beb-4a7d-9680-0848e8f14df8" providerId="ADAL" clId="{9E070347-6C27-49C5-9C35-20151C9DEEAC}" dt="2022-01-14T15:40:42.846" v="145"/>
        <pc:sldMkLst>
          <pc:docMk/>
          <pc:sldMk cId="924156362" sldId="273"/>
        </pc:sldMkLst>
      </pc:sldChg>
      <pc:sldChg chg="addSp delSp modSp mod modTransition addAnim delAnim modAnim">
        <pc:chgData name="Leventhal, Brian C - leventbc" userId="3adb2060-2beb-4a7d-9680-0848e8f14df8" providerId="ADAL" clId="{9E070347-6C27-49C5-9C35-20151C9DEEAC}" dt="2022-01-14T20:11:22.499" v="229"/>
        <pc:sldMkLst>
          <pc:docMk/>
          <pc:sldMk cId="2322221250" sldId="275"/>
        </pc:sldMkLst>
        <pc:spChg chg="mod">
          <ac:chgData name="Leventhal, Brian C - leventbc" userId="3adb2060-2beb-4a7d-9680-0848e8f14df8" providerId="ADAL" clId="{9E070347-6C27-49C5-9C35-20151C9DEEAC}" dt="2022-01-14T15:18:48.732" v="77" actId="962"/>
          <ac:spMkLst>
            <pc:docMk/>
            <pc:sldMk cId="2322221250" sldId="275"/>
            <ac:spMk id="17" creationId="{4E54E86E-7836-4C72-98F8-F17202A7F02E}"/>
          </ac:spMkLst>
        </pc:spChg>
        <pc:spChg chg="mod">
          <ac:chgData name="Leventhal, Brian C - leventbc" userId="3adb2060-2beb-4a7d-9680-0848e8f14df8" providerId="ADAL" clId="{9E070347-6C27-49C5-9C35-20151C9DEEAC}" dt="2022-01-14T20:04:50.948" v="196" actId="1076"/>
          <ac:spMkLst>
            <pc:docMk/>
            <pc:sldMk cId="2322221250" sldId="275"/>
            <ac:spMk id="30" creationId="{856B8AB2-93E8-4651-A912-379DE4945731}"/>
          </ac:spMkLst>
        </pc:spChg>
        <pc:spChg chg="mod">
          <ac:chgData name="Leventhal, Brian C - leventbc" userId="3adb2060-2beb-4a7d-9680-0848e8f14df8" providerId="ADAL" clId="{9E070347-6C27-49C5-9C35-20151C9DEEAC}" dt="2022-01-14T14:59:40.826" v="2" actId="962"/>
          <ac:spMkLst>
            <pc:docMk/>
            <pc:sldMk cId="2322221250" sldId="275"/>
            <ac:spMk id="34" creationId="{161D360A-ACBF-42DC-A75E-92D68F448FA2}"/>
          </ac:spMkLst>
        </pc:spChg>
        <pc:spChg chg="mod">
          <ac:chgData name="Leventhal, Brian C - leventbc" userId="3adb2060-2beb-4a7d-9680-0848e8f14df8" providerId="ADAL" clId="{9E070347-6C27-49C5-9C35-20151C9DEEAC}" dt="2022-01-14T14:59:37.842" v="1" actId="962"/>
          <ac:spMkLst>
            <pc:docMk/>
            <pc:sldMk cId="2322221250" sldId="275"/>
            <ac:spMk id="35" creationId="{F7C2CEA5-EC33-4944-8FFC-D6FACEA41C48}"/>
          </ac:spMkLst>
        </pc:spChg>
        <pc:spChg chg="mod">
          <ac:chgData name="Leventhal, Brian C - leventbc" userId="3adb2060-2beb-4a7d-9680-0848e8f14df8" providerId="ADAL" clId="{9E070347-6C27-49C5-9C35-20151C9DEEAC}" dt="2022-01-14T20:03:56.240" v="192" actId="962"/>
          <ac:spMkLst>
            <pc:docMk/>
            <pc:sldMk cId="2322221250" sldId="275"/>
            <ac:spMk id="37" creationId="{E212F742-7841-497D-BA9C-22CBB64AA7A2}"/>
          </ac:spMkLst>
        </pc:spChg>
        <pc:spChg chg="mod">
          <ac:chgData name="Leventhal, Brian C - leventbc" userId="3adb2060-2beb-4a7d-9680-0848e8f14df8" providerId="ADAL" clId="{9E070347-6C27-49C5-9C35-20151C9DEEAC}" dt="2022-01-14T15:00:09.517" v="8" actId="962"/>
          <ac:spMkLst>
            <pc:docMk/>
            <pc:sldMk cId="2322221250" sldId="275"/>
            <ac:spMk id="38" creationId="{96A919B4-423A-4A76-BB1F-7D95177BD4A4}"/>
          </ac:spMkLst>
        </pc:spChg>
        <pc:spChg chg="mod">
          <ac:chgData name="Leventhal, Brian C - leventbc" userId="3adb2060-2beb-4a7d-9680-0848e8f14df8" providerId="ADAL" clId="{9E070347-6C27-49C5-9C35-20151C9DEEAC}" dt="2022-01-14T15:00:07.089" v="7" actId="962"/>
          <ac:spMkLst>
            <pc:docMk/>
            <pc:sldMk cId="2322221250" sldId="275"/>
            <ac:spMk id="40" creationId="{80E2787B-E170-46D6-97E4-B7AC2D4C53CC}"/>
          </ac:spMkLst>
        </pc:spChg>
        <pc:spChg chg="mod">
          <ac:chgData name="Leventhal, Brian C - leventbc" userId="3adb2060-2beb-4a7d-9680-0848e8f14df8" providerId="ADAL" clId="{9E070347-6C27-49C5-9C35-20151C9DEEAC}" dt="2022-01-14T14:59:49.747" v="4" actId="962"/>
          <ac:spMkLst>
            <pc:docMk/>
            <pc:sldMk cId="2322221250" sldId="275"/>
            <ac:spMk id="44" creationId="{64E40D90-3A08-4B42-8735-BF8B7AF03152}"/>
          </ac:spMkLst>
        </pc:spChg>
        <pc:spChg chg="mod">
          <ac:chgData name="Leventhal, Brian C - leventbc" userId="3adb2060-2beb-4a7d-9680-0848e8f14df8" providerId="ADAL" clId="{9E070347-6C27-49C5-9C35-20151C9DEEAC}" dt="2022-01-14T14:59:46.894" v="3" actId="962"/>
          <ac:spMkLst>
            <pc:docMk/>
            <pc:sldMk cId="2322221250" sldId="275"/>
            <ac:spMk id="46" creationId="{7EB913AC-5B2E-4EB8-992E-673CEA2A9273}"/>
          </ac:spMkLst>
        </pc:spChg>
        <pc:grpChg chg="mod">
          <ac:chgData name="Leventhal, Brian C - leventbc" userId="3adb2060-2beb-4a7d-9680-0848e8f14df8" providerId="ADAL" clId="{9E070347-6C27-49C5-9C35-20151C9DEEAC}" dt="2022-01-14T14:59:04.680" v="0" actId="962"/>
          <ac:grpSpMkLst>
            <pc:docMk/>
            <pc:sldMk cId="2322221250" sldId="275"/>
            <ac:grpSpMk id="32" creationId="{4B0568CF-DD96-45FE-A193-5A19D97F51EF}"/>
          </ac:grpSpMkLst>
        </pc:grpChg>
        <pc:grpChg chg="mod">
          <ac:chgData name="Leventhal, Brian C - leventbc" userId="3adb2060-2beb-4a7d-9680-0848e8f14df8" providerId="ADAL" clId="{9E070347-6C27-49C5-9C35-20151C9DEEAC}" dt="2022-01-14T15:00:02.217" v="6" actId="962"/>
          <ac:grpSpMkLst>
            <pc:docMk/>
            <pc:sldMk cId="2322221250" sldId="275"/>
            <ac:grpSpMk id="36" creationId="{BF59F198-9C27-4E0F-AB1E-D0BE8F61643A}"/>
          </ac:grpSpMkLst>
        </pc:grpChg>
        <pc:grpChg chg="mod">
          <ac:chgData name="Leventhal, Brian C - leventbc" userId="3adb2060-2beb-4a7d-9680-0848e8f14df8" providerId="ADAL" clId="{9E070347-6C27-49C5-9C35-20151C9DEEAC}" dt="2022-01-14T14:59:55.531" v="5" actId="962"/>
          <ac:grpSpMkLst>
            <pc:docMk/>
            <pc:sldMk cId="2322221250" sldId="275"/>
            <ac:grpSpMk id="42" creationId="{5F124FF3-4EE5-4A00-AAC4-F58DEFA29F18}"/>
          </ac:grpSpMkLst>
        </pc:grpChg>
        <pc:grpChg chg="mod">
          <ac:chgData name="Leventhal, Brian C - leventbc" userId="3adb2060-2beb-4a7d-9680-0848e8f14df8" providerId="ADAL" clId="{9E070347-6C27-49C5-9C35-20151C9DEEAC}" dt="2022-01-14T20:04:14.891" v="193" actId="962"/>
          <ac:grpSpMkLst>
            <pc:docMk/>
            <pc:sldMk cId="2322221250" sldId="275"/>
            <ac:grpSpMk id="50" creationId="{668DB86D-2A6B-4174-93BD-2E026200D7CA}"/>
          </ac:grpSpMkLst>
        </pc:grpChg>
        <pc:picChg chg="add del mod">
          <ac:chgData name="Leventhal, Brian C - leventbc" userId="3adb2060-2beb-4a7d-9680-0848e8f14df8" providerId="ADAL" clId="{9E070347-6C27-49C5-9C35-20151C9DEEAC}" dt="2022-01-14T15:11:10.981" v="40" actId="1076"/>
          <ac:picMkLst>
            <pc:docMk/>
            <pc:sldMk cId="2322221250" sldId="275"/>
            <ac:picMk id="2" creationId="{F9CE24F6-FA8C-4A2A-ACEA-DF0975668A35}"/>
          </ac:picMkLst>
        </pc:picChg>
      </pc:sldChg>
      <pc:sldChg chg="addSp delSp modSp new mod modTransition modAnim">
        <pc:chgData name="Leventhal, Brian C - leventbc" userId="3adb2060-2beb-4a7d-9680-0848e8f14df8" providerId="ADAL" clId="{9E070347-6C27-49C5-9C35-20151C9DEEAC}" dt="2022-01-14T20:13:21.273" v="239" actId="1076"/>
        <pc:sldMkLst>
          <pc:docMk/>
          <pc:sldMk cId="1302348048" sldId="276"/>
        </pc:sldMkLst>
        <pc:spChg chg="mod">
          <ac:chgData name="Leventhal, Brian C - leventbc" userId="3adb2060-2beb-4a7d-9680-0848e8f14df8" providerId="ADAL" clId="{9E070347-6C27-49C5-9C35-20151C9DEEAC}" dt="2022-01-14T15:18:28.124" v="75" actId="962"/>
          <ac:spMkLst>
            <pc:docMk/>
            <pc:sldMk cId="1302348048" sldId="276"/>
            <ac:spMk id="2" creationId="{79B7D787-0BDF-4EFF-846D-733FD7E73181}"/>
          </ac:spMkLst>
        </pc:spChg>
        <pc:spChg chg="add del mod">
          <ac:chgData name="Leventhal, Brian C - leventbc" userId="3adb2060-2beb-4a7d-9680-0848e8f14df8" providerId="ADAL" clId="{9E070347-6C27-49C5-9C35-20151C9DEEAC}" dt="2022-01-14T15:15:13.169" v="61" actId="478"/>
          <ac:spMkLst>
            <pc:docMk/>
            <pc:sldMk cId="1302348048" sldId="276"/>
            <ac:spMk id="3" creationId="{701AD8A9-E357-4F27-BF32-83AFE5ADB4CC}"/>
          </ac:spMkLst>
        </pc:spChg>
        <pc:spChg chg="add mod">
          <ac:chgData name="Leventhal, Brian C - leventbc" userId="3adb2060-2beb-4a7d-9680-0848e8f14df8" providerId="ADAL" clId="{9E070347-6C27-49C5-9C35-20151C9DEEAC}" dt="2022-01-14T20:13:11.566" v="236" actId="14100"/>
          <ac:spMkLst>
            <pc:docMk/>
            <pc:sldMk cId="1302348048" sldId="276"/>
            <ac:spMk id="3" creationId="{7F75BAC8-EEA6-48DD-935F-C3B32E4CC024}"/>
          </ac:spMkLst>
        </pc:spChg>
        <pc:spChg chg="add mod">
          <ac:chgData name="Leventhal, Brian C - leventbc" userId="3adb2060-2beb-4a7d-9680-0848e8f14df8" providerId="ADAL" clId="{9E070347-6C27-49C5-9C35-20151C9DEEAC}" dt="2022-01-14T15:15:13.387" v="62"/>
          <ac:spMkLst>
            <pc:docMk/>
            <pc:sldMk cId="1302348048" sldId="276"/>
            <ac:spMk id="9" creationId="{507AEFC5-3DAD-490F-A344-A492EFE7E635}"/>
          </ac:spMkLst>
        </pc:spChg>
        <pc:spChg chg="add mod">
          <ac:chgData name="Leventhal, Brian C - leventbc" userId="3adb2060-2beb-4a7d-9680-0848e8f14df8" providerId="ADAL" clId="{9E070347-6C27-49C5-9C35-20151C9DEEAC}" dt="2022-01-14T15:15:13.387" v="62"/>
          <ac:spMkLst>
            <pc:docMk/>
            <pc:sldMk cId="1302348048" sldId="276"/>
            <ac:spMk id="10" creationId="{6D2B0B53-0033-43F2-857D-AAC58C40892C}"/>
          </ac:spMkLst>
        </pc:spChg>
        <pc:spChg chg="add mod">
          <ac:chgData name="Leventhal, Brian C - leventbc" userId="3adb2060-2beb-4a7d-9680-0848e8f14df8" providerId="ADAL" clId="{9E070347-6C27-49C5-9C35-20151C9DEEAC}" dt="2022-01-14T20:13:21.273" v="239" actId="1076"/>
          <ac:spMkLst>
            <pc:docMk/>
            <pc:sldMk cId="1302348048" sldId="276"/>
            <ac:spMk id="12" creationId="{63349B27-6B11-4C21-8377-D8AF281433FE}"/>
          </ac:spMkLst>
        </pc:spChg>
        <pc:picChg chg="add del mod">
          <ac:chgData name="Leventhal, Brian C - leventbc" userId="3adb2060-2beb-4a7d-9680-0848e8f14df8" providerId="ADAL" clId="{9E070347-6C27-49C5-9C35-20151C9DEEAC}" dt="2022-01-14T15:15:02.675" v="59"/>
          <ac:picMkLst>
            <pc:docMk/>
            <pc:sldMk cId="1302348048" sldId="276"/>
            <ac:picMk id="6" creationId="{5E8E6C7F-5E58-42BF-A4E4-B7C60DBC3684}"/>
          </ac:picMkLst>
        </pc:picChg>
        <pc:picChg chg="add mod">
          <ac:chgData name="Leventhal, Brian C - leventbc" userId="3adb2060-2beb-4a7d-9680-0848e8f14df8" providerId="ADAL" clId="{9E070347-6C27-49C5-9C35-20151C9DEEAC}" dt="2022-01-14T15:15:13.387" v="62"/>
          <ac:picMkLst>
            <pc:docMk/>
            <pc:sldMk cId="1302348048" sldId="276"/>
            <ac:picMk id="7" creationId="{695B0018-5C41-442A-9763-FFEEDC38901F}"/>
          </ac:picMkLst>
        </pc:picChg>
        <pc:picChg chg="add mod">
          <ac:chgData name="Leventhal, Brian C - leventbc" userId="3adb2060-2beb-4a7d-9680-0848e8f14df8" providerId="ADAL" clId="{9E070347-6C27-49C5-9C35-20151C9DEEAC}" dt="2022-01-14T15:15:13.387" v="62"/>
          <ac:picMkLst>
            <pc:docMk/>
            <pc:sldMk cId="1302348048" sldId="276"/>
            <ac:picMk id="8" creationId="{64F0063F-CD3D-4BF6-9041-C243D17B8563}"/>
          </ac:picMkLst>
        </pc:picChg>
        <pc:picChg chg="add mod">
          <ac:chgData name="Leventhal, Brian C - leventbc" userId="3adb2060-2beb-4a7d-9680-0848e8f14df8" providerId="ADAL" clId="{9E070347-6C27-49C5-9C35-20151C9DEEAC}" dt="2022-01-14T15:23:12.564" v="93" actId="1076"/>
          <ac:picMkLst>
            <pc:docMk/>
            <pc:sldMk cId="1302348048" sldId="276"/>
            <ac:picMk id="11" creationId="{1CF5AAA7-B651-4917-ADDD-4E17CD2CE689}"/>
          </ac:picMkLst>
        </pc:picChg>
      </pc:sldChg>
      <pc:sldChg chg="addSp delSp modSp new mod modTransition modAnim">
        <pc:chgData name="Leventhal, Brian C - leventbc" userId="3adb2060-2beb-4a7d-9680-0848e8f14df8" providerId="ADAL" clId="{9E070347-6C27-49C5-9C35-20151C9DEEAC}" dt="2022-01-14T20:13:39.526" v="240"/>
        <pc:sldMkLst>
          <pc:docMk/>
          <pc:sldMk cId="1232998093" sldId="277"/>
        </pc:sldMkLst>
        <pc:spChg chg="mod">
          <ac:chgData name="Leventhal, Brian C - leventbc" userId="3adb2060-2beb-4a7d-9680-0848e8f14df8" providerId="ADAL" clId="{9E070347-6C27-49C5-9C35-20151C9DEEAC}" dt="2022-01-14T15:18:38.023" v="76" actId="962"/>
          <ac:spMkLst>
            <pc:docMk/>
            <pc:sldMk cId="1232998093" sldId="277"/>
            <ac:spMk id="2" creationId="{06B0D7D4-1203-4DF6-94AF-4CE3DF1C1738}"/>
          </ac:spMkLst>
        </pc:spChg>
        <pc:spChg chg="del">
          <ac:chgData name="Leventhal, Brian C - leventbc" userId="3adb2060-2beb-4a7d-9680-0848e8f14df8" providerId="ADAL" clId="{9E070347-6C27-49C5-9C35-20151C9DEEAC}" dt="2022-01-14T15:16:01.124" v="66" actId="478"/>
          <ac:spMkLst>
            <pc:docMk/>
            <pc:sldMk cId="1232998093" sldId="277"/>
            <ac:spMk id="3" creationId="{0DA8DD88-A7E0-4939-8C9E-762F419C9B1C}"/>
          </ac:spMkLst>
        </pc:spChg>
        <pc:spChg chg="del">
          <ac:chgData name="Leventhal, Brian C - leventbc" userId="3adb2060-2beb-4a7d-9680-0848e8f14df8" providerId="ADAL" clId="{9E070347-6C27-49C5-9C35-20151C9DEEAC}" dt="2022-01-14T15:16:04.235" v="68" actId="478"/>
          <ac:spMkLst>
            <pc:docMk/>
            <pc:sldMk cId="1232998093" sldId="277"/>
            <ac:spMk id="4" creationId="{1D75FD8E-849E-4389-B82A-6D98EF3E173E}"/>
          </ac:spMkLst>
        </pc:spChg>
        <pc:spChg chg="add mod">
          <ac:chgData name="Leventhal, Brian C - leventbc" userId="3adb2060-2beb-4a7d-9680-0848e8f14df8" providerId="ADAL" clId="{9E070347-6C27-49C5-9C35-20151C9DEEAC}" dt="2022-01-14T15:16:01.407" v="67"/>
          <ac:spMkLst>
            <pc:docMk/>
            <pc:sldMk cId="1232998093" sldId="277"/>
            <ac:spMk id="7" creationId="{8C87A024-1A7F-4D2A-91E4-2BC18D5DB63A}"/>
          </ac:spMkLst>
        </pc:spChg>
        <pc:spChg chg="add mod">
          <ac:chgData name="Leventhal, Brian C - leventbc" userId="3adb2060-2beb-4a7d-9680-0848e8f14df8" providerId="ADAL" clId="{9E070347-6C27-49C5-9C35-20151C9DEEAC}" dt="2022-01-14T15:16:01.407" v="67"/>
          <ac:spMkLst>
            <pc:docMk/>
            <pc:sldMk cId="1232998093" sldId="277"/>
            <ac:spMk id="8" creationId="{2C861A12-0FE4-44D7-84F6-F306BE6339BA}"/>
          </ac:spMkLst>
        </pc:spChg>
        <pc:spChg chg="add mod">
          <ac:chgData name="Leventhal, Brian C - leventbc" userId="3adb2060-2beb-4a7d-9680-0848e8f14df8" providerId="ADAL" clId="{9E070347-6C27-49C5-9C35-20151C9DEEAC}" dt="2022-01-14T20:13:39.526" v="240"/>
          <ac:spMkLst>
            <pc:docMk/>
            <pc:sldMk cId="1232998093" sldId="277"/>
            <ac:spMk id="10" creationId="{46E4E152-FA90-46C1-ADBA-B84F12102DB4}"/>
          </ac:spMkLst>
        </pc:spChg>
        <pc:spChg chg="add mod">
          <ac:chgData name="Leventhal, Brian C - leventbc" userId="3adb2060-2beb-4a7d-9680-0848e8f14df8" providerId="ADAL" clId="{9E070347-6C27-49C5-9C35-20151C9DEEAC}" dt="2022-01-14T20:13:39.526" v="240"/>
          <ac:spMkLst>
            <pc:docMk/>
            <pc:sldMk cId="1232998093" sldId="277"/>
            <ac:spMk id="11" creationId="{AC62060A-A7A5-4A7C-9565-8E5A7DAF012F}"/>
          </ac:spMkLst>
        </pc:spChg>
        <pc:picChg chg="add mod">
          <ac:chgData name="Leventhal, Brian C - leventbc" userId="3adb2060-2beb-4a7d-9680-0848e8f14df8" providerId="ADAL" clId="{9E070347-6C27-49C5-9C35-20151C9DEEAC}" dt="2022-01-14T15:16:01.407" v="67"/>
          <ac:picMkLst>
            <pc:docMk/>
            <pc:sldMk cId="1232998093" sldId="277"/>
            <ac:picMk id="5" creationId="{E0C4754E-0CCC-4C7F-B2C4-4EF3DA7463DF}"/>
          </ac:picMkLst>
        </pc:picChg>
        <pc:picChg chg="add mod">
          <ac:chgData name="Leventhal, Brian C - leventbc" userId="3adb2060-2beb-4a7d-9680-0848e8f14df8" providerId="ADAL" clId="{9E070347-6C27-49C5-9C35-20151C9DEEAC}" dt="2022-01-14T15:16:01.407" v="67"/>
          <ac:picMkLst>
            <pc:docMk/>
            <pc:sldMk cId="1232998093" sldId="277"/>
            <ac:picMk id="6" creationId="{1CAD27B5-CE05-4CDD-88E5-D1C34945DEAB}"/>
          </ac:picMkLst>
        </pc:picChg>
        <pc:picChg chg="add mod">
          <ac:chgData name="Leventhal, Brian C - leventbc" userId="3adb2060-2beb-4a7d-9680-0848e8f14df8" providerId="ADAL" clId="{9E070347-6C27-49C5-9C35-20151C9DEEAC}" dt="2022-01-14T15:16:22.386" v="70" actId="1076"/>
          <ac:picMkLst>
            <pc:docMk/>
            <pc:sldMk cId="1232998093" sldId="277"/>
            <ac:picMk id="9" creationId="{EECFFEE6-C968-4A8C-A0CD-DACA1DFE6C19}"/>
          </ac:picMkLst>
        </pc:picChg>
      </pc:sldChg>
      <pc:sldChg chg="addSp delSp modSp add mod ord modTransition delAnim">
        <pc:chgData name="Leventhal, Brian C - leventbc" userId="3adb2060-2beb-4a7d-9680-0848e8f14df8" providerId="ADAL" clId="{9E070347-6C27-49C5-9C35-20151C9DEEAC}" dt="2022-01-14T20:07:40.766" v="210" actId="1076"/>
        <pc:sldMkLst>
          <pc:docMk/>
          <pc:sldMk cId="860536581" sldId="278"/>
        </pc:sldMkLst>
        <pc:spChg chg="del">
          <ac:chgData name="Leventhal, Brian C - leventbc" userId="3adb2060-2beb-4a7d-9680-0848e8f14df8" providerId="ADAL" clId="{9E070347-6C27-49C5-9C35-20151C9DEEAC}" dt="2022-01-14T19:57:51.164" v="151" actId="478"/>
          <ac:spMkLst>
            <pc:docMk/>
            <pc:sldMk cId="860536581" sldId="278"/>
            <ac:spMk id="15" creationId="{432F5CC0-28D6-41F3-967A-43034C0E99EE}"/>
          </ac:spMkLst>
        </pc:spChg>
        <pc:spChg chg="del">
          <ac:chgData name="Leventhal, Brian C - leventbc" userId="3adb2060-2beb-4a7d-9680-0848e8f14df8" providerId="ADAL" clId="{9E070347-6C27-49C5-9C35-20151C9DEEAC}" dt="2022-01-14T19:57:54.052" v="152" actId="478"/>
          <ac:spMkLst>
            <pc:docMk/>
            <pc:sldMk cId="860536581" sldId="278"/>
            <ac:spMk id="17" creationId="{4E54E86E-7836-4C72-98F8-F17202A7F02E}"/>
          </ac:spMkLst>
        </pc:spChg>
        <pc:spChg chg="mod topLvl">
          <ac:chgData name="Leventhal, Brian C - leventbc" userId="3adb2060-2beb-4a7d-9680-0848e8f14df8" providerId="ADAL" clId="{9E070347-6C27-49C5-9C35-20151C9DEEAC}" dt="2022-01-14T20:06:00.195" v="206" actId="1076"/>
          <ac:spMkLst>
            <pc:docMk/>
            <pc:sldMk cId="860536581" sldId="278"/>
            <ac:spMk id="30" creationId="{856B8AB2-93E8-4651-A912-379DE4945731}"/>
          </ac:spMkLst>
        </pc:spChg>
        <pc:spChg chg="mod topLvl">
          <ac:chgData name="Leventhal, Brian C - leventbc" userId="3adb2060-2beb-4a7d-9680-0848e8f14df8" providerId="ADAL" clId="{9E070347-6C27-49C5-9C35-20151C9DEEAC}" dt="2022-01-14T20:07:40.766" v="210" actId="1076"/>
          <ac:spMkLst>
            <pc:docMk/>
            <pc:sldMk cId="860536581" sldId="278"/>
            <ac:spMk id="31" creationId="{AD0B19EE-DA59-4741-983F-61243645B3F4}"/>
          </ac:spMkLst>
        </pc:spChg>
        <pc:spChg chg="mod topLvl">
          <ac:chgData name="Leventhal, Brian C - leventbc" userId="3adb2060-2beb-4a7d-9680-0848e8f14df8" providerId="ADAL" clId="{9E070347-6C27-49C5-9C35-20151C9DEEAC}" dt="2022-01-14T20:06:03.287" v="207" actId="1076"/>
          <ac:spMkLst>
            <pc:docMk/>
            <pc:sldMk cId="860536581" sldId="278"/>
            <ac:spMk id="37" creationId="{E212F742-7841-497D-BA9C-22CBB64AA7A2}"/>
          </ac:spMkLst>
        </pc:spChg>
        <pc:grpChg chg="add del mod">
          <ac:chgData name="Leventhal, Brian C - leventbc" userId="3adb2060-2beb-4a7d-9680-0848e8f14df8" providerId="ADAL" clId="{9E070347-6C27-49C5-9C35-20151C9DEEAC}" dt="2022-01-14T20:00:33.493" v="162" actId="165"/>
          <ac:grpSpMkLst>
            <pc:docMk/>
            <pc:sldMk cId="860536581" sldId="278"/>
            <ac:grpSpMk id="3" creationId="{72F970AA-737C-4A60-A3F9-AD2A1DAA6134}"/>
          </ac:grpSpMkLst>
        </pc:grpChg>
        <pc:grpChg chg="add mod">
          <ac:chgData name="Leventhal, Brian C - leventbc" userId="3adb2060-2beb-4a7d-9680-0848e8f14df8" providerId="ADAL" clId="{9E070347-6C27-49C5-9C35-20151C9DEEAC}" dt="2022-01-14T20:07:36.274" v="209" actId="1076"/>
          <ac:grpSpMkLst>
            <pc:docMk/>
            <pc:sldMk cId="860536581" sldId="278"/>
            <ac:grpSpMk id="4" creationId="{28393C89-D1DF-4439-AEA5-8592E33BCDA9}"/>
          </ac:grpSpMkLst>
        </pc:grpChg>
        <pc:grpChg chg="del">
          <ac:chgData name="Leventhal, Brian C - leventbc" userId="3adb2060-2beb-4a7d-9680-0848e8f14df8" providerId="ADAL" clId="{9E070347-6C27-49C5-9C35-20151C9DEEAC}" dt="2022-01-14T19:57:45.634" v="150" actId="478"/>
          <ac:grpSpMkLst>
            <pc:docMk/>
            <pc:sldMk cId="860536581" sldId="278"/>
            <ac:grpSpMk id="32" creationId="{4B0568CF-DD96-45FE-A193-5A19D97F51EF}"/>
          </ac:grpSpMkLst>
        </pc:grpChg>
        <pc:grpChg chg="del">
          <ac:chgData name="Leventhal, Brian C - leventbc" userId="3adb2060-2beb-4a7d-9680-0848e8f14df8" providerId="ADAL" clId="{9E070347-6C27-49C5-9C35-20151C9DEEAC}" dt="2022-01-14T19:57:45.634" v="150" actId="478"/>
          <ac:grpSpMkLst>
            <pc:docMk/>
            <pc:sldMk cId="860536581" sldId="278"/>
            <ac:grpSpMk id="36" creationId="{BF59F198-9C27-4E0F-AB1E-D0BE8F61643A}"/>
          </ac:grpSpMkLst>
        </pc:grpChg>
        <pc:grpChg chg="del">
          <ac:chgData name="Leventhal, Brian C - leventbc" userId="3adb2060-2beb-4a7d-9680-0848e8f14df8" providerId="ADAL" clId="{9E070347-6C27-49C5-9C35-20151C9DEEAC}" dt="2022-01-14T19:57:45.634" v="150" actId="478"/>
          <ac:grpSpMkLst>
            <pc:docMk/>
            <pc:sldMk cId="860536581" sldId="278"/>
            <ac:grpSpMk id="42" creationId="{5F124FF3-4EE5-4A00-AAC4-F58DEFA29F18}"/>
          </ac:grpSpMkLst>
        </pc:grpChg>
        <pc:grpChg chg="del mod">
          <ac:chgData name="Leventhal, Brian C - leventbc" userId="3adb2060-2beb-4a7d-9680-0848e8f14df8" providerId="ADAL" clId="{9E070347-6C27-49C5-9C35-20151C9DEEAC}" dt="2022-01-14T19:58:03.245" v="154" actId="165"/>
          <ac:grpSpMkLst>
            <pc:docMk/>
            <pc:sldMk cId="860536581" sldId="278"/>
            <ac:grpSpMk id="50" creationId="{668DB86D-2A6B-4174-93BD-2E026200D7CA}"/>
          </ac:grpSpMkLst>
        </pc:grpChg>
        <pc:grpChg chg="del">
          <ac:chgData name="Leventhal, Brian C - leventbc" userId="3adb2060-2beb-4a7d-9680-0848e8f14df8" providerId="ADAL" clId="{9E070347-6C27-49C5-9C35-20151C9DEEAC}" dt="2022-01-14T19:57:45.634" v="150" actId="478"/>
          <ac:grpSpMkLst>
            <pc:docMk/>
            <pc:sldMk cId="860536581" sldId="278"/>
            <ac:grpSpMk id="51" creationId="{B33F6493-5930-4A4F-9E40-C41B8EDB2956}"/>
          </ac:grpSpMkLst>
        </pc:grpChg>
        <pc:picChg chg="del">
          <ac:chgData name="Leventhal, Brian C - leventbc" userId="3adb2060-2beb-4a7d-9680-0848e8f14df8" providerId="ADAL" clId="{9E070347-6C27-49C5-9C35-20151C9DEEAC}" dt="2022-01-14T19:58:38.544" v="156" actId="478"/>
          <ac:picMkLst>
            <pc:docMk/>
            <pc:sldMk cId="860536581" sldId="278"/>
            <ac:picMk id="2" creationId="{F9CE24F6-FA8C-4A2A-ACEA-DF0975668A35}"/>
          </ac:picMkLst>
        </pc:picChg>
      </pc:sldChg>
      <pc:sldChg chg="add del">
        <pc:chgData name="Leventhal, Brian C - leventbc" userId="3adb2060-2beb-4a7d-9680-0848e8f14df8" providerId="ADAL" clId="{9E070347-6C27-49C5-9C35-20151C9DEEAC}" dt="2022-01-14T15:26:36.330" v="102" actId="47"/>
        <pc:sldMkLst>
          <pc:docMk/>
          <pc:sldMk cId="1244573629" sldId="278"/>
        </pc:sldMkLst>
      </pc:sldChg>
    </pc:docChg>
  </pc:docChgLst>
  <pc:docChgLst>
    <pc:chgData name="Leventhal, Brian C - leventbc" userId="3adb2060-2beb-4a7d-9680-0848e8f14df8" providerId="ADAL" clId="{DDC59237-1CC7-4D00-A6F1-0E9486A4C461}"/>
    <pc:docChg chg="modSld">
      <pc:chgData name="Leventhal, Brian C - leventbc" userId="3adb2060-2beb-4a7d-9680-0848e8f14df8" providerId="ADAL" clId="{DDC59237-1CC7-4D00-A6F1-0E9486A4C461}" dt="2022-01-14T20:18:56.242" v="3"/>
      <pc:docMkLst>
        <pc:docMk/>
      </pc:docMkLst>
      <pc:sldChg chg="modTransition">
        <pc:chgData name="Leventhal, Brian C - leventbc" userId="3adb2060-2beb-4a7d-9680-0848e8f14df8" providerId="ADAL" clId="{DDC59237-1CC7-4D00-A6F1-0E9486A4C461}" dt="2022-01-14T20:18:45.605" v="1"/>
        <pc:sldMkLst>
          <pc:docMk/>
          <pc:sldMk cId="2268757999" sldId="258"/>
        </pc:sldMkLst>
      </pc:sldChg>
      <pc:sldChg chg="modTransition">
        <pc:chgData name="Leventhal, Brian C - leventbc" userId="3adb2060-2beb-4a7d-9680-0848e8f14df8" providerId="ADAL" clId="{DDC59237-1CC7-4D00-A6F1-0E9486A4C461}" dt="2022-01-14T20:18:12.385" v="0"/>
        <pc:sldMkLst>
          <pc:docMk/>
          <pc:sldMk cId="2322221250" sldId="275"/>
        </pc:sldMkLst>
      </pc:sldChg>
      <pc:sldChg chg="modTransition">
        <pc:chgData name="Leventhal, Brian C - leventbc" userId="3adb2060-2beb-4a7d-9680-0848e8f14df8" providerId="ADAL" clId="{DDC59237-1CC7-4D00-A6F1-0E9486A4C461}" dt="2022-01-14T20:18:51.447" v="2"/>
        <pc:sldMkLst>
          <pc:docMk/>
          <pc:sldMk cId="1302348048" sldId="276"/>
        </pc:sldMkLst>
      </pc:sldChg>
      <pc:sldChg chg="modTransition">
        <pc:chgData name="Leventhal, Brian C - leventbc" userId="3adb2060-2beb-4a7d-9680-0848e8f14df8" providerId="ADAL" clId="{DDC59237-1CC7-4D00-A6F1-0E9486A4C461}" dt="2022-01-14T20:18:56.242" v="3"/>
        <pc:sldMkLst>
          <pc:docMk/>
          <pc:sldMk cId="1232998093" sldId="277"/>
        </pc:sldMkLst>
      </pc:sldChg>
    </pc:docChg>
  </pc:docChgLst>
  <pc:docChgLst>
    <pc:chgData name="Leventhal, Brian C - leventbc" userId="3adb2060-2beb-4a7d-9680-0848e8f14df8" providerId="ADAL" clId="{293AD48A-53C2-4109-9B90-6D5E8070BEF6}"/>
    <pc:docChg chg="undo custSel addSld delSld modSld">
      <pc:chgData name="Leventhal, Brian C - leventbc" userId="3adb2060-2beb-4a7d-9680-0848e8f14df8" providerId="ADAL" clId="{293AD48A-53C2-4109-9B90-6D5E8070BEF6}" dt="2022-01-22T17:57:35.606" v="706"/>
      <pc:docMkLst>
        <pc:docMk/>
      </pc:docMkLst>
      <pc:sldChg chg="addSp modSp mod modTransition modAnim">
        <pc:chgData name="Leventhal, Brian C - leventbc" userId="3adb2060-2beb-4a7d-9680-0848e8f14df8" providerId="ADAL" clId="{293AD48A-53C2-4109-9B90-6D5E8070BEF6}" dt="2022-01-22T17:57:35.606" v="706"/>
        <pc:sldMkLst>
          <pc:docMk/>
          <pc:sldMk cId="3532251258" sldId="256"/>
        </pc:sldMkLst>
        <pc:spChg chg="mod">
          <ac:chgData name="Leventhal, Brian C - leventbc" userId="3adb2060-2beb-4a7d-9680-0848e8f14df8" providerId="ADAL" clId="{293AD48A-53C2-4109-9B90-6D5E8070BEF6}" dt="2022-01-22T17:28:49.914" v="51" actId="20577"/>
          <ac:spMkLst>
            <pc:docMk/>
            <pc:sldMk cId="3532251258" sldId="256"/>
            <ac:spMk id="3" creationId="{23A3BA09-5102-4C0A-9573-29D00C95C787}"/>
          </ac:spMkLst>
        </pc:spChg>
        <pc:spChg chg="add mod">
          <ac:chgData name="Leventhal, Brian C - leventbc" userId="3adb2060-2beb-4a7d-9680-0848e8f14df8" providerId="ADAL" clId="{293AD48A-53C2-4109-9B90-6D5E8070BEF6}" dt="2022-01-22T17:53:54.456" v="520"/>
          <ac:spMkLst>
            <pc:docMk/>
            <pc:sldMk cId="3532251258" sldId="256"/>
            <ac:spMk id="4" creationId="{FA132CCB-DFF0-4371-9BF3-AEE61216AC26}"/>
          </ac:spMkLst>
        </pc:spChg>
        <pc:spChg chg="add mod">
          <ac:chgData name="Leventhal, Brian C - leventbc" userId="3adb2060-2beb-4a7d-9680-0848e8f14df8" providerId="ADAL" clId="{293AD48A-53C2-4109-9B90-6D5E8070BEF6}" dt="2022-01-22T17:56:44.202" v="702" actId="164"/>
          <ac:spMkLst>
            <pc:docMk/>
            <pc:sldMk cId="3532251258" sldId="256"/>
            <ac:spMk id="5" creationId="{1017212F-121E-4353-8121-0F6FC7A7C4BF}"/>
          </ac:spMkLst>
        </pc:spChg>
        <pc:spChg chg="add mod">
          <ac:chgData name="Leventhal, Brian C - leventbc" userId="3adb2060-2beb-4a7d-9680-0848e8f14df8" providerId="ADAL" clId="{293AD48A-53C2-4109-9B90-6D5E8070BEF6}" dt="2022-01-22T17:57:20.030" v="705" actId="14100"/>
          <ac:spMkLst>
            <pc:docMk/>
            <pc:sldMk cId="3532251258" sldId="256"/>
            <ac:spMk id="11" creationId="{AF484107-6B0C-4B08-A567-613C39DA1013}"/>
          </ac:spMkLst>
        </pc:spChg>
        <pc:grpChg chg="add mod">
          <ac:chgData name="Leventhal, Brian C - leventbc" userId="3adb2060-2beb-4a7d-9680-0848e8f14df8" providerId="ADAL" clId="{293AD48A-53C2-4109-9B90-6D5E8070BEF6}" dt="2022-01-22T17:56:44.202" v="702" actId="164"/>
          <ac:grpSpMkLst>
            <pc:docMk/>
            <pc:sldMk cId="3532251258" sldId="256"/>
            <ac:grpSpMk id="10" creationId="{59627D5D-A6D4-44A5-A9BB-1346FA767319}"/>
          </ac:grpSpMkLst>
        </pc:grpChg>
        <pc:picChg chg="add mod">
          <ac:chgData name="Leventhal, Brian C - leventbc" userId="3adb2060-2beb-4a7d-9680-0848e8f14df8" providerId="ADAL" clId="{293AD48A-53C2-4109-9B90-6D5E8070BEF6}" dt="2022-01-22T17:56:44.202" v="702" actId="164"/>
          <ac:picMkLst>
            <pc:docMk/>
            <pc:sldMk cId="3532251258" sldId="256"/>
            <ac:picMk id="7" creationId="{1521294D-EC3A-440F-A687-09790C14147B}"/>
          </ac:picMkLst>
        </pc:picChg>
        <pc:cxnChg chg="add mod">
          <ac:chgData name="Leventhal, Brian C - leventbc" userId="3adb2060-2beb-4a7d-9680-0848e8f14df8" providerId="ADAL" clId="{293AD48A-53C2-4109-9B90-6D5E8070BEF6}" dt="2022-01-22T17:56:44.202" v="702" actId="164"/>
          <ac:cxnSpMkLst>
            <pc:docMk/>
            <pc:sldMk cId="3532251258" sldId="256"/>
            <ac:cxnSpMk id="9" creationId="{37C19746-03DD-49DA-B242-4D8411C4F60F}"/>
          </ac:cxnSpMkLst>
        </pc:cxnChg>
      </pc:sldChg>
      <pc:sldChg chg="del">
        <pc:chgData name="Leventhal, Brian C - leventbc" userId="3adb2060-2beb-4a7d-9680-0848e8f14df8" providerId="ADAL" clId="{293AD48A-53C2-4109-9B90-6D5E8070BEF6}" dt="2022-01-22T17:26:53.405" v="5" actId="47"/>
        <pc:sldMkLst>
          <pc:docMk/>
          <pc:sldMk cId="2268757999" sldId="258"/>
        </pc:sldMkLst>
      </pc:sldChg>
      <pc:sldChg chg="del">
        <pc:chgData name="Leventhal, Brian C - leventbc" userId="3adb2060-2beb-4a7d-9680-0848e8f14df8" providerId="ADAL" clId="{293AD48A-53C2-4109-9B90-6D5E8070BEF6}" dt="2022-01-22T17:26:58.001" v="8" actId="47"/>
        <pc:sldMkLst>
          <pc:docMk/>
          <pc:sldMk cId="99808946" sldId="270"/>
        </pc:sldMkLst>
      </pc:sldChg>
      <pc:sldChg chg="del">
        <pc:chgData name="Leventhal, Brian C - leventbc" userId="3adb2060-2beb-4a7d-9680-0848e8f14df8" providerId="ADAL" clId="{293AD48A-53C2-4109-9B90-6D5E8070BEF6}" dt="2022-01-22T17:26:44.776" v="0" actId="47"/>
        <pc:sldMkLst>
          <pc:docMk/>
          <pc:sldMk cId="3987835201" sldId="271"/>
        </pc:sldMkLst>
      </pc:sldChg>
      <pc:sldChg chg="del">
        <pc:chgData name="Leventhal, Brian C - leventbc" userId="3adb2060-2beb-4a7d-9680-0848e8f14df8" providerId="ADAL" clId="{293AD48A-53C2-4109-9B90-6D5E8070BEF6}" dt="2022-01-22T17:26:45.215" v="1" actId="47"/>
        <pc:sldMkLst>
          <pc:docMk/>
          <pc:sldMk cId="3061064832" sldId="272"/>
        </pc:sldMkLst>
      </pc:sldChg>
      <pc:sldChg chg="del">
        <pc:chgData name="Leventhal, Brian C - leventbc" userId="3adb2060-2beb-4a7d-9680-0848e8f14df8" providerId="ADAL" clId="{293AD48A-53C2-4109-9B90-6D5E8070BEF6}" dt="2022-01-22T17:26:45.416" v="2" actId="47"/>
        <pc:sldMkLst>
          <pc:docMk/>
          <pc:sldMk cId="924156362" sldId="273"/>
        </pc:sldMkLst>
      </pc:sldChg>
      <pc:sldChg chg="del">
        <pc:chgData name="Leventhal, Brian C - leventbc" userId="3adb2060-2beb-4a7d-9680-0848e8f14df8" providerId="ADAL" clId="{293AD48A-53C2-4109-9B90-6D5E8070BEF6}" dt="2022-01-22T17:26:45.594" v="3" actId="47"/>
        <pc:sldMkLst>
          <pc:docMk/>
          <pc:sldMk cId="2451656643" sldId="274"/>
        </pc:sldMkLst>
      </pc:sldChg>
      <pc:sldChg chg="addSp delSp modSp mod modTransition addAnim delAnim modAnim">
        <pc:chgData name="Leventhal, Brian C - leventbc" userId="3adb2060-2beb-4a7d-9680-0848e8f14df8" providerId="ADAL" clId="{293AD48A-53C2-4109-9B90-6D5E8070BEF6}" dt="2022-01-22T17:53:17.180" v="513"/>
        <pc:sldMkLst>
          <pc:docMk/>
          <pc:sldMk cId="2322221250" sldId="275"/>
        </pc:sldMkLst>
        <pc:spChg chg="add del mod">
          <ac:chgData name="Leventhal, Brian C - leventbc" userId="3adb2060-2beb-4a7d-9680-0848e8f14df8" providerId="ADAL" clId="{293AD48A-53C2-4109-9B90-6D5E8070BEF6}" dt="2022-01-22T17:43:13.546" v="415" actId="478"/>
          <ac:spMkLst>
            <pc:docMk/>
            <pc:sldMk cId="2322221250" sldId="275"/>
            <ac:spMk id="4" creationId="{5AFAAA32-8329-479F-8DA5-354A9D0A84BB}"/>
          </ac:spMkLst>
        </pc:spChg>
        <pc:spChg chg="add mod">
          <ac:chgData name="Leventhal, Brian C - leventbc" userId="3adb2060-2beb-4a7d-9680-0848e8f14df8" providerId="ADAL" clId="{293AD48A-53C2-4109-9B90-6D5E8070BEF6}" dt="2022-01-22T17:52:44.391" v="472"/>
          <ac:spMkLst>
            <pc:docMk/>
            <pc:sldMk cId="2322221250" sldId="275"/>
            <ac:spMk id="5" creationId="{23B23A8C-6F28-4EB8-91A9-74ECFF0BE0E1}"/>
          </ac:spMkLst>
        </pc:spChg>
        <pc:spChg chg="add del mod">
          <ac:chgData name="Leventhal, Brian C - leventbc" userId="3adb2060-2beb-4a7d-9680-0848e8f14df8" providerId="ADAL" clId="{293AD48A-53C2-4109-9B90-6D5E8070BEF6}" dt="2022-01-22T17:51:50.016" v="470" actId="478"/>
          <ac:spMkLst>
            <pc:docMk/>
            <pc:sldMk cId="2322221250" sldId="275"/>
            <ac:spMk id="6" creationId="{10876DA7-4CE9-43CE-9A79-047574841CBB}"/>
          </ac:spMkLst>
        </pc:spChg>
        <pc:spChg chg="mod">
          <ac:chgData name="Leventhal, Brian C - leventbc" userId="3adb2060-2beb-4a7d-9680-0848e8f14df8" providerId="ADAL" clId="{293AD48A-53C2-4109-9B90-6D5E8070BEF6}" dt="2022-01-22T17:32:53.326" v="315" actId="164"/>
          <ac:spMkLst>
            <pc:docMk/>
            <pc:sldMk cId="2322221250" sldId="275"/>
            <ac:spMk id="15" creationId="{432F5CC0-28D6-41F3-967A-43034C0E99EE}"/>
          </ac:spMkLst>
        </pc:spChg>
        <pc:spChg chg="mod">
          <ac:chgData name="Leventhal, Brian C - leventbc" userId="3adb2060-2beb-4a7d-9680-0848e8f14df8" providerId="ADAL" clId="{293AD48A-53C2-4109-9B90-6D5E8070BEF6}" dt="2022-01-22T17:32:53.326" v="315" actId="164"/>
          <ac:spMkLst>
            <pc:docMk/>
            <pc:sldMk cId="2322221250" sldId="275"/>
            <ac:spMk id="17" creationId="{4E54E86E-7836-4C72-98F8-F17202A7F02E}"/>
          </ac:spMkLst>
        </pc:spChg>
        <pc:spChg chg="mod">
          <ac:chgData name="Leventhal, Brian C - leventbc" userId="3adb2060-2beb-4a7d-9680-0848e8f14df8" providerId="ADAL" clId="{293AD48A-53C2-4109-9B90-6D5E8070BEF6}" dt="2022-01-22T17:31:32.758" v="303" actId="962"/>
          <ac:spMkLst>
            <pc:docMk/>
            <pc:sldMk cId="2322221250" sldId="275"/>
            <ac:spMk id="21" creationId="{ECC56A54-1E75-4586-B522-903F3B920BB5}"/>
          </ac:spMkLst>
        </pc:spChg>
        <pc:spChg chg="mod">
          <ac:chgData name="Leventhal, Brian C - leventbc" userId="3adb2060-2beb-4a7d-9680-0848e8f14df8" providerId="ADAL" clId="{293AD48A-53C2-4109-9B90-6D5E8070BEF6}" dt="2022-01-22T17:42:08.584" v="373" actId="962"/>
          <ac:spMkLst>
            <pc:docMk/>
            <pc:sldMk cId="2322221250" sldId="275"/>
            <ac:spMk id="24" creationId="{2C685A67-02B5-4FAD-A067-72EF7E4454E9}"/>
          </ac:spMkLst>
        </pc:spChg>
        <pc:spChg chg="mod">
          <ac:chgData name="Leventhal, Brian C - leventbc" userId="3adb2060-2beb-4a7d-9680-0848e8f14df8" providerId="ADAL" clId="{293AD48A-53C2-4109-9B90-6D5E8070BEF6}" dt="2022-01-22T17:42:05.723" v="372" actId="962"/>
          <ac:spMkLst>
            <pc:docMk/>
            <pc:sldMk cId="2322221250" sldId="275"/>
            <ac:spMk id="25" creationId="{C7D1DCEF-DC27-44B1-93BD-0964D82E7504}"/>
          </ac:spMkLst>
        </pc:spChg>
        <pc:spChg chg="mod">
          <ac:chgData name="Leventhal, Brian C - leventbc" userId="3adb2060-2beb-4a7d-9680-0848e8f14df8" providerId="ADAL" clId="{293AD48A-53C2-4109-9B90-6D5E8070BEF6}" dt="2022-01-22T17:40:25.317" v="362"/>
          <ac:spMkLst>
            <pc:docMk/>
            <pc:sldMk cId="2322221250" sldId="275"/>
            <ac:spMk id="27" creationId="{F48E63AB-4832-4D0D-9F8B-EFA8ABE3DC78}"/>
          </ac:spMkLst>
        </pc:spChg>
        <pc:spChg chg="mod">
          <ac:chgData name="Leventhal, Brian C - leventbc" userId="3adb2060-2beb-4a7d-9680-0848e8f14df8" providerId="ADAL" clId="{293AD48A-53C2-4109-9B90-6D5E8070BEF6}" dt="2022-01-22T17:40:25.317" v="362"/>
          <ac:spMkLst>
            <pc:docMk/>
            <pc:sldMk cId="2322221250" sldId="275"/>
            <ac:spMk id="28" creationId="{4EDE5970-C5E5-41FE-AC98-D528EA60C701}"/>
          </ac:spMkLst>
        </pc:spChg>
        <pc:spChg chg="mod">
          <ac:chgData name="Leventhal, Brian C - leventbc" userId="3adb2060-2beb-4a7d-9680-0848e8f14df8" providerId="ADAL" clId="{293AD48A-53C2-4109-9B90-6D5E8070BEF6}" dt="2022-01-22T17:32:33.363" v="313" actId="962"/>
          <ac:spMkLst>
            <pc:docMk/>
            <pc:sldMk cId="2322221250" sldId="275"/>
            <ac:spMk id="30" creationId="{856B8AB2-93E8-4651-A912-379DE4945731}"/>
          </ac:spMkLst>
        </pc:spChg>
        <pc:spChg chg="mod">
          <ac:chgData name="Leventhal, Brian C - leventbc" userId="3adb2060-2beb-4a7d-9680-0848e8f14df8" providerId="ADAL" clId="{293AD48A-53C2-4109-9B90-6D5E8070BEF6}" dt="2022-01-22T17:32:26.870" v="312" actId="962"/>
          <ac:spMkLst>
            <pc:docMk/>
            <pc:sldMk cId="2322221250" sldId="275"/>
            <ac:spMk id="31" creationId="{AD0B19EE-DA59-4741-983F-61243645B3F4}"/>
          </ac:spMkLst>
        </pc:spChg>
        <pc:spChg chg="mod">
          <ac:chgData name="Leventhal, Brian C - leventbc" userId="3adb2060-2beb-4a7d-9680-0848e8f14df8" providerId="ADAL" clId="{293AD48A-53C2-4109-9B90-6D5E8070BEF6}" dt="2022-01-22T17:31:49.271" v="306" actId="962"/>
          <ac:spMkLst>
            <pc:docMk/>
            <pc:sldMk cId="2322221250" sldId="275"/>
            <ac:spMk id="34" creationId="{161D360A-ACBF-42DC-A75E-92D68F448FA2}"/>
          </ac:spMkLst>
        </pc:spChg>
        <pc:spChg chg="mod">
          <ac:chgData name="Leventhal, Brian C - leventbc" userId="3adb2060-2beb-4a7d-9680-0848e8f14df8" providerId="ADAL" clId="{293AD48A-53C2-4109-9B90-6D5E8070BEF6}" dt="2022-01-22T17:31:44.005" v="305" actId="962"/>
          <ac:spMkLst>
            <pc:docMk/>
            <pc:sldMk cId="2322221250" sldId="275"/>
            <ac:spMk id="35" creationId="{F7C2CEA5-EC33-4944-8FFC-D6FACEA41C48}"/>
          </ac:spMkLst>
        </pc:spChg>
        <pc:spChg chg="mod">
          <ac:chgData name="Leventhal, Brian C - leventbc" userId="3adb2060-2beb-4a7d-9680-0848e8f14df8" providerId="ADAL" clId="{293AD48A-53C2-4109-9B90-6D5E8070BEF6}" dt="2022-01-22T17:32:21.584" v="311" actId="962"/>
          <ac:spMkLst>
            <pc:docMk/>
            <pc:sldMk cId="2322221250" sldId="275"/>
            <ac:spMk id="37" creationId="{E212F742-7841-497D-BA9C-22CBB64AA7A2}"/>
          </ac:spMkLst>
        </pc:spChg>
        <pc:spChg chg="mod">
          <ac:chgData name="Leventhal, Brian C - leventbc" userId="3adb2060-2beb-4a7d-9680-0848e8f14df8" providerId="ADAL" clId="{293AD48A-53C2-4109-9B90-6D5E8070BEF6}" dt="2022-01-22T17:32:08.157" v="309" actId="962"/>
          <ac:spMkLst>
            <pc:docMk/>
            <pc:sldMk cId="2322221250" sldId="275"/>
            <ac:spMk id="38" creationId="{96A919B4-423A-4A76-BB1F-7D95177BD4A4}"/>
          </ac:spMkLst>
        </pc:spChg>
        <pc:spChg chg="mod">
          <ac:chgData name="Leventhal, Brian C - leventbc" userId="3adb2060-2beb-4a7d-9680-0848e8f14df8" providerId="ADAL" clId="{293AD48A-53C2-4109-9B90-6D5E8070BEF6}" dt="2022-01-22T17:31:28.251" v="302" actId="962"/>
          <ac:spMkLst>
            <pc:docMk/>
            <pc:sldMk cId="2322221250" sldId="275"/>
            <ac:spMk id="39" creationId="{D9DCBEA4-F405-49E1-9701-0B6E48097856}"/>
          </ac:spMkLst>
        </pc:spChg>
        <pc:spChg chg="mod">
          <ac:chgData name="Leventhal, Brian C - leventbc" userId="3adb2060-2beb-4a7d-9680-0848e8f14df8" providerId="ADAL" clId="{293AD48A-53C2-4109-9B90-6D5E8070BEF6}" dt="2022-01-22T17:32:02.452" v="308" actId="962"/>
          <ac:spMkLst>
            <pc:docMk/>
            <pc:sldMk cId="2322221250" sldId="275"/>
            <ac:spMk id="40" creationId="{80E2787B-E170-46D6-97E4-B7AC2D4C53CC}"/>
          </ac:spMkLst>
        </pc:spChg>
        <pc:spChg chg="mod">
          <ac:chgData name="Leventhal, Brian C - leventbc" userId="3adb2060-2beb-4a7d-9680-0848e8f14df8" providerId="ADAL" clId="{293AD48A-53C2-4109-9B90-6D5E8070BEF6}" dt="2022-01-22T17:42:00.283" v="371" actId="962"/>
          <ac:spMkLst>
            <pc:docMk/>
            <pc:sldMk cId="2322221250" sldId="275"/>
            <ac:spMk id="41" creationId="{D54A8CFB-368A-409E-8E36-9FE08EDD2C61}"/>
          </ac:spMkLst>
        </pc:spChg>
        <pc:spChg chg="mod">
          <ac:chgData name="Leventhal, Brian C - leventbc" userId="3adb2060-2beb-4a7d-9680-0848e8f14df8" providerId="ADAL" clId="{293AD48A-53C2-4109-9B90-6D5E8070BEF6}" dt="2022-01-22T17:42:46.715" v="394" actId="20577"/>
          <ac:spMkLst>
            <pc:docMk/>
            <pc:sldMk cId="2322221250" sldId="275"/>
            <ac:spMk id="43" creationId="{69771B9C-1C75-46C3-888F-7D981A68D0C7}"/>
          </ac:spMkLst>
        </pc:spChg>
        <pc:spChg chg="mod">
          <ac:chgData name="Leventhal, Brian C - leventbc" userId="3adb2060-2beb-4a7d-9680-0848e8f14df8" providerId="ADAL" clId="{293AD48A-53C2-4109-9B90-6D5E8070BEF6}" dt="2022-01-22T17:30:00.123" v="292" actId="20577"/>
          <ac:spMkLst>
            <pc:docMk/>
            <pc:sldMk cId="2322221250" sldId="275"/>
            <ac:spMk id="46" creationId="{7EB913AC-5B2E-4EB8-992E-673CEA2A9273}"/>
          </ac:spMkLst>
        </pc:spChg>
        <pc:spChg chg="add del mod topLvl">
          <ac:chgData name="Leventhal, Brian C - leventbc" userId="3adb2060-2beb-4a7d-9680-0848e8f14df8" providerId="ADAL" clId="{293AD48A-53C2-4109-9B90-6D5E8070BEF6}" dt="2022-01-22T17:49:03.019" v="460" actId="478"/>
          <ac:spMkLst>
            <pc:docMk/>
            <pc:sldMk cId="2322221250" sldId="275"/>
            <ac:spMk id="47" creationId="{BF418CE6-E919-4233-B06B-AC43D5E7EEA1}"/>
          </ac:spMkLst>
        </pc:spChg>
        <pc:spChg chg="mod topLvl">
          <ac:chgData name="Leventhal, Brian C - leventbc" userId="3adb2060-2beb-4a7d-9680-0848e8f14df8" providerId="ADAL" clId="{293AD48A-53C2-4109-9B90-6D5E8070BEF6}" dt="2022-01-22T17:49:09.967" v="462" actId="1076"/>
          <ac:spMkLst>
            <pc:docMk/>
            <pc:sldMk cId="2322221250" sldId="275"/>
            <ac:spMk id="48" creationId="{8729A9BD-7973-4549-A1BC-40613FE76521}"/>
          </ac:spMkLst>
        </pc:spChg>
        <pc:spChg chg="mod">
          <ac:chgData name="Leventhal, Brian C - leventbc" userId="3adb2060-2beb-4a7d-9680-0848e8f14df8" providerId="ADAL" clId="{293AD48A-53C2-4109-9B90-6D5E8070BEF6}" dt="2022-01-22T17:43:16.275" v="416"/>
          <ac:spMkLst>
            <pc:docMk/>
            <pc:sldMk cId="2322221250" sldId="275"/>
            <ac:spMk id="52" creationId="{EF5B8417-0C37-4D78-BFEC-1D1962F9DFD3}"/>
          </ac:spMkLst>
        </pc:spChg>
        <pc:spChg chg="mod">
          <ac:chgData name="Leventhal, Brian C - leventbc" userId="3adb2060-2beb-4a7d-9680-0848e8f14df8" providerId="ADAL" clId="{293AD48A-53C2-4109-9B90-6D5E8070BEF6}" dt="2022-01-22T17:43:16.275" v="416"/>
          <ac:spMkLst>
            <pc:docMk/>
            <pc:sldMk cId="2322221250" sldId="275"/>
            <ac:spMk id="53" creationId="{7DCD2660-15A2-462F-AA66-14BE5A7491C5}"/>
          </ac:spMkLst>
        </pc:spChg>
        <pc:grpChg chg="add mod">
          <ac:chgData name="Leventhal, Brian C - leventbc" userId="3adb2060-2beb-4a7d-9680-0848e8f14df8" providerId="ADAL" clId="{293AD48A-53C2-4109-9B90-6D5E8070BEF6}" dt="2022-01-22T17:33:08.848" v="316" actId="962"/>
          <ac:grpSpMkLst>
            <pc:docMk/>
            <pc:sldMk cId="2322221250" sldId="275"/>
            <ac:grpSpMk id="3" creationId="{80F94AF6-7E7D-4CE1-B920-E6757F3FF50B}"/>
          </ac:grpSpMkLst>
        </pc:grpChg>
        <pc:grpChg chg="add mod">
          <ac:chgData name="Leventhal, Brian C - leventbc" userId="3adb2060-2beb-4a7d-9680-0848e8f14df8" providerId="ADAL" clId="{293AD48A-53C2-4109-9B90-6D5E8070BEF6}" dt="2022-01-22T17:35:03.759" v="346" actId="1076"/>
          <ac:grpSpMkLst>
            <pc:docMk/>
            <pc:sldMk cId="2322221250" sldId="275"/>
            <ac:grpSpMk id="23" creationId="{1F27A348-AE73-4759-A176-DA02C2101BCC}"/>
          </ac:grpSpMkLst>
        </pc:grpChg>
        <pc:grpChg chg="add del mod">
          <ac:chgData name="Leventhal, Brian C - leventbc" userId="3adb2060-2beb-4a7d-9680-0848e8f14df8" providerId="ADAL" clId="{293AD48A-53C2-4109-9B90-6D5E8070BEF6}" dt="2022-01-22T17:40:29.572" v="363" actId="478"/>
          <ac:grpSpMkLst>
            <pc:docMk/>
            <pc:sldMk cId="2322221250" sldId="275"/>
            <ac:grpSpMk id="26" creationId="{59AFAD4B-E2FD-4688-8002-BDFB6DEF64A1}"/>
          </ac:grpSpMkLst>
        </pc:grpChg>
        <pc:grpChg chg="add mod">
          <ac:chgData name="Leventhal, Brian C - leventbc" userId="3adb2060-2beb-4a7d-9680-0848e8f14df8" providerId="ADAL" clId="{293AD48A-53C2-4109-9B90-6D5E8070BEF6}" dt="2022-01-22T17:42:32.880" v="380" actId="1076"/>
          <ac:grpSpMkLst>
            <pc:docMk/>
            <pc:sldMk cId="2322221250" sldId="275"/>
            <ac:grpSpMk id="29" creationId="{937AB92C-56A0-4DAE-A0B4-19DA1F80DCB3}"/>
          </ac:grpSpMkLst>
        </pc:grpChg>
        <pc:grpChg chg="mod">
          <ac:chgData name="Leventhal, Brian C - leventbc" userId="3adb2060-2beb-4a7d-9680-0848e8f14df8" providerId="ADAL" clId="{293AD48A-53C2-4109-9B90-6D5E8070BEF6}" dt="2022-01-22T17:31:40.216" v="304" actId="962"/>
          <ac:grpSpMkLst>
            <pc:docMk/>
            <pc:sldMk cId="2322221250" sldId="275"/>
            <ac:grpSpMk id="32" creationId="{4B0568CF-DD96-45FE-A193-5A19D97F51EF}"/>
          </ac:grpSpMkLst>
        </pc:grpChg>
        <pc:grpChg chg="mod">
          <ac:chgData name="Leventhal, Brian C - leventbc" userId="3adb2060-2beb-4a7d-9680-0848e8f14df8" providerId="ADAL" clId="{293AD48A-53C2-4109-9B90-6D5E8070BEF6}" dt="2022-01-22T17:31:56.710" v="307" actId="962"/>
          <ac:grpSpMkLst>
            <pc:docMk/>
            <pc:sldMk cId="2322221250" sldId="275"/>
            <ac:grpSpMk id="36" creationId="{BF59F198-9C27-4E0F-AB1E-D0BE8F61643A}"/>
          </ac:grpSpMkLst>
        </pc:grpChg>
        <pc:grpChg chg="del">
          <ac:chgData name="Leventhal, Brian C - leventbc" userId="3adb2060-2beb-4a7d-9680-0848e8f14df8" providerId="ADAL" clId="{293AD48A-53C2-4109-9B90-6D5E8070BEF6}" dt="2022-01-22T17:30:04.008" v="293" actId="478"/>
          <ac:grpSpMkLst>
            <pc:docMk/>
            <pc:sldMk cId="2322221250" sldId="275"/>
            <ac:grpSpMk id="42" creationId="{5F124FF3-4EE5-4A00-AAC4-F58DEFA29F18}"/>
          </ac:grpSpMkLst>
        </pc:grpChg>
        <pc:grpChg chg="add del mod">
          <ac:chgData name="Leventhal, Brian C - leventbc" userId="3adb2060-2beb-4a7d-9680-0848e8f14df8" providerId="ADAL" clId="{293AD48A-53C2-4109-9B90-6D5E8070BEF6}" dt="2022-01-22T17:49:03.019" v="460" actId="478"/>
          <ac:grpSpMkLst>
            <pc:docMk/>
            <pc:sldMk cId="2322221250" sldId="275"/>
            <ac:grpSpMk id="45" creationId="{DB2EEDD4-EF64-41F2-A575-A4724FFB364F}"/>
          </ac:grpSpMkLst>
        </pc:grpChg>
        <pc:grpChg chg="add del mod">
          <ac:chgData name="Leventhal, Brian C - leventbc" userId="3adb2060-2beb-4a7d-9680-0848e8f14df8" providerId="ADAL" clId="{293AD48A-53C2-4109-9B90-6D5E8070BEF6}" dt="2022-01-22T17:43:21.628" v="419"/>
          <ac:grpSpMkLst>
            <pc:docMk/>
            <pc:sldMk cId="2322221250" sldId="275"/>
            <ac:grpSpMk id="49" creationId="{A2EBFF33-1AC5-49E3-B9D4-E9E8E6596628}"/>
          </ac:grpSpMkLst>
        </pc:grpChg>
        <pc:grpChg chg="mod">
          <ac:chgData name="Leventhal, Brian C - leventbc" userId="3adb2060-2beb-4a7d-9680-0848e8f14df8" providerId="ADAL" clId="{293AD48A-53C2-4109-9B90-6D5E8070BEF6}" dt="2022-01-22T17:32:13.963" v="310" actId="962"/>
          <ac:grpSpMkLst>
            <pc:docMk/>
            <pc:sldMk cId="2322221250" sldId="275"/>
            <ac:grpSpMk id="50" creationId="{668DB86D-2A6B-4174-93BD-2E026200D7CA}"/>
          </ac:grpSpMkLst>
        </pc:grpChg>
        <pc:grpChg chg="mod">
          <ac:chgData name="Leventhal, Brian C - leventbc" userId="3adb2060-2beb-4a7d-9680-0848e8f14df8" providerId="ADAL" clId="{293AD48A-53C2-4109-9B90-6D5E8070BEF6}" dt="2022-01-22T17:33:44.233" v="319" actId="1076"/>
          <ac:grpSpMkLst>
            <pc:docMk/>
            <pc:sldMk cId="2322221250" sldId="275"/>
            <ac:grpSpMk id="51" creationId="{B33F6493-5930-4A4F-9E40-C41B8EDB2956}"/>
          </ac:grpSpMkLst>
        </pc:grpChg>
        <pc:picChg chg="del">
          <ac:chgData name="Leventhal, Brian C - leventbc" userId="3adb2060-2beb-4a7d-9680-0848e8f14df8" providerId="ADAL" clId="{293AD48A-53C2-4109-9B90-6D5E8070BEF6}" dt="2022-01-22T17:27:04.275" v="9" actId="478"/>
          <ac:picMkLst>
            <pc:docMk/>
            <pc:sldMk cId="2322221250" sldId="275"/>
            <ac:picMk id="2" creationId="{F9CE24F6-FA8C-4A2A-ACEA-DF0975668A35}"/>
          </ac:picMkLst>
        </pc:picChg>
      </pc:sldChg>
      <pc:sldChg chg="new del">
        <pc:chgData name="Leventhal, Brian C - leventbc" userId="3adb2060-2beb-4a7d-9680-0848e8f14df8" providerId="ADAL" clId="{293AD48A-53C2-4109-9B90-6D5E8070BEF6}" dt="2022-01-22T17:44:33.339" v="443" actId="47"/>
        <pc:sldMkLst>
          <pc:docMk/>
          <pc:sldMk cId="517610220" sldId="276"/>
        </pc:sldMkLst>
      </pc:sldChg>
      <pc:sldChg chg="del">
        <pc:chgData name="Leventhal, Brian C - leventbc" userId="3adb2060-2beb-4a7d-9680-0848e8f14df8" providerId="ADAL" clId="{293AD48A-53C2-4109-9B90-6D5E8070BEF6}" dt="2022-01-22T17:26:54.523" v="6" actId="47"/>
        <pc:sldMkLst>
          <pc:docMk/>
          <pc:sldMk cId="1302348048" sldId="276"/>
        </pc:sldMkLst>
      </pc:sldChg>
      <pc:sldChg chg="addSp modSp new mod modClrScheme chgLayout">
        <pc:chgData name="Leventhal, Brian C - leventbc" userId="3adb2060-2beb-4a7d-9680-0848e8f14df8" providerId="ADAL" clId="{293AD48A-53C2-4109-9B90-6D5E8070BEF6}" dt="2022-01-22T17:53:10.595" v="512" actId="20577"/>
        <pc:sldMkLst>
          <pc:docMk/>
          <pc:sldMk cId="3439427495" sldId="276"/>
        </pc:sldMkLst>
        <pc:spChg chg="add mod">
          <ac:chgData name="Leventhal, Brian C - leventbc" userId="3adb2060-2beb-4a7d-9680-0848e8f14df8" providerId="ADAL" clId="{293AD48A-53C2-4109-9B90-6D5E8070BEF6}" dt="2022-01-22T17:53:10.595" v="512" actId="20577"/>
          <ac:spMkLst>
            <pc:docMk/>
            <pc:sldMk cId="3439427495" sldId="276"/>
            <ac:spMk id="2" creationId="{8370E978-A7DF-4C96-AB2D-33A6E3FE7E78}"/>
          </ac:spMkLst>
        </pc:spChg>
        <pc:spChg chg="add mod">
          <ac:chgData name="Leventhal, Brian C - leventbc" userId="3adb2060-2beb-4a7d-9680-0848e8f14df8" providerId="ADAL" clId="{293AD48A-53C2-4109-9B90-6D5E8070BEF6}" dt="2022-01-22T17:53:05.263" v="473" actId="700"/>
          <ac:spMkLst>
            <pc:docMk/>
            <pc:sldMk cId="3439427495" sldId="276"/>
            <ac:spMk id="3" creationId="{C888044E-378F-4D43-86F8-1A5C4D450EF3}"/>
          </ac:spMkLst>
        </pc:spChg>
      </pc:sldChg>
      <pc:sldChg chg="del">
        <pc:chgData name="Leventhal, Brian C - leventbc" userId="3adb2060-2beb-4a7d-9680-0848e8f14df8" providerId="ADAL" clId="{293AD48A-53C2-4109-9B90-6D5E8070BEF6}" dt="2022-01-22T17:26:55.025" v="7" actId="47"/>
        <pc:sldMkLst>
          <pc:docMk/>
          <pc:sldMk cId="1232998093" sldId="277"/>
        </pc:sldMkLst>
      </pc:sldChg>
      <pc:sldChg chg="del">
        <pc:chgData name="Leventhal, Brian C - leventbc" userId="3adb2060-2beb-4a7d-9680-0848e8f14df8" providerId="ADAL" clId="{293AD48A-53C2-4109-9B90-6D5E8070BEF6}" dt="2022-01-22T17:26:46.581" v="4" actId="47"/>
        <pc:sldMkLst>
          <pc:docMk/>
          <pc:sldMk cId="860536581" sldId="278"/>
        </pc:sldMkLst>
      </pc:sldChg>
    </pc:docChg>
  </pc:docChgLst>
  <pc:docChgLst>
    <pc:chgData name="Leventhal, Brian C - leventbc" userId="3adb2060-2beb-4a7d-9680-0848e8f14df8" providerId="ADAL" clId="{357D1710-6A76-4556-8485-F00C8675E2D2}"/>
    <pc:docChg chg="undo custSel addSld delSld modSld sldOrd">
      <pc:chgData name="Leventhal, Brian C - leventbc" userId="3adb2060-2beb-4a7d-9680-0848e8f14df8" providerId="ADAL" clId="{357D1710-6A76-4556-8485-F00C8675E2D2}" dt="2022-01-14T14:58:20.580" v="985" actId="6549"/>
      <pc:docMkLst>
        <pc:docMk/>
      </pc:docMkLst>
      <pc:sldChg chg="modSp mod modTransition">
        <pc:chgData name="Leventhal, Brian C - leventbc" userId="3adb2060-2beb-4a7d-9680-0848e8f14df8" providerId="ADAL" clId="{357D1710-6A76-4556-8485-F00C8675E2D2}" dt="2022-01-14T14:45:12.258" v="872" actId="962"/>
        <pc:sldMkLst>
          <pc:docMk/>
          <pc:sldMk cId="3532251258" sldId="256"/>
        </pc:sldMkLst>
        <pc:spChg chg="mod">
          <ac:chgData name="Leventhal, Brian C - leventbc" userId="3adb2060-2beb-4a7d-9680-0848e8f14df8" providerId="ADAL" clId="{357D1710-6A76-4556-8485-F00C8675E2D2}" dt="2022-01-14T14:45:12.258" v="872" actId="962"/>
          <ac:spMkLst>
            <pc:docMk/>
            <pc:sldMk cId="3532251258" sldId="256"/>
            <ac:spMk id="2" creationId="{FDFE34BE-AA60-4F21-A76E-6A12B90B149E}"/>
          </ac:spMkLst>
        </pc:spChg>
        <pc:spChg chg="mod">
          <ac:chgData name="Leventhal, Brian C - leventbc" userId="3adb2060-2beb-4a7d-9680-0848e8f14df8" providerId="ADAL" clId="{357D1710-6A76-4556-8485-F00C8675E2D2}" dt="2022-01-14T13:22:50.688" v="44" actId="20577"/>
          <ac:spMkLst>
            <pc:docMk/>
            <pc:sldMk cId="3532251258" sldId="256"/>
            <ac:spMk id="3" creationId="{23A3BA09-5102-4C0A-9573-29D00C95C787}"/>
          </ac:spMkLst>
        </pc:spChg>
      </pc:sldChg>
      <pc:sldChg chg="addSp delSp modSp del mod">
        <pc:chgData name="Leventhal, Brian C - leventbc" userId="3adb2060-2beb-4a7d-9680-0848e8f14df8" providerId="ADAL" clId="{357D1710-6A76-4556-8485-F00C8675E2D2}" dt="2022-01-14T14:44:34.604" v="869" actId="47"/>
        <pc:sldMkLst>
          <pc:docMk/>
          <pc:sldMk cId="309272438" sldId="257"/>
        </pc:sldMkLst>
        <pc:spChg chg="mod">
          <ac:chgData name="Leventhal, Brian C - leventbc" userId="3adb2060-2beb-4a7d-9680-0848e8f14df8" providerId="ADAL" clId="{357D1710-6A76-4556-8485-F00C8675E2D2}" dt="2022-01-14T13:23:47.161" v="69" actId="20577"/>
          <ac:spMkLst>
            <pc:docMk/>
            <pc:sldMk cId="309272438" sldId="257"/>
            <ac:spMk id="2" creationId="{8C291C64-8302-4B0F-85A3-A6D04F363C3A}"/>
          </ac:spMkLst>
        </pc:spChg>
        <pc:spChg chg="mod">
          <ac:chgData name="Leventhal, Brian C - leventbc" userId="3adb2060-2beb-4a7d-9680-0848e8f14df8" providerId="ADAL" clId="{357D1710-6A76-4556-8485-F00C8675E2D2}" dt="2022-01-14T14:44:12.657" v="860" actId="27636"/>
          <ac:spMkLst>
            <pc:docMk/>
            <pc:sldMk cId="309272438" sldId="257"/>
            <ac:spMk id="3" creationId="{08FAD53F-777F-46E5-9216-9B47D5604492}"/>
          </ac:spMkLst>
        </pc:spChg>
        <pc:spChg chg="add mod">
          <ac:chgData name="Leventhal, Brian C - leventbc" userId="3adb2060-2beb-4a7d-9680-0848e8f14df8" providerId="ADAL" clId="{357D1710-6A76-4556-8485-F00C8675E2D2}" dt="2022-01-14T14:04:01.299" v="529" actId="21"/>
          <ac:spMkLst>
            <pc:docMk/>
            <pc:sldMk cId="309272438" sldId="257"/>
            <ac:spMk id="9" creationId="{6991E6AA-5A6A-44D2-85A9-917CD37978CA}"/>
          </ac:spMkLst>
        </pc:spChg>
        <pc:graphicFrameChg chg="add del modGraphic">
          <ac:chgData name="Leventhal, Brian C - leventbc" userId="3adb2060-2beb-4a7d-9680-0848e8f14df8" providerId="ADAL" clId="{357D1710-6A76-4556-8485-F00C8675E2D2}" dt="2022-01-14T13:57:08.454" v="460" actId="478"/>
          <ac:graphicFrameMkLst>
            <pc:docMk/>
            <pc:sldMk cId="309272438" sldId="257"/>
            <ac:graphicFrameMk id="6" creationId="{8F0A7578-BBDE-4DDC-A035-72F81A37CEFA}"/>
          </ac:graphicFrameMkLst>
        </pc:graphicFrameChg>
        <pc:graphicFrameChg chg="add del mod modGraphic">
          <ac:chgData name="Leventhal, Brian C - leventbc" userId="3adb2060-2beb-4a7d-9680-0848e8f14df8" providerId="ADAL" clId="{357D1710-6A76-4556-8485-F00C8675E2D2}" dt="2022-01-14T13:58:16.374" v="473" actId="478"/>
          <ac:graphicFrameMkLst>
            <pc:docMk/>
            <pc:sldMk cId="309272438" sldId="257"/>
            <ac:graphicFrameMk id="7" creationId="{8DF1EA37-8AFA-4FEE-BEE5-3A3E61B6A16F}"/>
          </ac:graphicFrameMkLst>
        </pc:graphicFrameChg>
        <pc:graphicFrameChg chg="add del mod modGraphic">
          <ac:chgData name="Leventhal, Brian C - leventbc" userId="3adb2060-2beb-4a7d-9680-0848e8f14df8" providerId="ADAL" clId="{357D1710-6A76-4556-8485-F00C8675E2D2}" dt="2022-01-14T13:59:26.776" v="481" actId="21"/>
          <ac:graphicFrameMkLst>
            <pc:docMk/>
            <pc:sldMk cId="309272438" sldId="257"/>
            <ac:graphicFrameMk id="10" creationId="{4EE61127-A913-4DA4-B412-5E5782705864}"/>
          </ac:graphicFrameMkLst>
        </pc:graphicFrameChg>
      </pc:sldChg>
      <pc:sldChg chg="new">
        <pc:chgData name="Leventhal, Brian C - leventbc" userId="3adb2060-2beb-4a7d-9680-0848e8f14df8" providerId="ADAL" clId="{357D1710-6A76-4556-8485-F00C8675E2D2}" dt="2022-01-14T13:23:54.258" v="71" actId="680"/>
        <pc:sldMkLst>
          <pc:docMk/>
          <pc:sldMk cId="2268757999" sldId="258"/>
        </pc:sldMkLst>
      </pc:sldChg>
      <pc:sldChg chg="addSp delSp modSp new mod ord modTransition modClrScheme modAnim chgLayout">
        <pc:chgData name="Leventhal, Brian C - leventbc" userId="3adb2060-2beb-4a7d-9680-0848e8f14df8" providerId="ADAL" clId="{357D1710-6A76-4556-8485-F00C8675E2D2}" dt="2022-01-14T14:51:34.344" v="889"/>
        <pc:sldMkLst>
          <pc:docMk/>
          <pc:sldMk cId="395232081" sldId="259"/>
        </pc:sldMkLst>
        <pc:spChg chg="del">
          <ac:chgData name="Leventhal, Brian C - leventbc" userId="3adb2060-2beb-4a7d-9680-0848e8f14df8" providerId="ADAL" clId="{357D1710-6A76-4556-8485-F00C8675E2D2}" dt="2022-01-14T13:26:46.946" v="73" actId="700"/>
          <ac:spMkLst>
            <pc:docMk/>
            <pc:sldMk cId="395232081" sldId="259"/>
            <ac:spMk id="2" creationId="{9672424F-5FEB-42C5-80FD-D698B33041B0}"/>
          </ac:spMkLst>
        </pc:spChg>
        <pc:spChg chg="del">
          <ac:chgData name="Leventhal, Brian C - leventbc" userId="3adb2060-2beb-4a7d-9680-0848e8f14df8" providerId="ADAL" clId="{357D1710-6A76-4556-8485-F00C8675E2D2}" dt="2022-01-14T13:26:46.946" v="73" actId="700"/>
          <ac:spMkLst>
            <pc:docMk/>
            <pc:sldMk cId="395232081" sldId="259"/>
            <ac:spMk id="3" creationId="{13978B23-C9A8-4E36-8A07-640058509C4D}"/>
          </ac:spMkLst>
        </pc:spChg>
        <pc:spChg chg="mod ord">
          <ac:chgData name="Leventhal, Brian C - leventbc" userId="3adb2060-2beb-4a7d-9680-0848e8f14df8" providerId="ADAL" clId="{357D1710-6A76-4556-8485-F00C8675E2D2}" dt="2022-01-14T13:26:46.946" v="73" actId="700"/>
          <ac:spMkLst>
            <pc:docMk/>
            <pc:sldMk cId="395232081" sldId="259"/>
            <ac:spMk id="4" creationId="{C33E6766-4A8B-4794-B25A-36D8F8AD8CD5}"/>
          </ac:spMkLst>
        </pc:spChg>
        <pc:spChg chg="add del mod">
          <ac:chgData name="Leventhal, Brian C - leventbc" userId="3adb2060-2beb-4a7d-9680-0848e8f14df8" providerId="ADAL" clId="{357D1710-6A76-4556-8485-F00C8675E2D2}" dt="2022-01-14T13:29:38.101" v="99" actId="478"/>
          <ac:spMkLst>
            <pc:docMk/>
            <pc:sldMk cId="395232081" sldId="259"/>
            <ac:spMk id="5" creationId="{92E17E62-8AD0-4FA3-8D8A-C38CE0692557}"/>
          </ac:spMkLst>
        </pc:spChg>
        <pc:spChg chg="add del mod topLvl">
          <ac:chgData name="Leventhal, Brian C - leventbc" userId="3adb2060-2beb-4a7d-9680-0848e8f14df8" providerId="ADAL" clId="{357D1710-6A76-4556-8485-F00C8675E2D2}" dt="2022-01-14T13:33:16.286" v="114" actId="478"/>
          <ac:spMkLst>
            <pc:docMk/>
            <pc:sldMk cId="395232081" sldId="259"/>
            <ac:spMk id="11" creationId="{64DD5D65-9410-4994-948F-9924D6ECE0E6}"/>
          </ac:spMkLst>
        </pc:spChg>
        <pc:spChg chg="add del mod">
          <ac:chgData name="Leventhal, Brian C - leventbc" userId="3adb2060-2beb-4a7d-9680-0848e8f14df8" providerId="ADAL" clId="{357D1710-6A76-4556-8485-F00C8675E2D2}" dt="2022-01-14T13:40:52.969" v="166" actId="11529"/>
          <ac:spMkLst>
            <pc:docMk/>
            <pc:sldMk cId="395232081" sldId="259"/>
            <ac:spMk id="14" creationId="{6B4417FA-0F17-4642-BEBB-A07E9F9656BE}"/>
          </ac:spMkLst>
        </pc:spChg>
        <pc:spChg chg="add mod">
          <ac:chgData name="Leventhal, Brian C - leventbc" userId="3adb2060-2beb-4a7d-9680-0848e8f14df8" providerId="ADAL" clId="{357D1710-6A76-4556-8485-F00C8675E2D2}" dt="2022-01-14T13:50:19.279" v="390" actId="339"/>
          <ac:spMkLst>
            <pc:docMk/>
            <pc:sldMk cId="395232081" sldId="259"/>
            <ac:spMk id="15" creationId="{432F5CC0-28D6-41F3-967A-43034C0E99EE}"/>
          </ac:spMkLst>
        </pc:spChg>
        <pc:spChg chg="add mod">
          <ac:chgData name="Leventhal, Brian C - leventbc" userId="3adb2060-2beb-4a7d-9680-0848e8f14df8" providerId="ADAL" clId="{357D1710-6A76-4556-8485-F00C8675E2D2}" dt="2022-01-14T14:50:44.344" v="885" actId="962"/>
          <ac:spMkLst>
            <pc:docMk/>
            <pc:sldMk cId="395232081" sldId="259"/>
            <ac:spMk id="17" creationId="{4E54E86E-7836-4C72-98F8-F17202A7F02E}"/>
          </ac:spMkLst>
        </pc:spChg>
        <pc:spChg chg="add del">
          <ac:chgData name="Leventhal, Brian C - leventbc" userId="3adb2060-2beb-4a7d-9680-0848e8f14df8" providerId="ADAL" clId="{357D1710-6A76-4556-8485-F00C8675E2D2}" dt="2022-01-14T13:51:11.330" v="393" actId="22"/>
          <ac:spMkLst>
            <pc:docMk/>
            <pc:sldMk cId="395232081" sldId="259"/>
            <ac:spMk id="19" creationId="{9740D677-4F20-4ECD-A9C3-22C1BE673882}"/>
          </ac:spMkLst>
        </pc:spChg>
        <pc:spChg chg="add mod">
          <ac:chgData name="Leventhal, Brian C - leventbc" userId="3adb2060-2beb-4a7d-9680-0848e8f14df8" providerId="ADAL" clId="{357D1710-6A76-4556-8485-F00C8675E2D2}" dt="2022-01-14T14:30:42.329" v="702" actId="164"/>
          <ac:spMkLst>
            <pc:docMk/>
            <pc:sldMk cId="395232081" sldId="259"/>
            <ac:spMk id="20" creationId="{26FFB5DD-06D5-438F-B4D8-E147FED2335F}"/>
          </ac:spMkLst>
        </pc:spChg>
        <pc:spChg chg="add mod ord">
          <ac:chgData name="Leventhal, Brian C - leventbc" userId="3adb2060-2beb-4a7d-9680-0848e8f14df8" providerId="ADAL" clId="{357D1710-6A76-4556-8485-F00C8675E2D2}" dt="2022-01-14T14:30:42.329" v="702" actId="164"/>
          <ac:spMkLst>
            <pc:docMk/>
            <pc:sldMk cId="395232081" sldId="259"/>
            <ac:spMk id="21" creationId="{ECC56A54-1E75-4586-B522-903F3B920BB5}"/>
          </ac:spMkLst>
        </pc:spChg>
        <pc:spChg chg="add mod">
          <ac:chgData name="Leventhal, Brian C - leventbc" userId="3adb2060-2beb-4a7d-9680-0848e8f14df8" providerId="ADAL" clId="{357D1710-6A76-4556-8485-F00C8675E2D2}" dt="2022-01-14T14:30:50.333" v="703" actId="164"/>
          <ac:spMkLst>
            <pc:docMk/>
            <pc:sldMk cId="395232081" sldId="259"/>
            <ac:spMk id="22" creationId="{D6FD0562-F165-47BD-B3A4-7CC2FAB29A7D}"/>
          </ac:spMkLst>
        </pc:spChg>
        <pc:spChg chg="add mod">
          <ac:chgData name="Leventhal, Brian C - leventbc" userId="3adb2060-2beb-4a7d-9680-0848e8f14df8" providerId="ADAL" clId="{357D1710-6A76-4556-8485-F00C8675E2D2}" dt="2022-01-14T14:30:50.333" v="703" actId="164"/>
          <ac:spMkLst>
            <pc:docMk/>
            <pc:sldMk cId="395232081" sldId="259"/>
            <ac:spMk id="23" creationId="{128B0D1A-6143-4C52-806D-25125BCB9924}"/>
          </ac:spMkLst>
        </pc:spChg>
        <pc:spChg chg="add del mod">
          <ac:chgData name="Leventhal, Brian C - leventbc" userId="3adb2060-2beb-4a7d-9680-0848e8f14df8" providerId="ADAL" clId="{357D1710-6A76-4556-8485-F00C8675E2D2}" dt="2022-01-14T14:20:18.571" v="596" actId="478"/>
          <ac:spMkLst>
            <pc:docMk/>
            <pc:sldMk cId="395232081" sldId="259"/>
            <ac:spMk id="24" creationId="{AC64B873-487C-4D2D-8FE3-D254923BEDF2}"/>
          </ac:spMkLst>
        </pc:spChg>
        <pc:spChg chg="add del mod">
          <ac:chgData name="Leventhal, Brian C - leventbc" userId="3adb2060-2beb-4a7d-9680-0848e8f14df8" providerId="ADAL" clId="{357D1710-6A76-4556-8485-F00C8675E2D2}" dt="2022-01-14T14:20:20.607" v="597" actId="478"/>
          <ac:spMkLst>
            <pc:docMk/>
            <pc:sldMk cId="395232081" sldId="259"/>
            <ac:spMk id="25" creationId="{65781C72-2ED4-4BAE-80B9-15AC672BB02E}"/>
          </ac:spMkLst>
        </pc:spChg>
        <pc:spChg chg="add mod">
          <ac:chgData name="Leventhal, Brian C - leventbc" userId="3adb2060-2beb-4a7d-9680-0848e8f14df8" providerId="ADAL" clId="{357D1710-6A76-4556-8485-F00C8675E2D2}" dt="2022-01-14T14:31:02.291" v="706" actId="164"/>
          <ac:spMkLst>
            <pc:docMk/>
            <pc:sldMk cId="395232081" sldId="259"/>
            <ac:spMk id="26" creationId="{7719FA3F-C220-412D-AA72-791DEDA757E3}"/>
          </ac:spMkLst>
        </pc:spChg>
        <pc:spChg chg="add mod">
          <ac:chgData name="Leventhal, Brian C - leventbc" userId="3adb2060-2beb-4a7d-9680-0848e8f14df8" providerId="ADAL" clId="{357D1710-6A76-4556-8485-F00C8675E2D2}" dt="2022-01-14T14:31:02.291" v="706" actId="164"/>
          <ac:spMkLst>
            <pc:docMk/>
            <pc:sldMk cId="395232081" sldId="259"/>
            <ac:spMk id="27" creationId="{58C7AED4-FFDC-4C5B-B2A2-52EA7FC7CECE}"/>
          </ac:spMkLst>
        </pc:spChg>
        <pc:spChg chg="add mod">
          <ac:chgData name="Leventhal, Brian C - leventbc" userId="3adb2060-2beb-4a7d-9680-0848e8f14df8" providerId="ADAL" clId="{357D1710-6A76-4556-8485-F00C8675E2D2}" dt="2022-01-14T14:31:06.685" v="707" actId="164"/>
          <ac:spMkLst>
            <pc:docMk/>
            <pc:sldMk cId="395232081" sldId="259"/>
            <ac:spMk id="28" creationId="{1BEC5D85-193C-4AA2-B35B-E10B5C348BB7}"/>
          </ac:spMkLst>
        </pc:spChg>
        <pc:spChg chg="add mod">
          <ac:chgData name="Leventhal, Brian C - leventbc" userId="3adb2060-2beb-4a7d-9680-0848e8f14df8" providerId="ADAL" clId="{357D1710-6A76-4556-8485-F00C8675E2D2}" dt="2022-01-14T14:31:06.685" v="707" actId="164"/>
          <ac:spMkLst>
            <pc:docMk/>
            <pc:sldMk cId="395232081" sldId="259"/>
            <ac:spMk id="29" creationId="{FD755927-8722-4A34-B1D6-F84B50D6ABAB}"/>
          </ac:spMkLst>
        </pc:spChg>
        <pc:spChg chg="add del mod topLvl">
          <ac:chgData name="Leventhal, Brian C - leventbc" userId="3adb2060-2beb-4a7d-9680-0848e8f14df8" providerId="ADAL" clId="{357D1710-6A76-4556-8485-F00C8675E2D2}" dt="2022-01-14T14:30:37.520" v="701" actId="164"/>
          <ac:spMkLst>
            <pc:docMk/>
            <pc:sldMk cId="395232081" sldId="259"/>
            <ac:spMk id="30" creationId="{856B8AB2-93E8-4651-A912-379DE4945731}"/>
          </ac:spMkLst>
        </pc:spChg>
        <pc:spChg chg="add del mod topLvl">
          <ac:chgData name="Leventhal, Brian C - leventbc" userId="3adb2060-2beb-4a7d-9680-0848e8f14df8" providerId="ADAL" clId="{357D1710-6A76-4556-8485-F00C8675E2D2}" dt="2022-01-14T14:30:37.520" v="701" actId="164"/>
          <ac:spMkLst>
            <pc:docMk/>
            <pc:sldMk cId="395232081" sldId="259"/>
            <ac:spMk id="31" creationId="{AD0B19EE-DA59-4741-983F-61243645B3F4}"/>
          </ac:spMkLst>
        </pc:spChg>
        <pc:spChg chg="add del mod">
          <ac:chgData name="Leventhal, Brian C - leventbc" userId="3adb2060-2beb-4a7d-9680-0848e8f14df8" providerId="ADAL" clId="{357D1710-6A76-4556-8485-F00C8675E2D2}" dt="2022-01-14T14:22:56.711" v="634" actId="478"/>
          <ac:spMkLst>
            <pc:docMk/>
            <pc:sldMk cId="395232081" sldId="259"/>
            <ac:spMk id="35" creationId="{F819FAFF-9E62-4C56-9306-5269B803F7E2}"/>
          </ac:spMkLst>
        </pc:spChg>
        <pc:spChg chg="add del mod topLvl">
          <ac:chgData name="Leventhal, Brian C - leventbc" userId="3adb2060-2beb-4a7d-9680-0848e8f14df8" providerId="ADAL" clId="{357D1710-6A76-4556-8485-F00C8675E2D2}" dt="2022-01-14T14:30:37.520" v="701" actId="164"/>
          <ac:spMkLst>
            <pc:docMk/>
            <pc:sldMk cId="395232081" sldId="259"/>
            <ac:spMk id="37" creationId="{E212F742-7841-497D-BA9C-22CBB64AA7A2}"/>
          </ac:spMkLst>
        </pc:spChg>
        <pc:spChg chg="add mod">
          <ac:chgData name="Leventhal, Brian C - leventbc" userId="3adb2060-2beb-4a7d-9680-0848e8f14df8" providerId="ADAL" clId="{357D1710-6A76-4556-8485-F00C8675E2D2}" dt="2022-01-14T14:30:42.329" v="702" actId="164"/>
          <ac:spMkLst>
            <pc:docMk/>
            <pc:sldMk cId="395232081" sldId="259"/>
            <ac:spMk id="39" creationId="{D9DCBEA4-F405-49E1-9701-0B6E48097856}"/>
          </ac:spMkLst>
        </pc:spChg>
        <pc:spChg chg="add mod">
          <ac:chgData name="Leventhal, Brian C - leventbc" userId="3adb2060-2beb-4a7d-9680-0848e8f14df8" providerId="ADAL" clId="{357D1710-6A76-4556-8485-F00C8675E2D2}" dt="2022-01-14T14:30:50.333" v="703" actId="164"/>
          <ac:spMkLst>
            <pc:docMk/>
            <pc:sldMk cId="395232081" sldId="259"/>
            <ac:spMk id="41" creationId="{F5DBDE44-AB41-4036-B2A4-DF9A9F3EB77C}"/>
          </ac:spMkLst>
        </pc:spChg>
        <pc:spChg chg="add mod">
          <ac:chgData name="Leventhal, Brian C - leventbc" userId="3adb2060-2beb-4a7d-9680-0848e8f14df8" providerId="ADAL" clId="{357D1710-6A76-4556-8485-F00C8675E2D2}" dt="2022-01-14T14:31:02.291" v="706" actId="164"/>
          <ac:spMkLst>
            <pc:docMk/>
            <pc:sldMk cId="395232081" sldId="259"/>
            <ac:spMk id="43" creationId="{662DC7BA-B253-4CA2-81C4-12DB8D44843B}"/>
          </ac:spMkLst>
        </pc:spChg>
        <pc:spChg chg="add mod">
          <ac:chgData name="Leventhal, Brian C - leventbc" userId="3adb2060-2beb-4a7d-9680-0848e8f14df8" providerId="ADAL" clId="{357D1710-6A76-4556-8485-F00C8675E2D2}" dt="2022-01-14T14:31:06.685" v="707" actId="164"/>
          <ac:spMkLst>
            <pc:docMk/>
            <pc:sldMk cId="395232081" sldId="259"/>
            <ac:spMk id="45" creationId="{28D323BF-DF85-4DFF-8151-44B15A2FF0B5}"/>
          </ac:spMkLst>
        </pc:spChg>
        <pc:spChg chg="add del mod topLvl">
          <ac:chgData name="Leventhal, Brian C - leventbc" userId="3adb2060-2beb-4a7d-9680-0848e8f14df8" providerId="ADAL" clId="{357D1710-6A76-4556-8485-F00C8675E2D2}" dt="2022-01-14T14:30:31.243" v="700" actId="478"/>
          <ac:spMkLst>
            <pc:docMk/>
            <pc:sldMk cId="395232081" sldId="259"/>
            <ac:spMk id="46" creationId="{C9DA9CAA-38BD-4FF5-99C7-2655BBDD288B}"/>
          </ac:spMkLst>
        </pc:spChg>
        <pc:spChg chg="add del mod topLvl">
          <ac:chgData name="Leventhal, Brian C - leventbc" userId="3adb2060-2beb-4a7d-9680-0848e8f14df8" providerId="ADAL" clId="{357D1710-6A76-4556-8485-F00C8675E2D2}" dt="2022-01-14T14:30:17.713" v="699" actId="478"/>
          <ac:spMkLst>
            <pc:docMk/>
            <pc:sldMk cId="395232081" sldId="259"/>
            <ac:spMk id="47" creationId="{9ECD2C20-061C-4601-AA98-0FCE68B38511}"/>
          </ac:spMkLst>
        </pc:spChg>
        <pc:grpChg chg="add del mod">
          <ac:chgData name="Leventhal, Brian C - leventbc" userId="3adb2060-2beb-4a7d-9680-0848e8f14df8" providerId="ADAL" clId="{357D1710-6A76-4556-8485-F00C8675E2D2}" dt="2022-01-14T13:33:16.286" v="114" actId="478"/>
          <ac:grpSpMkLst>
            <pc:docMk/>
            <pc:sldMk cId="395232081" sldId="259"/>
            <ac:grpSpMk id="12" creationId="{3C7CF633-B21A-409F-9070-22183225E7A6}"/>
          </ac:grpSpMkLst>
        </pc:grpChg>
        <pc:grpChg chg="add del mod topLvl">
          <ac:chgData name="Leventhal, Brian C - leventbc" userId="3adb2060-2beb-4a7d-9680-0848e8f14df8" providerId="ADAL" clId="{357D1710-6A76-4556-8485-F00C8675E2D2}" dt="2022-01-14T14:29:43.930" v="693" actId="165"/>
          <ac:grpSpMkLst>
            <pc:docMk/>
            <pc:sldMk cId="395232081" sldId="259"/>
            <ac:grpSpMk id="48" creationId="{82E894D9-2D82-4E45-B473-FF6B5A2FA873}"/>
          </ac:grpSpMkLst>
        </pc:grpChg>
        <pc:grpChg chg="add del mod">
          <ac:chgData name="Leventhal, Brian C - leventbc" userId="3adb2060-2beb-4a7d-9680-0848e8f14df8" providerId="ADAL" clId="{357D1710-6A76-4556-8485-F00C8675E2D2}" dt="2022-01-14T14:29:36.289" v="692" actId="165"/>
          <ac:grpSpMkLst>
            <pc:docMk/>
            <pc:sldMk cId="395232081" sldId="259"/>
            <ac:grpSpMk id="49" creationId="{13DF8DE3-1DFB-45EB-AD00-43AE16709892}"/>
          </ac:grpSpMkLst>
        </pc:grpChg>
        <pc:grpChg chg="add mod">
          <ac:chgData name="Leventhal, Brian C - leventbc" userId="3adb2060-2beb-4a7d-9680-0848e8f14df8" providerId="ADAL" clId="{357D1710-6A76-4556-8485-F00C8675E2D2}" dt="2022-01-14T14:32:02.086" v="715" actId="962"/>
          <ac:grpSpMkLst>
            <pc:docMk/>
            <pc:sldMk cId="395232081" sldId="259"/>
            <ac:grpSpMk id="50" creationId="{668DB86D-2A6B-4174-93BD-2E026200D7CA}"/>
          </ac:grpSpMkLst>
        </pc:grpChg>
        <pc:grpChg chg="add mod">
          <ac:chgData name="Leventhal, Brian C - leventbc" userId="3adb2060-2beb-4a7d-9680-0848e8f14df8" providerId="ADAL" clId="{357D1710-6A76-4556-8485-F00C8675E2D2}" dt="2022-01-14T14:31:56.659" v="713" actId="962"/>
          <ac:grpSpMkLst>
            <pc:docMk/>
            <pc:sldMk cId="395232081" sldId="259"/>
            <ac:grpSpMk id="51" creationId="{B33F6493-5930-4A4F-9E40-C41B8EDB2956}"/>
          </ac:grpSpMkLst>
        </pc:grpChg>
        <pc:grpChg chg="add mod">
          <ac:chgData name="Leventhal, Brian C - leventbc" userId="3adb2060-2beb-4a7d-9680-0848e8f14df8" providerId="ADAL" clId="{357D1710-6A76-4556-8485-F00C8675E2D2}" dt="2022-01-14T14:31:51.633" v="711" actId="962"/>
          <ac:grpSpMkLst>
            <pc:docMk/>
            <pc:sldMk cId="395232081" sldId="259"/>
            <ac:grpSpMk id="52" creationId="{28C2CCD7-D9B7-477F-8DD4-1CED768491E0}"/>
          </ac:grpSpMkLst>
        </pc:grpChg>
        <pc:grpChg chg="add mod">
          <ac:chgData name="Leventhal, Brian C - leventbc" userId="3adb2060-2beb-4a7d-9680-0848e8f14df8" providerId="ADAL" clId="{357D1710-6A76-4556-8485-F00C8675E2D2}" dt="2022-01-14T14:30:57.633" v="705" actId="164"/>
          <ac:grpSpMkLst>
            <pc:docMk/>
            <pc:sldMk cId="395232081" sldId="259"/>
            <ac:grpSpMk id="53" creationId="{ADABA9E9-E7C7-4CAE-B847-4C3279C653E5}"/>
          </ac:grpSpMkLst>
        </pc:grpChg>
        <pc:grpChg chg="add mod">
          <ac:chgData name="Leventhal, Brian C - leventbc" userId="3adb2060-2beb-4a7d-9680-0848e8f14df8" providerId="ADAL" clId="{357D1710-6A76-4556-8485-F00C8675E2D2}" dt="2022-01-14T14:31:46.518" v="709" actId="962"/>
          <ac:grpSpMkLst>
            <pc:docMk/>
            <pc:sldMk cId="395232081" sldId="259"/>
            <ac:grpSpMk id="54" creationId="{375B0B05-8AA4-47C8-B0CB-B385E2CC4C1F}"/>
          </ac:grpSpMkLst>
        </pc:grpChg>
        <pc:grpChg chg="add mod">
          <ac:chgData name="Leventhal, Brian C - leventbc" userId="3adb2060-2beb-4a7d-9680-0848e8f14df8" providerId="ADAL" clId="{357D1710-6A76-4556-8485-F00C8675E2D2}" dt="2022-01-14T14:31:39.243" v="708" actId="962"/>
          <ac:grpSpMkLst>
            <pc:docMk/>
            <pc:sldMk cId="395232081" sldId="259"/>
            <ac:grpSpMk id="55" creationId="{BD3B58CC-EC90-4D61-AF09-86731E175FC4}"/>
          </ac:grpSpMkLst>
        </pc:grpChg>
        <pc:graphicFrameChg chg="add del mod topLvl modGraphic">
          <ac:chgData name="Leventhal, Brian C - leventbc" userId="3adb2060-2beb-4a7d-9680-0848e8f14df8" providerId="ADAL" clId="{357D1710-6A76-4556-8485-F00C8675E2D2}" dt="2022-01-14T13:36:22.278" v="151" actId="478"/>
          <ac:graphicFrameMkLst>
            <pc:docMk/>
            <pc:sldMk cId="395232081" sldId="259"/>
            <ac:graphicFrameMk id="10" creationId="{D12FFF5C-20D6-47C3-BA10-294D89DDE1B4}"/>
          </ac:graphicFrameMkLst>
        </pc:graphicFrameChg>
        <pc:graphicFrameChg chg="add del mod modGraphic">
          <ac:chgData name="Leventhal, Brian C - leventbc" userId="3adb2060-2beb-4a7d-9680-0848e8f14df8" providerId="ADAL" clId="{357D1710-6A76-4556-8485-F00C8675E2D2}" dt="2022-01-14T14:21:15.887" v="617" actId="478"/>
          <ac:graphicFrameMkLst>
            <pc:docMk/>
            <pc:sldMk cId="395232081" sldId="259"/>
            <ac:graphicFrameMk id="13" creationId="{D04C8CAD-4271-464A-8F81-218C970B2605}"/>
          </ac:graphicFrameMkLst>
        </pc:graphicFrameChg>
        <pc:picChg chg="add del mod">
          <ac:chgData name="Leventhal, Brian C - leventbc" userId="3adb2060-2beb-4a7d-9680-0848e8f14df8" providerId="ADAL" clId="{357D1710-6A76-4556-8485-F00C8675E2D2}" dt="2022-01-14T13:44:12.024" v="203" actId="478"/>
          <ac:picMkLst>
            <pc:docMk/>
            <pc:sldMk cId="395232081" sldId="259"/>
            <ac:picMk id="7" creationId="{4161E04D-9E10-4FB9-BA91-62E3354A5790}"/>
          </ac:picMkLst>
        </pc:picChg>
        <pc:picChg chg="add del mod">
          <ac:chgData name="Leventhal, Brian C - leventbc" userId="3adb2060-2beb-4a7d-9680-0848e8f14df8" providerId="ADAL" clId="{357D1710-6A76-4556-8485-F00C8675E2D2}" dt="2022-01-14T13:45:21.499" v="317" actId="478"/>
          <ac:picMkLst>
            <pc:docMk/>
            <pc:sldMk cId="395232081" sldId="259"/>
            <ac:picMk id="9" creationId="{AB331C1D-4249-42C0-BFAE-953EA3EFC0CF}"/>
          </ac:picMkLst>
        </pc:picChg>
        <pc:cxnChg chg="add mod ord">
          <ac:chgData name="Leventhal, Brian C - leventbc" userId="3adb2060-2beb-4a7d-9680-0848e8f14df8" providerId="ADAL" clId="{357D1710-6A76-4556-8485-F00C8675E2D2}" dt="2022-01-14T14:21:54.849" v="625" actId="167"/>
          <ac:cxnSpMkLst>
            <pc:docMk/>
            <pc:sldMk cId="395232081" sldId="259"/>
            <ac:cxnSpMk id="33" creationId="{090F8037-1E8F-4B8D-81FC-B1BDE85873D9}"/>
          </ac:cxnSpMkLst>
        </pc:cxnChg>
      </pc:sldChg>
      <pc:sldChg chg="modSp add del mod modTransition">
        <pc:chgData name="Leventhal, Brian C - leventbc" userId="3adb2060-2beb-4a7d-9680-0848e8f14df8" providerId="ADAL" clId="{357D1710-6A76-4556-8485-F00C8675E2D2}" dt="2022-01-14T14:23:42.759" v="651" actId="47"/>
        <pc:sldMkLst>
          <pc:docMk/>
          <pc:sldMk cId="1771469441" sldId="260"/>
        </pc:sldMkLst>
        <pc:spChg chg="mod">
          <ac:chgData name="Leventhal, Brian C - leventbc" userId="3adb2060-2beb-4a7d-9680-0848e8f14df8" providerId="ADAL" clId="{357D1710-6A76-4556-8485-F00C8675E2D2}" dt="2022-01-14T13:55:07.261" v="451"/>
          <ac:spMkLst>
            <pc:docMk/>
            <pc:sldMk cId="1771469441" sldId="260"/>
            <ac:spMk id="17" creationId="{4E54E86E-7836-4C72-98F8-F17202A7F02E}"/>
          </ac:spMkLst>
        </pc:spChg>
        <pc:graphicFrameChg chg="mod modGraphic">
          <ac:chgData name="Leventhal, Brian C - leventbc" userId="3adb2060-2beb-4a7d-9680-0848e8f14df8" providerId="ADAL" clId="{357D1710-6A76-4556-8485-F00C8675E2D2}" dt="2022-01-14T13:52:19.871" v="399" actId="2085"/>
          <ac:graphicFrameMkLst>
            <pc:docMk/>
            <pc:sldMk cId="1771469441" sldId="260"/>
            <ac:graphicFrameMk id="13" creationId="{D04C8CAD-4271-464A-8F81-218C970B2605}"/>
          </ac:graphicFrameMkLst>
        </pc:graphicFrameChg>
      </pc:sldChg>
      <pc:sldChg chg="modSp add del mod ord modTransition">
        <pc:chgData name="Leventhal, Brian C - leventbc" userId="3adb2060-2beb-4a7d-9680-0848e8f14df8" providerId="ADAL" clId="{357D1710-6A76-4556-8485-F00C8675E2D2}" dt="2022-01-14T14:25:55.253" v="670" actId="47"/>
        <pc:sldMkLst>
          <pc:docMk/>
          <pc:sldMk cId="4038191623" sldId="261"/>
        </pc:sldMkLst>
        <pc:spChg chg="mod">
          <ac:chgData name="Leventhal, Brian C - leventbc" userId="3adb2060-2beb-4a7d-9680-0848e8f14df8" providerId="ADAL" clId="{357D1710-6A76-4556-8485-F00C8675E2D2}" dt="2022-01-14T13:55:09.939" v="452"/>
          <ac:spMkLst>
            <pc:docMk/>
            <pc:sldMk cId="4038191623" sldId="261"/>
            <ac:spMk id="17" creationId="{4E54E86E-7836-4C72-98F8-F17202A7F02E}"/>
          </ac:spMkLst>
        </pc:spChg>
      </pc:sldChg>
      <pc:sldChg chg="add del">
        <pc:chgData name="Leventhal, Brian C - leventbc" userId="3adb2060-2beb-4a7d-9680-0848e8f14df8" providerId="ADAL" clId="{357D1710-6A76-4556-8485-F00C8675E2D2}" dt="2022-01-14T13:53:22.599" v="407"/>
        <pc:sldMkLst>
          <pc:docMk/>
          <pc:sldMk cId="928155046" sldId="262"/>
        </pc:sldMkLst>
      </pc:sldChg>
      <pc:sldChg chg="add del">
        <pc:chgData name="Leventhal, Brian C - leventbc" userId="3adb2060-2beb-4a7d-9680-0848e8f14df8" providerId="ADAL" clId="{357D1710-6A76-4556-8485-F00C8675E2D2}" dt="2022-01-14T13:53:12.052" v="405" actId="47"/>
        <pc:sldMkLst>
          <pc:docMk/>
          <pc:sldMk cId="2111745001" sldId="262"/>
        </pc:sldMkLst>
      </pc:sldChg>
      <pc:sldChg chg="modSp add del mod ord modTransition">
        <pc:chgData name="Leventhal, Brian C - leventbc" userId="3adb2060-2beb-4a7d-9680-0848e8f14df8" providerId="ADAL" clId="{357D1710-6A76-4556-8485-F00C8675E2D2}" dt="2022-01-14T14:25:59.493" v="671" actId="47"/>
        <pc:sldMkLst>
          <pc:docMk/>
          <pc:sldMk cId="3007967165" sldId="262"/>
        </pc:sldMkLst>
        <pc:spChg chg="mod">
          <ac:chgData name="Leventhal, Brian C - leventbc" userId="3adb2060-2beb-4a7d-9680-0848e8f14df8" providerId="ADAL" clId="{357D1710-6A76-4556-8485-F00C8675E2D2}" dt="2022-01-14T13:55:12.344" v="453"/>
          <ac:spMkLst>
            <pc:docMk/>
            <pc:sldMk cId="3007967165" sldId="262"/>
            <ac:spMk id="17" creationId="{4E54E86E-7836-4C72-98F8-F17202A7F02E}"/>
          </ac:spMkLst>
        </pc:spChg>
        <pc:graphicFrameChg chg="mod modGraphic">
          <ac:chgData name="Leventhal, Brian C - leventbc" userId="3adb2060-2beb-4a7d-9680-0848e8f14df8" providerId="ADAL" clId="{357D1710-6A76-4556-8485-F00C8675E2D2}" dt="2022-01-14T13:53:49.201" v="416" actId="2084"/>
          <ac:graphicFrameMkLst>
            <pc:docMk/>
            <pc:sldMk cId="3007967165" sldId="262"/>
            <ac:graphicFrameMk id="13" creationId="{D04C8CAD-4271-464A-8F81-218C970B2605}"/>
          </ac:graphicFrameMkLst>
        </pc:graphicFrameChg>
      </pc:sldChg>
      <pc:sldChg chg="addSp delSp modSp new del mod modTransition modClrScheme chgLayout">
        <pc:chgData name="Leventhal, Brian C - leventbc" userId="3adb2060-2beb-4a7d-9680-0848e8f14df8" providerId="ADAL" clId="{357D1710-6A76-4556-8485-F00C8675E2D2}" dt="2022-01-14T14:43:34.012" v="857" actId="47"/>
        <pc:sldMkLst>
          <pc:docMk/>
          <pc:sldMk cId="523756502" sldId="263"/>
        </pc:sldMkLst>
        <pc:spChg chg="del">
          <ac:chgData name="Leventhal, Brian C - leventbc" userId="3adb2060-2beb-4a7d-9680-0848e8f14df8" providerId="ADAL" clId="{357D1710-6A76-4556-8485-F00C8675E2D2}" dt="2022-01-14T13:59:33.845" v="483" actId="700"/>
          <ac:spMkLst>
            <pc:docMk/>
            <pc:sldMk cId="523756502" sldId="263"/>
            <ac:spMk id="2" creationId="{59FC061F-7CE7-4E86-BD30-4C52AB0514B4}"/>
          </ac:spMkLst>
        </pc:spChg>
        <pc:spChg chg="del">
          <ac:chgData name="Leventhal, Brian C - leventbc" userId="3adb2060-2beb-4a7d-9680-0848e8f14df8" providerId="ADAL" clId="{357D1710-6A76-4556-8485-F00C8675E2D2}" dt="2022-01-14T13:59:33.845" v="483" actId="700"/>
          <ac:spMkLst>
            <pc:docMk/>
            <pc:sldMk cId="523756502" sldId="263"/>
            <ac:spMk id="3" creationId="{C0A47ADF-D915-4519-A74A-F78B1CEC7C29}"/>
          </ac:spMkLst>
        </pc:spChg>
        <pc:spChg chg="mod ord">
          <ac:chgData name="Leventhal, Brian C - leventbc" userId="3adb2060-2beb-4a7d-9680-0848e8f14df8" providerId="ADAL" clId="{357D1710-6A76-4556-8485-F00C8675E2D2}" dt="2022-01-14T13:59:33.845" v="483" actId="700"/>
          <ac:spMkLst>
            <pc:docMk/>
            <pc:sldMk cId="523756502" sldId="263"/>
            <ac:spMk id="4" creationId="{D3EC6F10-AF7C-4D08-8C12-6EA0FCF92DC3}"/>
          </ac:spMkLst>
        </pc:spChg>
        <pc:graphicFrameChg chg="add mod modGraphic">
          <ac:chgData name="Leventhal, Brian C - leventbc" userId="3adb2060-2beb-4a7d-9680-0848e8f14df8" providerId="ADAL" clId="{357D1710-6A76-4556-8485-F00C8675E2D2}" dt="2022-01-14T14:07:02.174" v="532" actId="962"/>
          <ac:graphicFrameMkLst>
            <pc:docMk/>
            <pc:sldMk cId="523756502" sldId="263"/>
            <ac:graphicFrameMk id="5" creationId="{BD0446F6-3BAE-47CF-A251-98714D5916A1}"/>
          </ac:graphicFrameMkLst>
        </pc:graphicFrameChg>
      </pc:sldChg>
      <pc:sldChg chg="delSp add del mod">
        <pc:chgData name="Leventhal, Brian C - leventbc" userId="3adb2060-2beb-4a7d-9680-0848e8f14df8" providerId="ADAL" clId="{357D1710-6A76-4556-8485-F00C8675E2D2}" dt="2022-01-14T14:23:41.525" v="650" actId="47"/>
        <pc:sldMkLst>
          <pc:docMk/>
          <pc:sldMk cId="2359220330" sldId="264"/>
        </pc:sldMkLst>
        <pc:spChg chg="del">
          <ac:chgData name="Leventhal, Brian C - leventbc" userId="3adb2060-2beb-4a7d-9680-0848e8f14df8" providerId="ADAL" clId="{357D1710-6A76-4556-8485-F00C8675E2D2}" dt="2022-01-14T14:22:04.671" v="628" actId="478"/>
          <ac:spMkLst>
            <pc:docMk/>
            <pc:sldMk cId="2359220330" sldId="264"/>
            <ac:spMk id="20" creationId="{26FFB5DD-06D5-438F-B4D8-E147FED2335F}"/>
          </ac:spMkLst>
        </pc:spChg>
        <pc:spChg chg="del">
          <ac:chgData name="Leventhal, Brian C - leventbc" userId="3adb2060-2beb-4a7d-9680-0848e8f14df8" providerId="ADAL" clId="{357D1710-6A76-4556-8485-F00C8675E2D2}" dt="2022-01-14T14:22:04.671" v="628" actId="478"/>
          <ac:spMkLst>
            <pc:docMk/>
            <pc:sldMk cId="2359220330" sldId="264"/>
            <ac:spMk id="21" creationId="{ECC56A54-1E75-4586-B522-903F3B920BB5}"/>
          </ac:spMkLst>
        </pc:spChg>
        <pc:spChg chg="del">
          <ac:chgData name="Leventhal, Brian C - leventbc" userId="3adb2060-2beb-4a7d-9680-0848e8f14df8" providerId="ADAL" clId="{357D1710-6A76-4556-8485-F00C8675E2D2}" dt="2022-01-14T14:22:04.671" v="628" actId="478"/>
          <ac:spMkLst>
            <pc:docMk/>
            <pc:sldMk cId="2359220330" sldId="264"/>
            <ac:spMk id="22" creationId="{D6FD0562-F165-47BD-B3A4-7CC2FAB29A7D}"/>
          </ac:spMkLst>
        </pc:spChg>
        <pc:spChg chg="del">
          <ac:chgData name="Leventhal, Brian C - leventbc" userId="3adb2060-2beb-4a7d-9680-0848e8f14df8" providerId="ADAL" clId="{357D1710-6A76-4556-8485-F00C8675E2D2}" dt="2022-01-14T14:22:04.671" v="628" actId="478"/>
          <ac:spMkLst>
            <pc:docMk/>
            <pc:sldMk cId="2359220330" sldId="264"/>
            <ac:spMk id="23" creationId="{128B0D1A-6143-4C52-806D-25125BCB9924}"/>
          </ac:spMkLst>
        </pc:spChg>
        <pc:spChg chg="del">
          <ac:chgData name="Leventhal, Brian C - leventbc" userId="3adb2060-2beb-4a7d-9680-0848e8f14df8" providerId="ADAL" clId="{357D1710-6A76-4556-8485-F00C8675E2D2}" dt="2022-01-14T14:22:04.671" v="628" actId="478"/>
          <ac:spMkLst>
            <pc:docMk/>
            <pc:sldMk cId="2359220330" sldId="264"/>
            <ac:spMk id="26" creationId="{7719FA3F-C220-412D-AA72-791DEDA757E3}"/>
          </ac:spMkLst>
        </pc:spChg>
        <pc:spChg chg="del">
          <ac:chgData name="Leventhal, Brian C - leventbc" userId="3adb2060-2beb-4a7d-9680-0848e8f14df8" providerId="ADAL" clId="{357D1710-6A76-4556-8485-F00C8675E2D2}" dt="2022-01-14T14:22:04.671" v="628" actId="478"/>
          <ac:spMkLst>
            <pc:docMk/>
            <pc:sldMk cId="2359220330" sldId="264"/>
            <ac:spMk id="27" creationId="{58C7AED4-FFDC-4C5B-B2A2-52EA7FC7CECE}"/>
          </ac:spMkLst>
        </pc:spChg>
        <pc:spChg chg="del">
          <ac:chgData name="Leventhal, Brian C - leventbc" userId="3adb2060-2beb-4a7d-9680-0848e8f14df8" providerId="ADAL" clId="{357D1710-6A76-4556-8485-F00C8675E2D2}" dt="2022-01-14T14:22:04.671" v="628" actId="478"/>
          <ac:spMkLst>
            <pc:docMk/>
            <pc:sldMk cId="2359220330" sldId="264"/>
            <ac:spMk id="28" creationId="{1BEC5D85-193C-4AA2-B35B-E10B5C348BB7}"/>
          </ac:spMkLst>
        </pc:spChg>
        <pc:spChg chg="del">
          <ac:chgData name="Leventhal, Brian C - leventbc" userId="3adb2060-2beb-4a7d-9680-0848e8f14df8" providerId="ADAL" clId="{357D1710-6A76-4556-8485-F00C8675E2D2}" dt="2022-01-14T14:22:04.671" v="628" actId="478"/>
          <ac:spMkLst>
            <pc:docMk/>
            <pc:sldMk cId="2359220330" sldId="264"/>
            <ac:spMk id="29" creationId="{FD755927-8722-4A34-B1D6-F84B50D6ABAB}"/>
          </ac:spMkLst>
        </pc:spChg>
      </pc:sldChg>
      <pc:sldChg chg="addSp delSp modSp add del mod delAnim modAnim">
        <pc:chgData name="Leventhal, Brian C - leventbc" userId="3adb2060-2beb-4a7d-9680-0848e8f14df8" providerId="ADAL" clId="{357D1710-6A76-4556-8485-F00C8675E2D2}" dt="2022-01-14T14:42:20.282" v="840" actId="47"/>
        <pc:sldMkLst>
          <pc:docMk/>
          <pc:sldMk cId="2504152523" sldId="264"/>
        </pc:sldMkLst>
        <pc:spChg chg="del">
          <ac:chgData name="Leventhal, Brian C - leventbc" userId="3adb2060-2beb-4a7d-9680-0848e8f14df8" providerId="ADAL" clId="{357D1710-6A76-4556-8485-F00C8675E2D2}" dt="2022-01-14T14:26:11.541" v="674" actId="478"/>
          <ac:spMkLst>
            <pc:docMk/>
            <pc:sldMk cId="2504152523" sldId="264"/>
            <ac:spMk id="20" creationId="{26FFB5DD-06D5-438F-B4D8-E147FED2335F}"/>
          </ac:spMkLst>
        </pc:spChg>
        <pc:spChg chg="del">
          <ac:chgData name="Leventhal, Brian C - leventbc" userId="3adb2060-2beb-4a7d-9680-0848e8f14df8" providerId="ADAL" clId="{357D1710-6A76-4556-8485-F00C8675E2D2}" dt="2022-01-14T14:26:11.541" v="674" actId="478"/>
          <ac:spMkLst>
            <pc:docMk/>
            <pc:sldMk cId="2504152523" sldId="264"/>
            <ac:spMk id="21" creationId="{ECC56A54-1E75-4586-B522-903F3B920BB5}"/>
          </ac:spMkLst>
        </pc:spChg>
        <pc:spChg chg="del">
          <ac:chgData name="Leventhal, Brian C - leventbc" userId="3adb2060-2beb-4a7d-9680-0848e8f14df8" providerId="ADAL" clId="{357D1710-6A76-4556-8485-F00C8675E2D2}" dt="2022-01-14T14:26:11.541" v="674" actId="478"/>
          <ac:spMkLst>
            <pc:docMk/>
            <pc:sldMk cId="2504152523" sldId="264"/>
            <ac:spMk id="22" creationId="{D6FD0562-F165-47BD-B3A4-7CC2FAB29A7D}"/>
          </ac:spMkLst>
        </pc:spChg>
        <pc:spChg chg="del">
          <ac:chgData name="Leventhal, Brian C - leventbc" userId="3adb2060-2beb-4a7d-9680-0848e8f14df8" providerId="ADAL" clId="{357D1710-6A76-4556-8485-F00C8675E2D2}" dt="2022-01-14T14:26:11.541" v="674" actId="478"/>
          <ac:spMkLst>
            <pc:docMk/>
            <pc:sldMk cId="2504152523" sldId="264"/>
            <ac:spMk id="23" creationId="{128B0D1A-6143-4C52-806D-25125BCB9924}"/>
          </ac:spMkLst>
        </pc:spChg>
        <pc:spChg chg="del">
          <ac:chgData name="Leventhal, Brian C - leventbc" userId="3adb2060-2beb-4a7d-9680-0848e8f14df8" providerId="ADAL" clId="{357D1710-6A76-4556-8485-F00C8675E2D2}" dt="2022-01-14T14:26:11.541" v="674" actId="478"/>
          <ac:spMkLst>
            <pc:docMk/>
            <pc:sldMk cId="2504152523" sldId="264"/>
            <ac:spMk id="26" creationId="{7719FA3F-C220-412D-AA72-791DEDA757E3}"/>
          </ac:spMkLst>
        </pc:spChg>
        <pc:spChg chg="del">
          <ac:chgData name="Leventhal, Brian C - leventbc" userId="3adb2060-2beb-4a7d-9680-0848e8f14df8" providerId="ADAL" clId="{357D1710-6A76-4556-8485-F00C8675E2D2}" dt="2022-01-14T14:26:11.541" v="674" actId="478"/>
          <ac:spMkLst>
            <pc:docMk/>
            <pc:sldMk cId="2504152523" sldId="264"/>
            <ac:spMk id="27" creationId="{58C7AED4-FFDC-4C5B-B2A2-52EA7FC7CECE}"/>
          </ac:spMkLst>
        </pc:spChg>
        <pc:spChg chg="del">
          <ac:chgData name="Leventhal, Brian C - leventbc" userId="3adb2060-2beb-4a7d-9680-0848e8f14df8" providerId="ADAL" clId="{357D1710-6A76-4556-8485-F00C8675E2D2}" dt="2022-01-14T14:26:11.541" v="674" actId="478"/>
          <ac:spMkLst>
            <pc:docMk/>
            <pc:sldMk cId="2504152523" sldId="264"/>
            <ac:spMk id="28" creationId="{1BEC5D85-193C-4AA2-B35B-E10B5C348BB7}"/>
          </ac:spMkLst>
        </pc:spChg>
        <pc:spChg chg="del">
          <ac:chgData name="Leventhal, Brian C - leventbc" userId="3adb2060-2beb-4a7d-9680-0848e8f14df8" providerId="ADAL" clId="{357D1710-6A76-4556-8485-F00C8675E2D2}" dt="2022-01-14T14:26:11.541" v="674" actId="478"/>
          <ac:spMkLst>
            <pc:docMk/>
            <pc:sldMk cId="2504152523" sldId="264"/>
            <ac:spMk id="29" creationId="{FD755927-8722-4A34-B1D6-F84B50D6ABAB}"/>
          </ac:spMkLst>
        </pc:spChg>
        <pc:spChg chg="mod">
          <ac:chgData name="Leventhal, Brian C - leventbc" userId="3adb2060-2beb-4a7d-9680-0848e8f14df8" providerId="ADAL" clId="{357D1710-6A76-4556-8485-F00C8675E2D2}" dt="2022-01-14T14:27:24.548" v="679" actId="164"/>
          <ac:spMkLst>
            <pc:docMk/>
            <pc:sldMk cId="2504152523" sldId="264"/>
            <ac:spMk id="30" creationId="{856B8AB2-93E8-4651-A912-379DE4945731}"/>
          </ac:spMkLst>
        </pc:spChg>
        <pc:spChg chg="mod">
          <ac:chgData name="Leventhal, Brian C - leventbc" userId="3adb2060-2beb-4a7d-9680-0848e8f14df8" providerId="ADAL" clId="{357D1710-6A76-4556-8485-F00C8675E2D2}" dt="2022-01-14T14:27:24.548" v="679" actId="164"/>
          <ac:spMkLst>
            <pc:docMk/>
            <pc:sldMk cId="2504152523" sldId="264"/>
            <ac:spMk id="31" creationId="{AD0B19EE-DA59-4741-983F-61243645B3F4}"/>
          </ac:spMkLst>
        </pc:spChg>
        <pc:spChg chg="mod">
          <ac:chgData name="Leventhal, Brian C - leventbc" userId="3adb2060-2beb-4a7d-9680-0848e8f14df8" providerId="ADAL" clId="{357D1710-6A76-4556-8485-F00C8675E2D2}" dt="2022-01-14T14:27:24.548" v="679" actId="164"/>
          <ac:spMkLst>
            <pc:docMk/>
            <pc:sldMk cId="2504152523" sldId="264"/>
            <ac:spMk id="37" creationId="{E212F742-7841-497D-BA9C-22CBB64AA7A2}"/>
          </ac:spMkLst>
        </pc:spChg>
        <pc:spChg chg="del">
          <ac:chgData name="Leventhal, Brian C - leventbc" userId="3adb2060-2beb-4a7d-9680-0848e8f14df8" providerId="ADAL" clId="{357D1710-6A76-4556-8485-F00C8675E2D2}" dt="2022-01-14T14:26:11.541" v="674" actId="478"/>
          <ac:spMkLst>
            <pc:docMk/>
            <pc:sldMk cId="2504152523" sldId="264"/>
            <ac:spMk id="39" creationId="{D9DCBEA4-F405-49E1-9701-0B6E48097856}"/>
          </ac:spMkLst>
        </pc:spChg>
        <pc:spChg chg="del">
          <ac:chgData name="Leventhal, Brian C - leventbc" userId="3adb2060-2beb-4a7d-9680-0848e8f14df8" providerId="ADAL" clId="{357D1710-6A76-4556-8485-F00C8675E2D2}" dt="2022-01-14T14:26:11.541" v="674" actId="478"/>
          <ac:spMkLst>
            <pc:docMk/>
            <pc:sldMk cId="2504152523" sldId="264"/>
            <ac:spMk id="41" creationId="{F5DBDE44-AB41-4036-B2A4-DF9A9F3EB77C}"/>
          </ac:spMkLst>
        </pc:spChg>
        <pc:spChg chg="del">
          <ac:chgData name="Leventhal, Brian C - leventbc" userId="3adb2060-2beb-4a7d-9680-0848e8f14df8" providerId="ADAL" clId="{357D1710-6A76-4556-8485-F00C8675E2D2}" dt="2022-01-14T14:26:11.541" v="674" actId="478"/>
          <ac:spMkLst>
            <pc:docMk/>
            <pc:sldMk cId="2504152523" sldId="264"/>
            <ac:spMk id="43" creationId="{662DC7BA-B253-4CA2-81C4-12DB8D44843B}"/>
          </ac:spMkLst>
        </pc:spChg>
        <pc:spChg chg="del">
          <ac:chgData name="Leventhal, Brian C - leventbc" userId="3adb2060-2beb-4a7d-9680-0848e8f14df8" providerId="ADAL" clId="{357D1710-6A76-4556-8485-F00C8675E2D2}" dt="2022-01-14T14:26:11.541" v="674" actId="478"/>
          <ac:spMkLst>
            <pc:docMk/>
            <pc:sldMk cId="2504152523" sldId="264"/>
            <ac:spMk id="45" creationId="{28D323BF-DF85-4DFF-8151-44B15A2FF0B5}"/>
          </ac:spMkLst>
        </pc:spChg>
        <pc:grpChg chg="add mod">
          <ac:chgData name="Leventhal, Brian C - leventbc" userId="3adb2060-2beb-4a7d-9680-0848e8f14df8" providerId="ADAL" clId="{357D1710-6A76-4556-8485-F00C8675E2D2}" dt="2022-01-14T14:28:55.755" v="690" actId="962"/>
          <ac:grpSpMkLst>
            <pc:docMk/>
            <pc:sldMk cId="2504152523" sldId="264"/>
            <ac:grpSpMk id="2" creationId="{D421A37D-A428-4CD1-83A7-1D9F65A3020E}"/>
          </ac:grpSpMkLst>
        </pc:grpChg>
        <pc:picChg chg="del">
          <ac:chgData name="Leventhal, Brian C - leventbc" userId="3adb2060-2beb-4a7d-9680-0848e8f14df8" providerId="ADAL" clId="{357D1710-6A76-4556-8485-F00C8675E2D2}" dt="2022-01-14T14:35:49.484" v="739" actId="478"/>
          <ac:picMkLst>
            <pc:docMk/>
            <pc:sldMk cId="2504152523" sldId="264"/>
            <ac:picMk id="3" creationId="{0E19C77A-D8AC-4D9F-B794-D91141CAD7DE}"/>
          </ac:picMkLst>
        </pc:picChg>
        <pc:picChg chg="add del mod">
          <ac:chgData name="Leventhal, Brian C - leventbc" userId="3adb2060-2beb-4a7d-9680-0848e8f14df8" providerId="ADAL" clId="{357D1710-6A76-4556-8485-F00C8675E2D2}" dt="2022-01-14T14:35:46.904" v="738" actId="478"/>
          <ac:picMkLst>
            <pc:docMk/>
            <pc:sldMk cId="2504152523" sldId="264"/>
            <ac:picMk id="24" creationId="{2CBEDCBC-7579-4D9C-AA45-3F0BEFF67B37}"/>
          </ac:picMkLst>
        </pc:picChg>
      </pc:sldChg>
      <pc:sldChg chg="delSp add del mod modTransition">
        <pc:chgData name="Leventhal, Brian C - leventbc" userId="3adb2060-2beb-4a7d-9680-0848e8f14df8" providerId="ADAL" clId="{357D1710-6A76-4556-8485-F00C8675E2D2}" dt="2022-01-14T14:22:48.061" v="632" actId="47"/>
        <pc:sldMkLst>
          <pc:docMk/>
          <pc:sldMk cId="1372863648" sldId="265"/>
        </pc:sldMkLst>
        <pc:spChg chg="del">
          <ac:chgData name="Leventhal, Brian C - leventbc" userId="3adb2060-2beb-4a7d-9680-0848e8f14df8" providerId="ADAL" clId="{357D1710-6A76-4556-8485-F00C8675E2D2}" dt="2022-01-14T14:22:08.294" v="629" actId="478"/>
          <ac:spMkLst>
            <pc:docMk/>
            <pc:sldMk cId="1372863648" sldId="265"/>
            <ac:spMk id="22" creationId="{D6FD0562-F165-47BD-B3A4-7CC2FAB29A7D}"/>
          </ac:spMkLst>
        </pc:spChg>
        <pc:spChg chg="del">
          <ac:chgData name="Leventhal, Brian C - leventbc" userId="3adb2060-2beb-4a7d-9680-0848e8f14df8" providerId="ADAL" clId="{357D1710-6A76-4556-8485-F00C8675E2D2}" dt="2022-01-14T14:22:08.294" v="629" actId="478"/>
          <ac:spMkLst>
            <pc:docMk/>
            <pc:sldMk cId="1372863648" sldId="265"/>
            <ac:spMk id="23" creationId="{128B0D1A-6143-4C52-806D-25125BCB9924}"/>
          </ac:spMkLst>
        </pc:spChg>
        <pc:spChg chg="del">
          <ac:chgData name="Leventhal, Brian C - leventbc" userId="3adb2060-2beb-4a7d-9680-0848e8f14df8" providerId="ADAL" clId="{357D1710-6A76-4556-8485-F00C8675E2D2}" dt="2022-01-14T14:22:08.294" v="629" actId="478"/>
          <ac:spMkLst>
            <pc:docMk/>
            <pc:sldMk cId="1372863648" sldId="265"/>
            <ac:spMk id="26" creationId="{7719FA3F-C220-412D-AA72-791DEDA757E3}"/>
          </ac:spMkLst>
        </pc:spChg>
        <pc:spChg chg="del">
          <ac:chgData name="Leventhal, Brian C - leventbc" userId="3adb2060-2beb-4a7d-9680-0848e8f14df8" providerId="ADAL" clId="{357D1710-6A76-4556-8485-F00C8675E2D2}" dt="2022-01-14T14:22:08.294" v="629" actId="478"/>
          <ac:spMkLst>
            <pc:docMk/>
            <pc:sldMk cId="1372863648" sldId="265"/>
            <ac:spMk id="27" creationId="{58C7AED4-FFDC-4C5B-B2A2-52EA7FC7CECE}"/>
          </ac:spMkLst>
        </pc:spChg>
        <pc:spChg chg="del">
          <ac:chgData name="Leventhal, Brian C - leventbc" userId="3adb2060-2beb-4a7d-9680-0848e8f14df8" providerId="ADAL" clId="{357D1710-6A76-4556-8485-F00C8675E2D2}" dt="2022-01-14T14:22:08.294" v="629" actId="478"/>
          <ac:spMkLst>
            <pc:docMk/>
            <pc:sldMk cId="1372863648" sldId="265"/>
            <ac:spMk id="28" creationId="{1BEC5D85-193C-4AA2-B35B-E10B5C348BB7}"/>
          </ac:spMkLst>
        </pc:spChg>
        <pc:spChg chg="del">
          <ac:chgData name="Leventhal, Brian C - leventbc" userId="3adb2060-2beb-4a7d-9680-0848e8f14df8" providerId="ADAL" clId="{357D1710-6A76-4556-8485-F00C8675E2D2}" dt="2022-01-14T14:22:08.294" v="629" actId="478"/>
          <ac:spMkLst>
            <pc:docMk/>
            <pc:sldMk cId="1372863648" sldId="265"/>
            <ac:spMk id="29" creationId="{FD755927-8722-4A34-B1D6-F84B50D6ABAB}"/>
          </ac:spMkLst>
        </pc:spChg>
        <pc:spChg chg="del">
          <ac:chgData name="Leventhal, Brian C - leventbc" userId="3adb2060-2beb-4a7d-9680-0848e8f14df8" providerId="ADAL" clId="{357D1710-6A76-4556-8485-F00C8675E2D2}" dt="2022-01-14T14:22:11.533" v="630" actId="478"/>
          <ac:spMkLst>
            <pc:docMk/>
            <pc:sldMk cId="1372863648" sldId="265"/>
            <ac:spMk id="30" creationId="{856B8AB2-93E8-4651-A912-379DE4945731}"/>
          </ac:spMkLst>
        </pc:spChg>
        <pc:spChg chg="del">
          <ac:chgData name="Leventhal, Brian C - leventbc" userId="3adb2060-2beb-4a7d-9680-0848e8f14df8" providerId="ADAL" clId="{357D1710-6A76-4556-8485-F00C8675E2D2}" dt="2022-01-14T14:22:11.533" v="630" actId="478"/>
          <ac:spMkLst>
            <pc:docMk/>
            <pc:sldMk cId="1372863648" sldId="265"/>
            <ac:spMk id="31" creationId="{AD0B19EE-DA59-4741-983F-61243645B3F4}"/>
          </ac:spMkLst>
        </pc:spChg>
      </pc:sldChg>
      <pc:sldChg chg="addSp delSp modSp add del mod">
        <pc:chgData name="Leventhal, Brian C - leventbc" userId="3adb2060-2beb-4a7d-9680-0848e8f14df8" providerId="ADAL" clId="{357D1710-6A76-4556-8485-F00C8675E2D2}" dt="2022-01-14T14:42:20.282" v="840" actId="47"/>
        <pc:sldMkLst>
          <pc:docMk/>
          <pc:sldMk cId="1524492555" sldId="265"/>
        </pc:sldMkLst>
        <pc:spChg chg="mod topLvl">
          <ac:chgData name="Leventhal, Brian C - leventbc" userId="3adb2060-2beb-4a7d-9680-0848e8f14df8" providerId="ADAL" clId="{357D1710-6A76-4556-8485-F00C8675E2D2}" dt="2022-01-14T14:28:35.853" v="688" actId="571"/>
          <ac:spMkLst>
            <pc:docMk/>
            <pc:sldMk cId="1524492555" sldId="265"/>
            <ac:spMk id="20" creationId="{26FFB5DD-06D5-438F-B4D8-E147FED2335F}"/>
          </ac:spMkLst>
        </pc:spChg>
        <pc:spChg chg="mod">
          <ac:chgData name="Leventhal, Brian C - leventbc" userId="3adb2060-2beb-4a7d-9680-0848e8f14df8" providerId="ADAL" clId="{357D1710-6A76-4556-8485-F00C8675E2D2}" dt="2022-01-14T14:28:35.853" v="688" actId="571"/>
          <ac:spMkLst>
            <pc:docMk/>
            <pc:sldMk cId="1524492555" sldId="265"/>
            <ac:spMk id="21" creationId="{ECC56A54-1E75-4586-B522-903F3B920BB5}"/>
          </ac:spMkLst>
        </pc:spChg>
        <pc:spChg chg="del">
          <ac:chgData name="Leventhal, Brian C - leventbc" userId="3adb2060-2beb-4a7d-9680-0848e8f14df8" providerId="ADAL" clId="{357D1710-6A76-4556-8485-F00C8675E2D2}" dt="2022-01-14T14:26:18.629" v="676" actId="478"/>
          <ac:spMkLst>
            <pc:docMk/>
            <pc:sldMk cId="1524492555" sldId="265"/>
            <ac:spMk id="22" creationId="{D6FD0562-F165-47BD-B3A4-7CC2FAB29A7D}"/>
          </ac:spMkLst>
        </pc:spChg>
        <pc:spChg chg="del">
          <ac:chgData name="Leventhal, Brian C - leventbc" userId="3adb2060-2beb-4a7d-9680-0848e8f14df8" providerId="ADAL" clId="{357D1710-6A76-4556-8485-F00C8675E2D2}" dt="2022-01-14T14:26:18.629" v="676" actId="478"/>
          <ac:spMkLst>
            <pc:docMk/>
            <pc:sldMk cId="1524492555" sldId="265"/>
            <ac:spMk id="23" creationId="{128B0D1A-6143-4C52-806D-25125BCB9924}"/>
          </ac:spMkLst>
        </pc:spChg>
        <pc:spChg chg="add del mod">
          <ac:chgData name="Leventhal, Brian C - leventbc" userId="3adb2060-2beb-4a7d-9680-0848e8f14df8" providerId="ADAL" clId="{357D1710-6A76-4556-8485-F00C8675E2D2}" dt="2022-01-14T14:27:44.428" v="684" actId="478"/>
          <ac:spMkLst>
            <pc:docMk/>
            <pc:sldMk cId="1524492555" sldId="265"/>
            <ac:spMk id="24" creationId="{2D695424-6203-4482-8219-1CB5F8064D44}"/>
          </ac:spMkLst>
        </pc:spChg>
        <pc:spChg chg="add del mod topLvl">
          <ac:chgData name="Leventhal, Brian C - leventbc" userId="3adb2060-2beb-4a7d-9680-0848e8f14df8" providerId="ADAL" clId="{357D1710-6A76-4556-8485-F00C8675E2D2}" dt="2022-01-14T14:27:48.954" v="685" actId="478"/>
          <ac:spMkLst>
            <pc:docMk/>
            <pc:sldMk cId="1524492555" sldId="265"/>
            <ac:spMk id="25" creationId="{F361384C-DC79-478F-87EC-3191F583DABE}"/>
          </ac:spMkLst>
        </pc:spChg>
        <pc:spChg chg="del">
          <ac:chgData name="Leventhal, Brian C - leventbc" userId="3adb2060-2beb-4a7d-9680-0848e8f14df8" providerId="ADAL" clId="{357D1710-6A76-4556-8485-F00C8675E2D2}" dt="2022-01-14T14:26:18.629" v="676" actId="478"/>
          <ac:spMkLst>
            <pc:docMk/>
            <pc:sldMk cId="1524492555" sldId="265"/>
            <ac:spMk id="26" creationId="{7719FA3F-C220-412D-AA72-791DEDA757E3}"/>
          </ac:spMkLst>
        </pc:spChg>
        <pc:spChg chg="del">
          <ac:chgData name="Leventhal, Brian C - leventbc" userId="3adb2060-2beb-4a7d-9680-0848e8f14df8" providerId="ADAL" clId="{357D1710-6A76-4556-8485-F00C8675E2D2}" dt="2022-01-14T14:26:18.629" v="676" actId="478"/>
          <ac:spMkLst>
            <pc:docMk/>
            <pc:sldMk cId="1524492555" sldId="265"/>
            <ac:spMk id="27" creationId="{58C7AED4-FFDC-4C5B-B2A2-52EA7FC7CECE}"/>
          </ac:spMkLst>
        </pc:spChg>
        <pc:spChg chg="del">
          <ac:chgData name="Leventhal, Brian C - leventbc" userId="3adb2060-2beb-4a7d-9680-0848e8f14df8" providerId="ADAL" clId="{357D1710-6A76-4556-8485-F00C8675E2D2}" dt="2022-01-14T14:26:18.629" v="676" actId="478"/>
          <ac:spMkLst>
            <pc:docMk/>
            <pc:sldMk cId="1524492555" sldId="265"/>
            <ac:spMk id="28" creationId="{1BEC5D85-193C-4AA2-B35B-E10B5C348BB7}"/>
          </ac:spMkLst>
        </pc:spChg>
        <pc:spChg chg="del">
          <ac:chgData name="Leventhal, Brian C - leventbc" userId="3adb2060-2beb-4a7d-9680-0848e8f14df8" providerId="ADAL" clId="{357D1710-6A76-4556-8485-F00C8675E2D2}" dt="2022-01-14T14:26:18.629" v="676" actId="478"/>
          <ac:spMkLst>
            <pc:docMk/>
            <pc:sldMk cId="1524492555" sldId="265"/>
            <ac:spMk id="29" creationId="{FD755927-8722-4A34-B1D6-F84B50D6ABAB}"/>
          </ac:spMkLst>
        </pc:spChg>
        <pc:spChg chg="del">
          <ac:chgData name="Leventhal, Brian C - leventbc" userId="3adb2060-2beb-4a7d-9680-0848e8f14df8" providerId="ADAL" clId="{357D1710-6A76-4556-8485-F00C8675E2D2}" dt="2022-01-14T14:26:15.299" v="675" actId="478"/>
          <ac:spMkLst>
            <pc:docMk/>
            <pc:sldMk cId="1524492555" sldId="265"/>
            <ac:spMk id="30" creationId="{856B8AB2-93E8-4651-A912-379DE4945731}"/>
          </ac:spMkLst>
        </pc:spChg>
        <pc:spChg chg="del">
          <ac:chgData name="Leventhal, Brian C - leventbc" userId="3adb2060-2beb-4a7d-9680-0848e8f14df8" providerId="ADAL" clId="{357D1710-6A76-4556-8485-F00C8675E2D2}" dt="2022-01-14T14:26:15.299" v="675" actId="478"/>
          <ac:spMkLst>
            <pc:docMk/>
            <pc:sldMk cId="1524492555" sldId="265"/>
            <ac:spMk id="31" creationId="{AD0B19EE-DA59-4741-983F-61243645B3F4}"/>
          </ac:spMkLst>
        </pc:spChg>
        <pc:spChg chg="add mod">
          <ac:chgData name="Leventhal, Brian C - leventbc" userId="3adb2060-2beb-4a7d-9680-0848e8f14df8" providerId="ADAL" clId="{357D1710-6A76-4556-8485-F00C8675E2D2}" dt="2022-01-14T14:28:35.853" v="688" actId="571"/>
          <ac:spMkLst>
            <pc:docMk/>
            <pc:sldMk cId="1524492555" sldId="265"/>
            <ac:spMk id="32" creationId="{CE423A94-C342-4F10-88BB-7A9A4966963D}"/>
          </ac:spMkLst>
        </pc:spChg>
        <pc:spChg chg="add mod">
          <ac:chgData name="Leventhal, Brian C - leventbc" userId="3adb2060-2beb-4a7d-9680-0848e8f14df8" providerId="ADAL" clId="{357D1710-6A76-4556-8485-F00C8675E2D2}" dt="2022-01-14T14:28:35.853" v="688" actId="571"/>
          <ac:spMkLst>
            <pc:docMk/>
            <pc:sldMk cId="1524492555" sldId="265"/>
            <ac:spMk id="34" creationId="{7770CB1C-6AF0-4B9C-9D98-C9819021B239}"/>
          </ac:spMkLst>
        </pc:spChg>
        <pc:spChg chg="del">
          <ac:chgData name="Leventhal, Brian C - leventbc" userId="3adb2060-2beb-4a7d-9680-0848e8f14df8" providerId="ADAL" clId="{357D1710-6A76-4556-8485-F00C8675E2D2}" dt="2022-01-14T14:26:15.299" v="675" actId="478"/>
          <ac:spMkLst>
            <pc:docMk/>
            <pc:sldMk cId="1524492555" sldId="265"/>
            <ac:spMk id="37" creationId="{E212F742-7841-497D-BA9C-22CBB64AA7A2}"/>
          </ac:spMkLst>
        </pc:spChg>
        <pc:spChg chg="mod">
          <ac:chgData name="Leventhal, Brian C - leventbc" userId="3adb2060-2beb-4a7d-9680-0848e8f14df8" providerId="ADAL" clId="{357D1710-6A76-4556-8485-F00C8675E2D2}" dt="2022-01-14T14:28:35.853" v="688" actId="571"/>
          <ac:spMkLst>
            <pc:docMk/>
            <pc:sldMk cId="1524492555" sldId="265"/>
            <ac:spMk id="39" creationId="{D9DCBEA4-F405-49E1-9701-0B6E48097856}"/>
          </ac:spMkLst>
        </pc:spChg>
        <pc:spChg chg="del">
          <ac:chgData name="Leventhal, Brian C - leventbc" userId="3adb2060-2beb-4a7d-9680-0848e8f14df8" providerId="ADAL" clId="{357D1710-6A76-4556-8485-F00C8675E2D2}" dt="2022-01-14T14:26:18.629" v="676" actId="478"/>
          <ac:spMkLst>
            <pc:docMk/>
            <pc:sldMk cId="1524492555" sldId="265"/>
            <ac:spMk id="41" creationId="{F5DBDE44-AB41-4036-B2A4-DF9A9F3EB77C}"/>
          </ac:spMkLst>
        </pc:spChg>
        <pc:spChg chg="del">
          <ac:chgData name="Leventhal, Brian C - leventbc" userId="3adb2060-2beb-4a7d-9680-0848e8f14df8" providerId="ADAL" clId="{357D1710-6A76-4556-8485-F00C8675E2D2}" dt="2022-01-14T14:26:18.629" v="676" actId="478"/>
          <ac:spMkLst>
            <pc:docMk/>
            <pc:sldMk cId="1524492555" sldId="265"/>
            <ac:spMk id="43" creationId="{662DC7BA-B253-4CA2-81C4-12DB8D44843B}"/>
          </ac:spMkLst>
        </pc:spChg>
        <pc:spChg chg="del">
          <ac:chgData name="Leventhal, Brian C - leventbc" userId="3adb2060-2beb-4a7d-9680-0848e8f14df8" providerId="ADAL" clId="{357D1710-6A76-4556-8485-F00C8675E2D2}" dt="2022-01-14T14:26:18.629" v="676" actId="478"/>
          <ac:spMkLst>
            <pc:docMk/>
            <pc:sldMk cId="1524492555" sldId="265"/>
            <ac:spMk id="45" creationId="{28D323BF-DF85-4DFF-8151-44B15A2FF0B5}"/>
          </ac:spMkLst>
        </pc:spChg>
        <pc:grpChg chg="add del mod ord">
          <ac:chgData name="Leventhal, Brian C - leventbc" userId="3adb2060-2beb-4a7d-9680-0848e8f14df8" providerId="ADAL" clId="{357D1710-6A76-4556-8485-F00C8675E2D2}" dt="2022-01-14T14:27:48.954" v="685" actId="478"/>
          <ac:grpSpMkLst>
            <pc:docMk/>
            <pc:sldMk cId="1524492555" sldId="265"/>
            <ac:grpSpMk id="2" creationId="{2E717840-B0A6-462A-B8B3-220BD36CEC26}"/>
          </ac:grpSpMkLst>
        </pc:grpChg>
        <pc:grpChg chg="add mod">
          <ac:chgData name="Leventhal, Brian C - leventbc" userId="3adb2060-2beb-4a7d-9680-0848e8f14df8" providerId="ADAL" clId="{357D1710-6A76-4556-8485-F00C8675E2D2}" dt="2022-01-14T14:28:47.744" v="689" actId="962"/>
          <ac:grpSpMkLst>
            <pc:docMk/>
            <pc:sldMk cId="1524492555" sldId="265"/>
            <ac:grpSpMk id="3" creationId="{9E70405D-4E48-42F6-8F26-F3BEBE8A46DF}"/>
          </ac:grpSpMkLst>
        </pc:grpChg>
      </pc:sldChg>
      <pc:sldChg chg="delSp modSp add del mod ord">
        <pc:chgData name="Leventhal, Brian C - leventbc" userId="3adb2060-2beb-4a7d-9680-0848e8f14df8" providerId="ADAL" clId="{357D1710-6A76-4556-8485-F00C8675E2D2}" dt="2022-01-14T14:42:20.282" v="840" actId="47"/>
        <pc:sldMkLst>
          <pc:docMk/>
          <pc:sldMk cId="1402983969" sldId="266"/>
        </pc:sldMkLst>
        <pc:grpChg chg="del">
          <ac:chgData name="Leventhal, Brian C - leventbc" userId="3adb2060-2beb-4a7d-9680-0848e8f14df8" providerId="ADAL" clId="{357D1710-6A76-4556-8485-F00C8675E2D2}" dt="2022-01-14T14:32:12.910" v="719" actId="478"/>
          <ac:grpSpMkLst>
            <pc:docMk/>
            <pc:sldMk cId="1402983969" sldId="266"/>
            <ac:grpSpMk id="50" creationId="{668DB86D-2A6B-4174-93BD-2E026200D7CA}"/>
          </ac:grpSpMkLst>
        </pc:grpChg>
        <pc:grpChg chg="del">
          <ac:chgData name="Leventhal, Brian C - leventbc" userId="3adb2060-2beb-4a7d-9680-0848e8f14df8" providerId="ADAL" clId="{357D1710-6A76-4556-8485-F00C8675E2D2}" dt="2022-01-14T14:32:12.910" v="719" actId="478"/>
          <ac:grpSpMkLst>
            <pc:docMk/>
            <pc:sldMk cId="1402983969" sldId="266"/>
            <ac:grpSpMk id="51" creationId="{B33F6493-5930-4A4F-9E40-C41B8EDB2956}"/>
          </ac:grpSpMkLst>
        </pc:grpChg>
        <pc:grpChg chg="mod">
          <ac:chgData name="Leventhal, Brian C - leventbc" userId="3adb2060-2beb-4a7d-9680-0848e8f14df8" providerId="ADAL" clId="{357D1710-6A76-4556-8485-F00C8675E2D2}" dt="2022-01-14T14:32:22.686" v="721" actId="962"/>
          <ac:grpSpMkLst>
            <pc:docMk/>
            <pc:sldMk cId="1402983969" sldId="266"/>
            <ac:grpSpMk id="52" creationId="{28C2CCD7-D9B7-477F-8DD4-1CED768491E0}"/>
          </ac:grpSpMkLst>
        </pc:grpChg>
        <pc:grpChg chg="del">
          <ac:chgData name="Leventhal, Brian C - leventbc" userId="3adb2060-2beb-4a7d-9680-0848e8f14df8" providerId="ADAL" clId="{357D1710-6A76-4556-8485-F00C8675E2D2}" dt="2022-01-14T14:32:15.816" v="720" actId="478"/>
          <ac:grpSpMkLst>
            <pc:docMk/>
            <pc:sldMk cId="1402983969" sldId="266"/>
            <ac:grpSpMk id="54" creationId="{375B0B05-8AA4-47C8-B0CB-B385E2CC4C1F}"/>
          </ac:grpSpMkLst>
        </pc:grpChg>
        <pc:grpChg chg="del">
          <ac:chgData name="Leventhal, Brian C - leventbc" userId="3adb2060-2beb-4a7d-9680-0848e8f14df8" providerId="ADAL" clId="{357D1710-6A76-4556-8485-F00C8675E2D2}" dt="2022-01-14T14:32:15.816" v="720" actId="478"/>
          <ac:grpSpMkLst>
            <pc:docMk/>
            <pc:sldMk cId="1402983969" sldId="266"/>
            <ac:grpSpMk id="55" creationId="{BD3B58CC-EC90-4D61-AF09-86731E175FC4}"/>
          </ac:grpSpMkLst>
        </pc:grpChg>
      </pc:sldChg>
      <pc:sldChg chg="delSp modSp add del mod">
        <pc:chgData name="Leventhal, Brian C - leventbc" userId="3adb2060-2beb-4a7d-9680-0848e8f14df8" providerId="ADAL" clId="{357D1710-6A76-4556-8485-F00C8675E2D2}" dt="2022-01-14T14:42:20.282" v="840" actId="47"/>
        <pc:sldMkLst>
          <pc:docMk/>
          <pc:sldMk cId="2276824081" sldId="267"/>
        </pc:sldMkLst>
        <pc:grpChg chg="del">
          <ac:chgData name="Leventhal, Brian C - leventbc" userId="3adb2060-2beb-4a7d-9680-0848e8f14df8" providerId="ADAL" clId="{357D1710-6A76-4556-8485-F00C8675E2D2}" dt="2022-01-14T14:32:51.866" v="729" actId="478"/>
          <ac:grpSpMkLst>
            <pc:docMk/>
            <pc:sldMk cId="2276824081" sldId="267"/>
            <ac:grpSpMk id="50" creationId="{668DB86D-2A6B-4174-93BD-2E026200D7CA}"/>
          </ac:grpSpMkLst>
        </pc:grpChg>
        <pc:grpChg chg="del">
          <ac:chgData name="Leventhal, Brian C - leventbc" userId="3adb2060-2beb-4a7d-9680-0848e8f14df8" providerId="ADAL" clId="{357D1710-6A76-4556-8485-F00C8675E2D2}" dt="2022-01-14T14:32:51.866" v="729" actId="478"/>
          <ac:grpSpMkLst>
            <pc:docMk/>
            <pc:sldMk cId="2276824081" sldId="267"/>
            <ac:grpSpMk id="51" creationId="{B33F6493-5930-4A4F-9E40-C41B8EDB2956}"/>
          </ac:grpSpMkLst>
        </pc:grpChg>
        <pc:grpChg chg="del">
          <ac:chgData name="Leventhal, Brian C - leventbc" userId="3adb2060-2beb-4a7d-9680-0848e8f14df8" providerId="ADAL" clId="{357D1710-6A76-4556-8485-F00C8675E2D2}" dt="2022-01-14T14:32:51.866" v="729" actId="478"/>
          <ac:grpSpMkLst>
            <pc:docMk/>
            <pc:sldMk cId="2276824081" sldId="267"/>
            <ac:grpSpMk id="52" creationId="{28C2CCD7-D9B7-477F-8DD4-1CED768491E0}"/>
          </ac:grpSpMkLst>
        </pc:grpChg>
        <pc:grpChg chg="del">
          <ac:chgData name="Leventhal, Brian C - leventbc" userId="3adb2060-2beb-4a7d-9680-0848e8f14df8" providerId="ADAL" clId="{357D1710-6A76-4556-8485-F00C8675E2D2}" dt="2022-01-14T14:32:51.866" v="729" actId="478"/>
          <ac:grpSpMkLst>
            <pc:docMk/>
            <pc:sldMk cId="2276824081" sldId="267"/>
            <ac:grpSpMk id="54" creationId="{375B0B05-8AA4-47C8-B0CB-B385E2CC4C1F}"/>
          </ac:grpSpMkLst>
        </pc:grpChg>
        <pc:grpChg chg="mod">
          <ac:chgData name="Leventhal, Brian C - leventbc" userId="3adb2060-2beb-4a7d-9680-0848e8f14df8" providerId="ADAL" clId="{357D1710-6A76-4556-8485-F00C8675E2D2}" dt="2022-01-14T14:32:59.369" v="730" actId="962"/>
          <ac:grpSpMkLst>
            <pc:docMk/>
            <pc:sldMk cId="2276824081" sldId="267"/>
            <ac:grpSpMk id="55" creationId="{BD3B58CC-EC90-4D61-AF09-86731E175FC4}"/>
          </ac:grpSpMkLst>
        </pc:grpChg>
      </pc:sldChg>
      <pc:sldChg chg="delSp modSp add del mod ord">
        <pc:chgData name="Leventhal, Brian C - leventbc" userId="3adb2060-2beb-4a7d-9680-0848e8f14df8" providerId="ADAL" clId="{357D1710-6A76-4556-8485-F00C8675E2D2}" dt="2022-01-14T14:42:20.282" v="840" actId="47"/>
        <pc:sldMkLst>
          <pc:docMk/>
          <pc:sldMk cId="3210682093" sldId="268"/>
        </pc:sldMkLst>
        <pc:grpChg chg="del">
          <ac:chgData name="Leventhal, Brian C - leventbc" userId="3adb2060-2beb-4a7d-9680-0848e8f14df8" providerId="ADAL" clId="{357D1710-6A76-4556-8485-F00C8675E2D2}" dt="2022-01-14T14:32:32.267" v="724" actId="478"/>
          <ac:grpSpMkLst>
            <pc:docMk/>
            <pc:sldMk cId="3210682093" sldId="268"/>
            <ac:grpSpMk id="50" creationId="{668DB86D-2A6B-4174-93BD-2E026200D7CA}"/>
          </ac:grpSpMkLst>
        </pc:grpChg>
        <pc:grpChg chg="del">
          <ac:chgData name="Leventhal, Brian C - leventbc" userId="3adb2060-2beb-4a7d-9680-0848e8f14df8" providerId="ADAL" clId="{357D1710-6A76-4556-8485-F00C8675E2D2}" dt="2022-01-14T14:32:32.267" v="724" actId="478"/>
          <ac:grpSpMkLst>
            <pc:docMk/>
            <pc:sldMk cId="3210682093" sldId="268"/>
            <ac:grpSpMk id="51" creationId="{B33F6493-5930-4A4F-9E40-C41B8EDB2956}"/>
          </ac:grpSpMkLst>
        </pc:grpChg>
        <pc:grpChg chg="del">
          <ac:chgData name="Leventhal, Brian C - leventbc" userId="3adb2060-2beb-4a7d-9680-0848e8f14df8" providerId="ADAL" clId="{357D1710-6A76-4556-8485-F00C8675E2D2}" dt="2022-01-14T14:32:32.267" v="724" actId="478"/>
          <ac:grpSpMkLst>
            <pc:docMk/>
            <pc:sldMk cId="3210682093" sldId="268"/>
            <ac:grpSpMk id="52" creationId="{28C2CCD7-D9B7-477F-8DD4-1CED768491E0}"/>
          </ac:grpSpMkLst>
        </pc:grpChg>
        <pc:grpChg chg="mod">
          <ac:chgData name="Leventhal, Brian C - leventbc" userId="3adb2060-2beb-4a7d-9680-0848e8f14df8" providerId="ADAL" clId="{357D1710-6A76-4556-8485-F00C8675E2D2}" dt="2022-01-14T14:32:42.601" v="726" actId="962"/>
          <ac:grpSpMkLst>
            <pc:docMk/>
            <pc:sldMk cId="3210682093" sldId="268"/>
            <ac:grpSpMk id="54" creationId="{375B0B05-8AA4-47C8-B0CB-B385E2CC4C1F}"/>
          </ac:grpSpMkLst>
        </pc:grpChg>
        <pc:grpChg chg="del">
          <ac:chgData name="Leventhal, Brian C - leventbc" userId="3adb2060-2beb-4a7d-9680-0848e8f14df8" providerId="ADAL" clId="{357D1710-6A76-4556-8485-F00C8675E2D2}" dt="2022-01-14T14:32:34.880" v="725" actId="478"/>
          <ac:grpSpMkLst>
            <pc:docMk/>
            <pc:sldMk cId="3210682093" sldId="268"/>
            <ac:grpSpMk id="55" creationId="{BD3B58CC-EC90-4D61-AF09-86731E175FC4}"/>
          </ac:grpSpMkLst>
        </pc:grpChg>
      </pc:sldChg>
      <pc:sldChg chg="add del">
        <pc:chgData name="Leventhal, Brian C - leventbc" userId="3adb2060-2beb-4a7d-9680-0848e8f14df8" providerId="ADAL" clId="{357D1710-6A76-4556-8485-F00C8675E2D2}" dt="2022-01-14T14:34:14.077" v="734" actId="47"/>
        <pc:sldMkLst>
          <pc:docMk/>
          <pc:sldMk cId="40271547" sldId="269"/>
        </pc:sldMkLst>
      </pc:sldChg>
      <pc:sldChg chg="modSp add del mod ord">
        <pc:chgData name="Leventhal, Brian C - leventbc" userId="3adb2060-2beb-4a7d-9680-0848e8f14df8" providerId="ADAL" clId="{357D1710-6A76-4556-8485-F00C8675E2D2}" dt="2022-01-14T14:36:51.460" v="771" actId="47"/>
        <pc:sldMkLst>
          <pc:docMk/>
          <pc:sldMk cId="2196495884" sldId="269"/>
        </pc:sldMkLst>
        <pc:spChg chg="mod">
          <ac:chgData name="Leventhal, Brian C - leventbc" userId="3adb2060-2beb-4a7d-9680-0848e8f14df8" providerId="ADAL" clId="{357D1710-6A76-4556-8485-F00C8675E2D2}" dt="2022-01-14T14:36:47.937" v="770" actId="20577"/>
          <ac:spMkLst>
            <pc:docMk/>
            <pc:sldMk cId="2196495884" sldId="269"/>
            <ac:spMk id="17" creationId="{4E54E86E-7836-4C72-98F8-F17202A7F02E}"/>
          </ac:spMkLst>
        </pc:spChg>
      </pc:sldChg>
      <pc:sldChg chg="delSp modSp add del mod">
        <pc:chgData name="Leventhal, Brian C - leventbc" userId="3adb2060-2beb-4a7d-9680-0848e8f14df8" providerId="ADAL" clId="{357D1710-6A76-4556-8485-F00C8675E2D2}" dt="2022-01-14T14:43:31.822" v="856" actId="47"/>
        <pc:sldMkLst>
          <pc:docMk/>
          <pc:sldMk cId="3686652396" sldId="269"/>
        </pc:sldMkLst>
        <pc:spChg chg="mod">
          <ac:chgData name="Leventhal, Brian C - leventbc" userId="3adb2060-2beb-4a7d-9680-0848e8f14df8" providerId="ADAL" clId="{357D1710-6A76-4556-8485-F00C8675E2D2}" dt="2022-01-14T14:39:10.053" v="827" actId="20577"/>
          <ac:spMkLst>
            <pc:docMk/>
            <pc:sldMk cId="3686652396" sldId="269"/>
            <ac:spMk id="17" creationId="{4E54E86E-7836-4C72-98F8-F17202A7F02E}"/>
          </ac:spMkLst>
        </pc:spChg>
        <pc:spChg chg="mod">
          <ac:chgData name="Leventhal, Brian C - leventbc" userId="3adb2060-2beb-4a7d-9680-0848e8f14df8" providerId="ADAL" clId="{357D1710-6A76-4556-8485-F00C8675E2D2}" dt="2022-01-14T14:38:14.336" v="786" actId="14100"/>
          <ac:spMkLst>
            <pc:docMk/>
            <pc:sldMk cId="3686652396" sldId="269"/>
            <ac:spMk id="21" creationId="{ECC56A54-1E75-4586-B522-903F3B920BB5}"/>
          </ac:spMkLst>
        </pc:spChg>
        <pc:spChg chg="mod">
          <ac:chgData name="Leventhal, Brian C - leventbc" userId="3adb2060-2beb-4a7d-9680-0848e8f14df8" providerId="ADAL" clId="{357D1710-6A76-4556-8485-F00C8675E2D2}" dt="2022-01-14T14:39:48.826" v="839" actId="14100"/>
          <ac:spMkLst>
            <pc:docMk/>
            <pc:sldMk cId="3686652396" sldId="269"/>
            <ac:spMk id="23" creationId="{128B0D1A-6143-4C52-806D-25125BCB9924}"/>
          </ac:spMkLst>
        </pc:spChg>
        <pc:spChg chg="mod">
          <ac:chgData name="Leventhal, Brian C - leventbc" userId="3adb2060-2beb-4a7d-9680-0848e8f14df8" providerId="ADAL" clId="{357D1710-6A76-4556-8485-F00C8675E2D2}" dt="2022-01-14T14:38:57.354" v="798" actId="14100"/>
          <ac:spMkLst>
            <pc:docMk/>
            <pc:sldMk cId="3686652396" sldId="269"/>
            <ac:spMk id="26" creationId="{7719FA3F-C220-412D-AA72-791DEDA757E3}"/>
          </ac:spMkLst>
        </pc:spChg>
        <pc:spChg chg="mod">
          <ac:chgData name="Leventhal, Brian C - leventbc" userId="3adb2060-2beb-4a7d-9680-0848e8f14df8" providerId="ADAL" clId="{357D1710-6A76-4556-8485-F00C8675E2D2}" dt="2022-01-14T14:37:28.832" v="778" actId="14100"/>
          <ac:spMkLst>
            <pc:docMk/>
            <pc:sldMk cId="3686652396" sldId="269"/>
            <ac:spMk id="30" creationId="{856B8AB2-93E8-4651-A912-379DE4945731}"/>
          </ac:spMkLst>
        </pc:spChg>
        <pc:spChg chg="mod">
          <ac:chgData name="Leventhal, Brian C - leventbc" userId="3adb2060-2beb-4a7d-9680-0848e8f14df8" providerId="ADAL" clId="{357D1710-6A76-4556-8485-F00C8675E2D2}" dt="2022-01-14T14:38:05.032" v="783" actId="2711"/>
          <ac:spMkLst>
            <pc:docMk/>
            <pc:sldMk cId="3686652396" sldId="269"/>
            <ac:spMk id="37" creationId="{E212F742-7841-497D-BA9C-22CBB64AA7A2}"/>
          </ac:spMkLst>
        </pc:spChg>
        <pc:spChg chg="mod">
          <ac:chgData name="Leventhal, Brian C - leventbc" userId="3adb2060-2beb-4a7d-9680-0848e8f14df8" providerId="ADAL" clId="{357D1710-6A76-4556-8485-F00C8675E2D2}" dt="2022-01-14T14:39:04.138" v="800" actId="20577"/>
          <ac:spMkLst>
            <pc:docMk/>
            <pc:sldMk cId="3686652396" sldId="269"/>
            <ac:spMk id="39" creationId="{D9DCBEA4-F405-49E1-9701-0B6E48097856}"/>
          </ac:spMkLst>
        </pc:spChg>
        <pc:spChg chg="mod">
          <ac:chgData name="Leventhal, Brian C - leventbc" userId="3adb2060-2beb-4a7d-9680-0848e8f14df8" providerId="ADAL" clId="{357D1710-6A76-4556-8485-F00C8675E2D2}" dt="2022-01-14T14:39:40.005" v="837" actId="1076"/>
          <ac:spMkLst>
            <pc:docMk/>
            <pc:sldMk cId="3686652396" sldId="269"/>
            <ac:spMk id="41" creationId="{F5DBDE44-AB41-4036-B2A4-DF9A9F3EB77C}"/>
          </ac:spMkLst>
        </pc:spChg>
        <pc:spChg chg="mod">
          <ac:chgData name="Leventhal, Brian C - leventbc" userId="3adb2060-2beb-4a7d-9680-0848e8f14df8" providerId="ADAL" clId="{357D1710-6A76-4556-8485-F00C8675E2D2}" dt="2022-01-14T14:39:36.126" v="836" actId="1076"/>
          <ac:spMkLst>
            <pc:docMk/>
            <pc:sldMk cId="3686652396" sldId="269"/>
            <ac:spMk id="43" creationId="{662DC7BA-B253-4CA2-81C4-12DB8D44843B}"/>
          </ac:spMkLst>
        </pc:spChg>
        <pc:grpChg chg="mod">
          <ac:chgData name="Leventhal, Brian C - leventbc" userId="3adb2060-2beb-4a7d-9680-0848e8f14df8" providerId="ADAL" clId="{357D1710-6A76-4556-8485-F00C8675E2D2}" dt="2022-01-14T14:39:28.258" v="834" actId="1076"/>
          <ac:grpSpMkLst>
            <pc:docMk/>
            <pc:sldMk cId="3686652396" sldId="269"/>
            <ac:grpSpMk id="50" creationId="{668DB86D-2A6B-4174-93BD-2E026200D7CA}"/>
          </ac:grpSpMkLst>
        </pc:grpChg>
        <pc:grpChg chg="mod">
          <ac:chgData name="Leventhal, Brian C - leventbc" userId="3adb2060-2beb-4a7d-9680-0848e8f14df8" providerId="ADAL" clId="{357D1710-6A76-4556-8485-F00C8675E2D2}" dt="2022-01-14T14:39:28.258" v="834" actId="1076"/>
          <ac:grpSpMkLst>
            <pc:docMk/>
            <pc:sldMk cId="3686652396" sldId="269"/>
            <ac:grpSpMk id="51" creationId="{B33F6493-5930-4A4F-9E40-C41B8EDB2956}"/>
          </ac:grpSpMkLst>
        </pc:grpChg>
        <pc:grpChg chg="mod">
          <ac:chgData name="Leventhal, Brian C - leventbc" userId="3adb2060-2beb-4a7d-9680-0848e8f14df8" providerId="ADAL" clId="{357D1710-6A76-4556-8485-F00C8675E2D2}" dt="2022-01-14T14:39:28.258" v="834" actId="1076"/>
          <ac:grpSpMkLst>
            <pc:docMk/>
            <pc:sldMk cId="3686652396" sldId="269"/>
            <ac:grpSpMk id="52" creationId="{28C2CCD7-D9B7-477F-8DD4-1CED768491E0}"/>
          </ac:grpSpMkLst>
        </pc:grpChg>
        <pc:grpChg chg="mod">
          <ac:chgData name="Leventhal, Brian C - leventbc" userId="3adb2060-2beb-4a7d-9680-0848e8f14df8" providerId="ADAL" clId="{357D1710-6A76-4556-8485-F00C8675E2D2}" dt="2022-01-14T14:39:28.258" v="834" actId="1076"/>
          <ac:grpSpMkLst>
            <pc:docMk/>
            <pc:sldMk cId="3686652396" sldId="269"/>
            <ac:grpSpMk id="54" creationId="{375B0B05-8AA4-47C8-B0CB-B385E2CC4C1F}"/>
          </ac:grpSpMkLst>
        </pc:grpChg>
        <pc:grpChg chg="del">
          <ac:chgData name="Leventhal, Brian C - leventbc" userId="3adb2060-2beb-4a7d-9680-0848e8f14df8" providerId="ADAL" clId="{357D1710-6A76-4556-8485-F00C8675E2D2}" dt="2022-01-14T14:39:21.354" v="833" actId="478"/>
          <ac:grpSpMkLst>
            <pc:docMk/>
            <pc:sldMk cId="3686652396" sldId="269"/>
            <ac:grpSpMk id="55" creationId="{BD3B58CC-EC90-4D61-AF09-86731E175FC4}"/>
          </ac:grpSpMkLst>
        </pc:grpChg>
      </pc:sldChg>
      <pc:sldChg chg="addSp delSp modSp add mod modTransition">
        <pc:chgData name="Leventhal, Brian C - leventbc" userId="3adb2060-2beb-4a7d-9680-0848e8f14df8" providerId="ADAL" clId="{357D1710-6A76-4556-8485-F00C8675E2D2}" dt="2022-01-14T14:48:48.023" v="881" actId="478"/>
        <pc:sldMkLst>
          <pc:docMk/>
          <pc:sldMk cId="99808946" sldId="270"/>
        </pc:sldMkLst>
        <pc:spChg chg="mod">
          <ac:chgData name="Leventhal, Brian C - leventbc" userId="3adb2060-2beb-4a7d-9680-0848e8f14df8" providerId="ADAL" clId="{357D1710-6A76-4556-8485-F00C8675E2D2}" dt="2022-01-14T14:45:04.154" v="871" actId="962"/>
          <ac:spMkLst>
            <pc:docMk/>
            <pc:sldMk cId="99808946" sldId="270"/>
            <ac:spMk id="17" creationId="{4E54E86E-7836-4C72-98F8-F17202A7F02E}"/>
          </ac:spMkLst>
        </pc:spChg>
        <pc:spChg chg="add del mod">
          <ac:chgData name="Leventhal, Brian C - leventbc" userId="3adb2060-2beb-4a7d-9680-0848e8f14df8" providerId="ADAL" clId="{357D1710-6A76-4556-8485-F00C8675E2D2}" dt="2022-01-14T14:48:48.023" v="881" actId="478"/>
          <ac:spMkLst>
            <pc:docMk/>
            <pc:sldMk cId="99808946" sldId="270"/>
            <ac:spMk id="24" creationId="{1847D824-9163-477B-8139-6588BC4791DC}"/>
          </ac:spMkLst>
        </pc:spChg>
        <pc:grpChg chg="mod">
          <ac:chgData name="Leventhal, Brian C - leventbc" userId="3adb2060-2beb-4a7d-9680-0848e8f14df8" providerId="ADAL" clId="{357D1710-6A76-4556-8485-F00C8675E2D2}" dt="2022-01-14T14:46:14.518" v="875" actId="962"/>
          <ac:grpSpMkLst>
            <pc:docMk/>
            <pc:sldMk cId="99808946" sldId="270"/>
            <ac:grpSpMk id="50" creationId="{668DB86D-2A6B-4174-93BD-2E026200D7CA}"/>
          </ac:grpSpMkLst>
        </pc:grpChg>
        <pc:grpChg chg="del">
          <ac:chgData name="Leventhal, Brian C - leventbc" userId="3adb2060-2beb-4a7d-9680-0848e8f14df8" providerId="ADAL" clId="{357D1710-6A76-4556-8485-F00C8675E2D2}" dt="2022-01-14T14:42:35.345" v="846" actId="478"/>
          <ac:grpSpMkLst>
            <pc:docMk/>
            <pc:sldMk cId="99808946" sldId="270"/>
            <ac:grpSpMk id="51" creationId="{B33F6493-5930-4A4F-9E40-C41B8EDB2956}"/>
          </ac:grpSpMkLst>
        </pc:grpChg>
        <pc:grpChg chg="del">
          <ac:chgData name="Leventhal, Brian C - leventbc" userId="3adb2060-2beb-4a7d-9680-0848e8f14df8" providerId="ADAL" clId="{357D1710-6A76-4556-8485-F00C8675E2D2}" dt="2022-01-14T14:42:35.345" v="846" actId="478"/>
          <ac:grpSpMkLst>
            <pc:docMk/>
            <pc:sldMk cId="99808946" sldId="270"/>
            <ac:grpSpMk id="52" creationId="{28C2CCD7-D9B7-477F-8DD4-1CED768491E0}"/>
          </ac:grpSpMkLst>
        </pc:grpChg>
        <pc:grpChg chg="del">
          <ac:chgData name="Leventhal, Brian C - leventbc" userId="3adb2060-2beb-4a7d-9680-0848e8f14df8" providerId="ADAL" clId="{357D1710-6A76-4556-8485-F00C8675E2D2}" dt="2022-01-14T14:42:35.345" v="846" actId="478"/>
          <ac:grpSpMkLst>
            <pc:docMk/>
            <pc:sldMk cId="99808946" sldId="270"/>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39.505" v="876" actId="962"/>
        <pc:sldMkLst>
          <pc:docMk/>
          <pc:sldMk cId="3987835201" sldId="271"/>
        </pc:sldMkLst>
        <pc:spChg chg="mod">
          <ac:chgData name="Leventhal, Brian C - leventbc" userId="3adb2060-2beb-4a7d-9680-0848e8f14df8" providerId="ADAL" clId="{357D1710-6A76-4556-8485-F00C8675E2D2}" dt="2022-01-14T14:46:39.505" v="876" actId="962"/>
          <ac:spMkLst>
            <pc:docMk/>
            <pc:sldMk cId="3987835201" sldId="271"/>
            <ac:spMk id="17" creationId="{4E54E86E-7836-4C72-98F8-F17202A7F02E}"/>
          </ac:spMkLst>
        </pc:spChg>
        <pc:grpChg chg="del">
          <ac:chgData name="Leventhal, Brian C - leventbc" userId="3adb2060-2beb-4a7d-9680-0848e8f14df8" providerId="ADAL" clId="{357D1710-6A76-4556-8485-F00C8675E2D2}" dt="2022-01-14T14:42:44.883" v="847" actId="478"/>
          <ac:grpSpMkLst>
            <pc:docMk/>
            <pc:sldMk cId="3987835201" sldId="271"/>
            <ac:grpSpMk id="50" creationId="{668DB86D-2A6B-4174-93BD-2E026200D7CA}"/>
          </ac:grpSpMkLst>
        </pc:grpChg>
        <pc:grpChg chg="mod">
          <ac:chgData name="Leventhal, Brian C - leventbc" userId="3adb2060-2beb-4a7d-9680-0848e8f14df8" providerId="ADAL" clId="{357D1710-6A76-4556-8485-F00C8675E2D2}" dt="2022-01-14T14:43:23.405" v="854" actId="962"/>
          <ac:grpSpMkLst>
            <pc:docMk/>
            <pc:sldMk cId="3987835201" sldId="271"/>
            <ac:grpSpMk id="51" creationId="{B33F6493-5930-4A4F-9E40-C41B8EDB2956}"/>
          </ac:grpSpMkLst>
        </pc:grpChg>
        <pc:grpChg chg="del">
          <ac:chgData name="Leventhal, Brian C - leventbc" userId="3adb2060-2beb-4a7d-9680-0848e8f14df8" providerId="ADAL" clId="{357D1710-6A76-4556-8485-F00C8675E2D2}" dt="2022-01-14T14:42:48.545" v="848" actId="478"/>
          <ac:grpSpMkLst>
            <pc:docMk/>
            <pc:sldMk cId="3987835201" sldId="271"/>
            <ac:grpSpMk id="52" creationId="{28C2CCD7-D9B7-477F-8DD4-1CED768491E0}"/>
          </ac:grpSpMkLst>
        </pc:grpChg>
        <pc:grpChg chg="del">
          <ac:chgData name="Leventhal, Brian C - leventbc" userId="3adb2060-2beb-4a7d-9680-0848e8f14df8" providerId="ADAL" clId="{357D1710-6A76-4556-8485-F00C8675E2D2}" dt="2022-01-14T14:42:48.545" v="848" actId="478"/>
          <ac:grpSpMkLst>
            <pc:docMk/>
            <pc:sldMk cId="3987835201" sldId="271"/>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44.322" v="877" actId="962"/>
        <pc:sldMkLst>
          <pc:docMk/>
          <pc:sldMk cId="3061064832" sldId="272"/>
        </pc:sldMkLst>
        <pc:spChg chg="mod">
          <ac:chgData name="Leventhal, Brian C - leventbc" userId="3adb2060-2beb-4a7d-9680-0848e8f14df8" providerId="ADAL" clId="{357D1710-6A76-4556-8485-F00C8675E2D2}" dt="2022-01-14T14:46:44.322" v="877" actId="962"/>
          <ac:spMkLst>
            <pc:docMk/>
            <pc:sldMk cId="3061064832" sldId="272"/>
            <ac:spMk id="17" creationId="{4E54E86E-7836-4C72-98F8-F17202A7F02E}"/>
          </ac:spMkLst>
        </pc:spChg>
        <pc:grpChg chg="del">
          <ac:chgData name="Leventhal, Brian C - leventbc" userId="3adb2060-2beb-4a7d-9680-0848e8f14df8" providerId="ADAL" clId="{357D1710-6A76-4556-8485-F00C8675E2D2}" dt="2022-01-14T14:42:52.756" v="849" actId="478"/>
          <ac:grpSpMkLst>
            <pc:docMk/>
            <pc:sldMk cId="3061064832" sldId="272"/>
            <ac:grpSpMk id="50" creationId="{668DB86D-2A6B-4174-93BD-2E026200D7CA}"/>
          </ac:grpSpMkLst>
        </pc:grpChg>
        <pc:grpChg chg="del">
          <ac:chgData name="Leventhal, Brian C - leventbc" userId="3adb2060-2beb-4a7d-9680-0848e8f14df8" providerId="ADAL" clId="{357D1710-6A76-4556-8485-F00C8675E2D2}" dt="2022-01-14T14:42:52.756" v="849" actId="478"/>
          <ac:grpSpMkLst>
            <pc:docMk/>
            <pc:sldMk cId="3061064832" sldId="272"/>
            <ac:grpSpMk id="51" creationId="{B33F6493-5930-4A4F-9E40-C41B8EDB2956}"/>
          </ac:grpSpMkLst>
        </pc:grpChg>
        <pc:grpChg chg="mod">
          <ac:chgData name="Leventhal, Brian C - leventbc" userId="3adb2060-2beb-4a7d-9680-0848e8f14df8" providerId="ADAL" clId="{357D1710-6A76-4556-8485-F00C8675E2D2}" dt="2022-01-14T14:43:17.375" v="853" actId="962"/>
          <ac:grpSpMkLst>
            <pc:docMk/>
            <pc:sldMk cId="3061064832" sldId="272"/>
            <ac:grpSpMk id="52" creationId="{28C2CCD7-D9B7-477F-8DD4-1CED768491E0}"/>
          </ac:grpSpMkLst>
        </pc:grpChg>
        <pc:grpChg chg="del">
          <ac:chgData name="Leventhal, Brian C - leventbc" userId="3adb2060-2beb-4a7d-9680-0848e8f14df8" providerId="ADAL" clId="{357D1710-6A76-4556-8485-F00C8675E2D2}" dt="2022-01-14T14:42:56.395" v="850" actId="478"/>
          <ac:grpSpMkLst>
            <pc:docMk/>
            <pc:sldMk cId="3061064832" sldId="272"/>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51.475" v="878" actId="962"/>
        <pc:sldMkLst>
          <pc:docMk/>
          <pc:sldMk cId="924156362" sldId="273"/>
        </pc:sldMkLst>
        <pc:spChg chg="mod">
          <ac:chgData name="Leventhal, Brian C - leventbc" userId="3adb2060-2beb-4a7d-9680-0848e8f14df8" providerId="ADAL" clId="{357D1710-6A76-4556-8485-F00C8675E2D2}" dt="2022-01-14T14:46:51.475" v="878" actId="962"/>
          <ac:spMkLst>
            <pc:docMk/>
            <pc:sldMk cId="924156362" sldId="273"/>
            <ac:spMk id="17" creationId="{4E54E86E-7836-4C72-98F8-F17202A7F02E}"/>
          </ac:spMkLst>
        </pc:spChg>
        <pc:grpChg chg="del">
          <ac:chgData name="Leventhal, Brian C - leventbc" userId="3adb2060-2beb-4a7d-9680-0848e8f14df8" providerId="ADAL" clId="{357D1710-6A76-4556-8485-F00C8675E2D2}" dt="2022-01-14T14:43:01.157" v="851" actId="478"/>
          <ac:grpSpMkLst>
            <pc:docMk/>
            <pc:sldMk cId="924156362" sldId="273"/>
            <ac:grpSpMk id="50" creationId="{668DB86D-2A6B-4174-93BD-2E026200D7CA}"/>
          </ac:grpSpMkLst>
        </pc:grpChg>
        <pc:grpChg chg="del">
          <ac:chgData name="Leventhal, Brian C - leventbc" userId="3adb2060-2beb-4a7d-9680-0848e8f14df8" providerId="ADAL" clId="{357D1710-6A76-4556-8485-F00C8675E2D2}" dt="2022-01-14T14:43:01.157" v="851" actId="478"/>
          <ac:grpSpMkLst>
            <pc:docMk/>
            <pc:sldMk cId="924156362" sldId="273"/>
            <ac:grpSpMk id="51" creationId="{B33F6493-5930-4A4F-9E40-C41B8EDB2956}"/>
          </ac:grpSpMkLst>
        </pc:grpChg>
        <pc:grpChg chg="del">
          <ac:chgData name="Leventhal, Brian C - leventbc" userId="3adb2060-2beb-4a7d-9680-0848e8f14df8" providerId="ADAL" clId="{357D1710-6A76-4556-8485-F00C8675E2D2}" dt="2022-01-14T14:43:01.157" v="851" actId="478"/>
          <ac:grpSpMkLst>
            <pc:docMk/>
            <pc:sldMk cId="924156362" sldId="273"/>
            <ac:grpSpMk id="52" creationId="{28C2CCD7-D9B7-477F-8DD4-1CED768491E0}"/>
          </ac:grpSpMkLst>
        </pc:grpChg>
        <pc:grpChg chg="mod">
          <ac:chgData name="Leventhal, Brian C - leventbc" userId="3adb2060-2beb-4a7d-9680-0848e8f14df8" providerId="ADAL" clId="{357D1710-6A76-4556-8485-F00C8675E2D2}" dt="2022-01-14T14:43:10.508" v="852" actId="962"/>
          <ac:grpSpMkLst>
            <pc:docMk/>
            <pc:sldMk cId="924156362" sldId="273"/>
            <ac:grpSpMk id="54" creationId="{375B0B05-8AA4-47C8-B0CB-B385E2CC4C1F}"/>
          </ac:grpSpMkLst>
        </pc:grpChg>
      </pc:sldChg>
      <pc:sldChg chg="modSp add">
        <pc:chgData name="Leventhal, Brian C - leventbc" userId="3adb2060-2beb-4a7d-9680-0848e8f14df8" providerId="ADAL" clId="{357D1710-6A76-4556-8485-F00C8675E2D2}" dt="2022-01-14T14:46:58.014" v="879" actId="962"/>
        <pc:sldMkLst>
          <pc:docMk/>
          <pc:sldMk cId="2451656643" sldId="274"/>
        </pc:sldMkLst>
        <pc:spChg chg="mod">
          <ac:chgData name="Leventhal, Brian C - leventbc" userId="3adb2060-2beb-4a7d-9680-0848e8f14df8" providerId="ADAL" clId="{357D1710-6A76-4556-8485-F00C8675E2D2}" dt="2022-01-14T14:46:58.014" v="879" actId="962"/>
          <ac:spMkLst>
            <pc:docMk/>
            <pc:sldMk cId="2451656643" sldId="274"/>
            <ac:spMk id="17" creationId="{4E54E86E-7836-4C72-98F8-F17202A7F02E}"/>
          </ac:spMkLst>
        </pc:spChg>
      </pc:sldChg>
      <pc:sldChg chg="addSp delSp modSp add mod delAnim modAnim">
        <pc:chgData name="Leventhal, Brian C - leventbc" userId="3adb2060-2beb-4a7d-9680-0848e8f14df8" providerId="ADAL" clId="{357D1710-6A76-4556-8485-F00C8675E2D2}" dt="2022-01-14T14:58:20.580" v="985" actId="6549"/>
        <pc:sldMkLst>
          <pc:docMk/>
          <pc:sldMk cId="2322221250" sldId="275"/>
        </pc:sldMkLst>
        <pc:spChg chg="mod">
          <ac:chgData name="Leventhal, Brian C - leventbc" userId="3adb2060-2beb-4a7d-9680-0848e8f14df8" providerId="ADAL" clId="{357D1710-6A76-4556-8485-F00C8675E2D2}" dt="2022-01-14T14:55:59.394" v="957" actId="1076"/>
          <ac:spMkLst>
            <pc:docMk/>
            <pc:sldMk cId="2322221250" sldId="275"/>
            <ac:spMk id="4" creationId="{C33E6766-4A8B-4794-B25A-36D8F8AD8CD5}"/>
          </ac:spMkLst>
        </pc:spChg>
        <pc:spChg chg="mod">
          <ac:chgData name="Leventhal, Brian C - leventbc" userId="3adb2060-2beb-4a7d-9680-0848e8f14df8" providerId="ADAL" clId="{357D1710-6A76-4556-8485-F00C8675E2D2}" dt="2022-01-14T14:54:43.617" v="943" actId="20577"/>
          <ac:spMkLst>
            <pc:docMk/>
            <pc:sldMk cId="2322221250" sldId="275"/>
            <ac:spMk id="17" creationId="{4E54E86E-7836-4C72-98F8-F17202A7F02E}"/>
          </ac:spMkLst>
        </pc:spChg>
        <pc:spChg chg="del">
          <ac:chgData name="Leventhal, Brian C - leventbc" userId="3adb2060-2beb-4a7d-9680-0848e8f14df8" providerId="ADAL" clId="{357D1710-6A76-4556-8485-F00C8675E2D2}" dt="2022-01-14T14:52:15.243" v="894" actId="478"/>
          <ac:spMkLst>
            <pc:docMk/>
            <pc:sldMk cId="2322221250" sldId="275"/>
            <ac:spMk id="20" creationId="{26FFB5DD-06D5-438F-B4D8-E147FED2335F}"/>
          </ac:spMkLst>
        </pc:spChg>
        <pc:spChg chg="mod">
          <ac:chgData name="Leventhal, Brian C - leventbc" userId="3adb2060-2beb-4a7d-9680-0848e8f14df8" providerId="ADAL" clId="{357D1710-6A76-4556-8485-F00C8675E2D2}" dt="2022-01-14T14:54:27.642" v="922" actId="339"/>
          <ac:spMkLst>
            <pc:docMk/>
            <pc:sldMk cId="2322221250" sldId="275"/>
            <ac:spMk id="21" creationId="{ECC56A54-1E75-4586-B522-903F3B920BB5}"/>
          </ac:spMkLst>
        </pc:spChg>
        <pc:spChg chg="del">
          <ac:chgData name="Leventhal, Brian C - leventbc" userId="3adb2060-2beb-4a7d-9680-0848e8f14df8" providerId="ADAL" clId="{357D1710-6A76-4556-8485-F00C8675E2D2}" dt="2022-01-14T14:52:12.221" v="893" actId="478"/>
          <ac:spMkLst>
            <pc:docMk/>
            <pc:sldMk cId="2322221250" sldId="275"/>
            <ac:spMk id="23" creationId="{128B0D1A-6143-4C52-806D-25125BCB9924}"/>
          </ac:spMkLst>
        </pc:spChg>
        <pc:spChg chg="del">
          <ac:chgData name="Leventhal, Brian C - leventbc" userId="3adb2060-2beb-4a7d-9680-0848e8f14df8" providerId="ADAL" clId="{357D1710-6A76-4556-8485-F00C8675E2D2}" dt="2022-01-14T14:52:34.471" v="900" actId="478"/>
          <ac:spMkLst>
            <pc:docMk/>
            <pc:sldMk cId="2322221250" sldId="275"/>
            <ac:spMk id="27" creationId="{58C7AED4-FFDC-4C5B-B2A2-52EA7FC7CECE}"/>
          </ac:spMkLst>
        </pc:spChg>
        <pc:spChg chg="del">
          <ac:chgData name="Leventhal, Brian C - leventbc" userId="3adb2060-2beb-4a7d-9680-0848e8f14df8" providerId="ADAL" clId="{357D1710-6A76-4556-8485-F00C8675E2D2}" dt="2022-01-14T14:52:39.267" v="901" actId="478"/>
          <ac:spMkLst>
            <pc:docMk/>
            <pc:sldMk cId="2322221250" sldId="275"/>
            <ac:spMk id="29" creationId="{FD755927-8722-4A34-B1D6-F84B50D6ABAB}"/>
          </ac:spMkLst>
        </pc:spChg>
        <pc:spChg chg="mod">
          <ac:chgData name="Leventhal, Brian C - leventbc" userId="3adb2060-2beb-4a7d-9680-0848e8f14df8" providerId="ADAL" clId="{357D1710-6A76-4556-8485-F00C8675E2D2}" dt="2022-01-14T14:55:14.852" v="947"/>
          <ac:spMkLst>
            <pc:docMk/>
            <pc:sldMk cId="2322221250" sldId="275"/>
            <ac:spMk id="34" creationId="{161D360A-ACBF-42DC-A75E-92D68F448FA2}"/>
          </ac:spMkLst>
        </pc:spChg>
        <pc:spChg chg="mod">
          <ac:chgData name="Leventhal, Brian C - leventbc" userId="3adb2060-2beb-4a7d-9680-0848e8f14df8" providerId="ADAL" clId="{357D1710-6A76-4556-8485-F00C8675E2D2}" dt="2022-01-14T14:57:25.813" v="980" actId="1076"/>
          <ac:spMkLst>
            <pc:docMk/>
            <pc:sldMk cId="2322221250" sldId="275"/>
            <ac:spMk id="35" creationId="{F7C2CEA5-EC33-4944-8FFC-D6FACEA41C48}"/>
          </ac:spMkLst>
        </pc:spChg>
        <pc:spChg chg="mod">
          <ac:chgData name="Leventhal, Brian C - leventbc" userId="3adb2060-2beb-4a7d-9680-0848e8f14df8" providerId="ADAL" clId="{357D1710-6A76-4556-8485-F00C8675E2D2}" dt="2022-01-14T14:55:23.387" v="949"/>
          <ac:spMkLst>
            <pc:docMk/>
            <pc:sldMk cId="2322221250" sldId="275"/>
            <ac:spMk id="38" creationId="{96A919B4-423A-4A76-BB1F-7D95177BD4A4}"/>
          </ac:spMkLst>
        </pc:spChg>
        <pc:spChg chg="mod">
          <ac:chgData name="Leventhal, Brian C - leventbc" userId="3adb2060-2beb-4a7d-9680-0848e8f14df8" providerId="ADAL" clId="{357D1710-6A76-4556-8485-F00C8675E2D2}" dt="2022-01-14T14:57:17.589" v="978" actId="1076"/>
          <ac:spMkLst>
            <pc:docMk/>
            <pc:sldMk cId="2322221250" sldId="275"/>
            <ac:spMk id="39" creationId="{D9DCBEA4-F405-49E1-9701-0B6E48097856}"/>
          </ac:spMkLst>
        </pc:spChg>
        <pc:spChg chg="mod">
          <ac:chgData name="Leventhal, Brian C - leventbc" userId="3adb2060-2beb-4a7d-9680-0848e8f14df8" providerId="ADAL" clId="{357D1710-6A76-4556-8485-F00C8675E2D2}" dt="2022-01-14T14:57:21.798" v="979" actId="1076"/>
          <ac:spMkLst>
            <pc:docMk/>
            <pc:sldMk cId="2322221250" sldId="275"/>
            <ac:spMk id="40" creationId="{80E2787B-E170-46D6-97E4-B7AC2D4C53CC}"/>
          </ac:spMkLst>
        </pc:spChg>
        <pc:spChg chg="mod">
          <ac:chgData name="Leventhal, Brian C - leventbc" userId="3adb2060-2beb-4a7d-9680-0848e8f14df8" providerId="ADAL" clId="{357D1710-6A76-4556-8485-F00C8675E2D2}" dt="2022-01-14T14:55:29.122" v="951"/>
          <ac:spMkLst>
            <pc:docMk/>
            <pc:sldMk cId="2322221250" sldId="275"/>
            <ac:spMk id="44" creationId="{64E40D90-3A08-4B42-8735-BF8B7AF03152}"/>
          </ac:spMkLst>
        </pc:spChg>
        <pc:spChg chg="mod">
          <ac:chgData name="Leventhal, Brian C - leventbc" userId="3adb2060-2beb-4a7d-9680-0848e8f14df8" providerId="ADAL" clId="{357D1710-6A76-4556-8485-F00C8675E2D2}" dt="2022-01-14T14:58:20.580" v="985" actId="6549"/>
          <ac:spMkLst>
            <pc:docMk/>
            <pc:sldMk cId="2322221250" sldId="275"/>
            <ac:spMk id="46" creationId="{7EB913AC-5B2E-4EB8-992E-673CEA2A9273}"/>
          </ac:spMkLst>
        </pc:spChg>
        <pc:grpChg chg="add mod">
          <ac:chgData name="Leventhal, Brian C - leventbc" userId="3adb2060-2beb-4a7d-9680-0848e8f14df8" providerId="ADAL" clId="{357D1710-6A76-4556-8485-F00C8675E2D2}" dt="2022-01-14T14:56:07.476" v="958" actId="1076"/>
          <ac:grpSpMkLst>
            <pc:docMk/>
            <pc:sldMk cId="2322221250" sldId="275"/>
            <ac:grpSpMk id="32" creationId="{4B0568CF-DD96-45FE-A193-5A19D97F51EF}"/>
          </ac:grpSpMkLst>
        </pc:grpChg>
        <pc:grpChg chg="add mod">
          <ac:chgData name="Leventhal, Brian C - leventbc" userId="3adb2060-2beb-4a7d-9680-0848e8f14df8" providerId="ADAL" clId="{357D1710-6A76-4556-8485-F00C8675E2D2}" dt="2022-01-14T14:55:54.668" v="956" actId="1076"/>
          <ac:grpSpMkLst>
            <pc:docMk/>
            <pc:sldMk cId="2322221250" sldId="275"/>
            <ac:grpSpMk id="36" creationId="{BF59F198-9C27-4E0F-AB1E-D0BE8F61643A}"/>
          </ac:grpSpMkLst>
        </pc:grpChg>
        <pc:grpChg chg="add mod">
          <ac:chgData name="Leventhal, Brian C - leventbc" userId="3adb2060-2beb-4a7d-9680-0848e8f14df8" providerId="ADAL" clId="{357D1710-6A76-4556-8485-F00C8675E2D2}" dt="2022-01-14T14:55:59.394" v="957" actId="1076"/>
          <ac:grpSpMkLst>
            <pc:docMk/>
            <pc:sldMk cId="2322221250" sldId="275"/>
            <ac:grpSpMk id="42" creationId="{5F124FF3-4EE5-4A00-AAC4-F58DEFA29F18}"/>
          </ac:grpSpMkLst>
        </pc:grpChg>
        <pc:grpChg chg="mod">
          <ac:chgData name="Leventhal, Brian C - leventbc" userId="3adb2060-2beb-4a7d-9680-0848e8f14df8" providerId="ADAL" clId="{357D1710-6A76-4556-8485-F00C8675E2D2}" dt="2022-01-14T14:55:38.728" v="953" actId="1076"/>
          <ac:grpSpMkLst>
            <pc:docMk/>
            <pc:sldMk cId="2322221250" sldId="275"/>
            <ac:grpSpMk id="50" creationId="{668DB86D-2A6B-4174-93BD-2E026200D7CA}"/>
          </ac:grpSpMkLst>
        </pc:grpChg>
        <pc:grpChg chg="add del mod">
          <ac:chgData name="Leventhal, Brian C - leventbc" userId="3adb2060-2beb-4a7d-9680-0848e8f14df8" providerId="ADAL" clId="{357D1710-6A76-4556-8485-F00C8675E2D2}" dt="2022-01-14T14:56:10.783" v="959" actId="1076"/>
          <ac:grpSpMkLst>
            <pc:docMk/>
            <pc:sldMk cId="2322221250" sldId="275"/>
            <ac:grpSpMk id="51" creationId="{B33F6493-5930-4A4F-9E40-C41B8EDB2956}"/>
          </ac:grpSpMkLst>
        </pc:grpChg>
        <pc:grpChg chg="add del mod">
          <ac:chgData name="Leventhal, Brian C - leventbc" userId="3adb2060-2beb-4a7d-9680-0848e8f14df8" providerId="ADAL" clId="{357D1710-6A76-4556-8485-F00C8675E2D2}" dt="2022-01-14T14:53:02.820" v="908" actId="478"/>
          <ac:grpSpMkLst>
            <pc:docMk/>
            <pc:sldMk cId="2322221250" sldId="275"/>
            <ac:grpSpMk id="52" creationId="{28C2CCD7-D9B7-477F-8DD4-1CED768491E0}"/>
          </ac:grpSpMkLst>
        </pc:grpChg>
        <pc:grpChg chg="add del mod">
          <ac:chgData name="Leventhal, Brian C - leventbc" userId="3adb2060-2beb-4a7d-9680-0848e8f14df8" providerId="ADAL" clId="{357D1710-6A76-4556-8485-F00C8675E2D2}" dt="2022-01-14T14:53:07.684" v="910" actId="478"/>
          <ac:grpSpMkLst>
            <pc:docMk/>
            <pc:sldMk cId="2322221250" sldId="275"/>
            <ac:grpSpMk id="54" creationId="{375B0B05-8AA4-47C8-B0CB-B385E2CC4C1F}"/>
          </ac:grpSpMkLst>
        </pc:grpChg>
        <pc:grpChg chg="add del mod">
          <ac:chgData name="Leventhal, Brian C - leventbc" userId="3adb2060-2beb-4a7d-9680-0848e8f14df8" providerId="ADAL" clId="{357D1710-6A76-4556-8485-F00C8675E2D2}" dt="2022-01-14T14:53:05.496" v="909" actId="478"/>
          <ac:grpSpMkLst>
            <pc:docMk/>
            <pc:sldMk cId="2322221250" sldId="275"/>
            <ac:grpSpMk id="55" creationId="{BD3B58CC-EC90-4D61-AF09-86731E175FC4}"/>
          </ac:grpSpMkLst>
        </pc:grpChg>
        <pc:picChg chg="add del mod">
          <ac:chgData name="Leventhal, Brian C - leventbc" userId="3adb2060-2beb-4a7d-9680-0848e8f14df8" providerId="ADAL" clId="{357D1710-6A76-4556-8485-F00C8675E2D2}" dt="2022-01-14T14:50:20.730" v="884" actId="478"/>
          <ac:picMkLst>
            <pc:docMk/>
            <pc:sldMk cId="2322221250" sldId="275"/>
            <ac:picMk id="2" creationId="{C22BE115-5CF0-4244-8A2A-1C17F0018B0C}"/>
          </ac:picMkLst>
        </pc:picChg>
      </pc:sldChg>
    </pc:docChg>
  </pc:docChgLst>
  <pc:docChgLst>
    <pc:chgData name="Leventhal, Brian C - leventbc" userId="3adb2060-2beb-4a7d-9680-0848e8f14df8" providerId="ADAL" clId="{F80638B2-884B-401B-B339-6366AE884AAD}"/>
    <pc:docChg chg="undo custSel modSld">
      <pc:chgData name="Leventhal, Brian C - leventbc" userId="3adb2060-2beb-4a7d-9680-0848e8f14df8" providerId="ADAL" clId="{F80638B2-884B-401B-B339-6366AE884AAD}" dt="2022-11-20T14:55:40.690" v="125" actId="20577"/>
      <pc:docMkLst>
        <pc:docMk/>
      </pc:docMkLst>
      <pc:sldChg chg="modSp mod">
        <pc:chgData name="Leventhal, Brian C - leventbc" userId="3adb2060-2beb-4a7d-9680-0848e8f14df8" providerId="ADAL" clId="{F80638B2-884B-401B-B339-6366AE884AAD}" dt="2022-11-20T13:20:12.758" v="61" actId="1076"/>
        <pc:sldMkLst>
          <pc:docMk/>
          <pc:sldMk cId="2322221250" sldId="275"/>
        </pc:sldMkLst>
        <pc:spChg chg="mod">
          <ac:chgData name="Leventhal, Brian C - leventbc" userId="3adb2060-2beb-4a7d-9680-0848e8f14df8" providerId="ADAL" clId="{F80638B2-884B-401B-B339-6366AE884AAD}" dt="2022-11-20T13:19:19.068" v="50"/>
          <ac:spMkLst>
            <pc:docMk/>
            <pc:sldMk cId="2322221250" sldId="275"/>
            <ac:spMk id="21" creationId="{ECC56A54-1E75-4586-B522-903F3B920BB5}"/>
          </ac:spMkLst>
        </pc:spChg>
        <pc:spChg chg="mod">
          <ac:chgData name="Leventhal, Brian C - leventbc" userId="3adb2060-2beb-4a7d-9680-0848e8f14df8" providerId="ADAL" clId="{F80638B2-884B-401B-B339-6366AE884AAD}" dt="2022-11-20T13:19:28.128" v="52" actId="1076"/>
          <ac:spMkLst>
            <pc:docMk/>
            <pc:sldMk cId="2322221250" sldId="275"/>
            <ac:spMk id="24" creationId="{2C685A67-02B5-4FAD-A067-72EF7E4454E9}"/>
          </ac:spMkLst>
        </pc:spChg>
        <pc:spChg chg="mod">
          <ac:chgData name="Leventhal, Brian C - leventbc" userId="3adb2060-2beb-4a7d-9680-0848e8f14df8" providerId="ADAL" clId="{F80638B2-884B-401B-B339-6366AE884AAD}" dt="2022-11-20T13:18:42.372" v="42" actId="14100"/>
          <ac:spMkLst>
            <pc:docMk/>
            <pc:sldMk cId="2322221250" sldId="275"/>
            <ac:spMk id="30" creationId="{856B8AB2-93E8-4651-A912-379DE4945731}"/>
          </ac:spMkLst>
        </pc:spChg>
        <pc:spChg chg="mod">
          <ac:chgData name="Leventhal, Brian C - leventbc" userId="3adb2060-2beb-4a7d-9680-0848e8f14df8" providerId="ADAL" clId="{F80638B2-884B-401B-B339-6366AE884AAD}" dt="2022-11-20T13:19:39.683" v="54"/>
          <ac:spMkLst>
            <pc:docMk/>
            <pc:sldMk cId="2322221250" sldId="275"/>
            <ac:spMk id="34" creationId="{161D360A-ACBF-42DC-A75E-92D68F448FA2}"/>
          </ac:spMkLst>
        </pc:spChg>
        <pc:spChg chg="mod">
          <ac:chgData name="Leventhal, Brian C - leventbc" userId="3adb2060-2beb-4a7d-9680-0848e8f14df8" providerId="ADAL" clId="{F80638B2-884B-401B-B339-6366AE884AAD}" dt="2022-11-20T13:18:46.329" v="43" actId="1076"/>
          <ac:spMkLst>
            <pc:docMk/>
            <pc:sldMk cId="2322221250" sldId="275"/>
            <ac:spMk id="37" creationId="{E212F742-7841-497D-BA9C-22CBB64AA7A2}"/>
          </ac:spMkLst>
        </pc:spChg>
        <pc:spChg chg="mod">
          <ac:chgData name="Leventhal, Brian C - leventbc" userId="3adb2060-2beb-4a7d-9680-0848e8f14df8" providerId="ADAL" clId="{F80638B2-884B-401B-B339-6366AE884AAD}" dt="2022-11-20T13:18:57.494" v="46"/>
          <ac:spMkLst>
            <pc:docMk/>
            <pc:sldMk cId="2322221250" sldId="275"/>
            <ac:spMk id="38" creationId="{96A919B4-423A-4A76-BB1F-7D95177BD4A4}"/>
          </ac:spMkLst>
        </pc:spChg>
        <pc:spChg chg="mod">
          <ac:chgData name="Leventhal, Brian C - leventbc" userId="3adb2060-2beb-4a7d-9680-0848e8f14df8" providerId="ADAL" clId="{F80638B2-884B-401B-B339-6366AE884AAD}" dt="2022-11-20T13:19:51.057" v="57" actId="1076"/>
          <ac:spMkLst>
            <pc:docMk/>
            <pc:sldMk cId="2322221250" sldId="275"/>
            <ac:spMk id="41" creationId="{D54A8CFB-368A-409E-8E36-9FE08EDD2C61}"/>
          </ac:spMkLst>
        </pc:spChg>
        <pc:spChg chg="mod">
          <ac:chgData name="Leventhal, Brian C - leventbc" userId="3adb2060-2beb-4a7d-9680-0848e8f14df8" providerId="ADAL" clId="{F80638B2-884B-401B-B339-6366AE884AAD}" dt="2022-11-20T13:19:57.847" v="59"/>
          <ac:spMkLst>
            <pc:docMk/>
            <pc:sldMk cId="2322221250" sldId="275"/>
            <ac:spMk id="44" creationId="{58EC63F8-1706-2AC2-F807-4D17825C46A7}"/>
          </ac:spMkLst>
        </pc:spChg>
        <pc:spChg chg="mod">
          <ac:chgData name="Leventhal, Brian C - leventbc" userId="3adb2060-2beb-4a7d-9680-0848e8f14df8" providerId="ADAL" clId="{F80638B2-884B-401B-B339-6366AE884AAD}" dt="2022-11-20T13:19:11.990" v="48" actId="1076"/>
          <ac:spMkLst>
            <pc:docMk/>
            <pc:sldMk cId="2322221250" sldId="275"/>
            <ac:spMk id="47" creationId="{BF418CE6-E919-4233-B06B-AC43D5E7EEA1}"/>
          </ac:spMkLst>
        </pc:spChg>
        <pc:spChg chg="mod">
          <ac:chgData name="Leventhal, Brian C - leventbc" userId="3adb2060-2beb-4a7d-9680-0848e8f14df8" providerId="ADAL" clId="{F80638B2-884B-401B-B339-6366AE884AAD}" dt="2022-11-20T13:20:12.758" v="61" actId="1076"/>
          <ac:spMkLst>
            <pc:docMk/>
            <pc:sldMk cId="2322221250" sldId="275"/>
            <ac:spMk id="52" creationId="{08016A90-AC8F-C13E-B551-9F9EC76381D3}"/>
          </ac:spMkLst>
        </pc:spChg>
      </pc:sldChg>
      <pc:sldChg chg="addSp delSp modSp mod">
        <pc:chgData name="Leventhal, Brian C - leventbc" userId="3adb2060-2beb-4a7d-9680-0848e8f14df8" providerId="ADAL" clId="{F80638B2-884B-401B-B339-6366AE884AAD}" dt="2022-11-20T14:54:26.412" v="123" actId="1076"/>
        <pc:sldMkLst>
          <pc:docMk/>
          <pc:sldMk cId="2409825818" sldId="276"/>
        </pc:sldMkLst>
        <pc:spChg chg="add del mod">
          <ac:chgData name="Leventhal, Brian C - leventbc" userId="3adb2060-2beb-4a7d-9680-0848e8f14df8" providerId="ADAL" clId="{F80638B2-884B-401B-B339-6366AE884AAD}" dt="2022-11-20T13:16:21.470" v="7" actId="20577"/>
          <ac:spMkLst>
            <pc:docMk/>
            <pc:sldMk cId="2409825818" sldId="276"/>
            <ac:spMk id="2" creationId="{9CB2D924-EE92-D92F-1D41-1E8857467B9E}"/>
          </ac:spMkLst>
        </pc:spChg>
        <pc:spChg chg="mod">
          <ac:chgData name="Leventhal, Brian C - leventbc" userId="3adb2060-2beb-4a7d-9680-0848e8f14df8" providerId="ADAL" clId="{F80638B2-884B-401B-B339-6366AE884AAD}" dt="2022-11-20T13:16:56.988" v="11"/>
          <ac:spMkLst>
            <pc:docMk/>
            <pc:sldMk cId="2409825818" sldId="276"/>
            <ac:spMk id="25" creationId="{C7D1DCEF-DC27-44B1-93BD-0964D82E7504}"/>
          </ac:spMkLst>
        </pc:spChg>
        <pc:spChg chg="mod">
          <ac:chgData name="Leventhal, Brian C - leventbc" userId="3adb2060-2beb-4a7d-9680-0848e8f14df8" providerId="ADAL" clId="{F80638B2-884B-401B-B339-6366AE884AAD}" dt="2022-11-20T13:15:54.243" v="1"/>
          <ac:spMkLst>
            <pc:docMk/>
            <pc:sldMk cId="2409825818" sldId="276"/>
            <ac:spMk id="30" creationId="{856B8AB2-93E8-4651-A912-379DE4945731}"/>
          </ac:spMkLst>
        </pc:spChg>
        <pc:spChg chg="mod">
          <ac:chgData name="Leventhal, Brian C - leventbc" userId="3adb2060-2beb-4a7d-9680-0848e8f14df8" providerId="ADAL" clId="{F80638B2-884B-401B-B339-6366AE884AAD}" dt="2022-11-20T13:15:54.243" v="1"/>
          <ac:spMkLst>
            <pc:docMk/>
            <pc:sldMk cId="2409825818" sldId="276"/>
            <ac:spMk id="31" creationId="{AD0B19EE-DA59-4741-983F-61243645B3F4}"/>
          </ac:spMkLst>
        </pc:spChg>
        <pc:spChg chg="mod">
          <ac:chgData name="Leventhal, Brian C - leventbc" userId="3adb2060-2beb-4a7d-9680-0848e8f14df8" providerId="ADAL" clId="{F80638B2-884B-401B-B339-6366AE884AAD}" dt="2022-11-20T14:54:24.107" v="122" actId="1076"/>
          <ac:spMkLst>
            <pc:docMk/>
            <pc:sldMk cId="2409825818" sldId="276"/>
            <ac:spMk id="35" creationId="{F7C2CEA5-EC33-4944-8FFC-D6FACEA41C48}"/>
          </ac:spMkLst>
        </pc:spChg>
        <pc:spChg chg="mod">
          <ac:chgData name="Leventhal, Brian C - leventbc" userId="3adb2060-2beb-4a7d-9680-0848e8f14df8" providerId="ADAL" clId="{F80638B2-884B-401B-B339-6366AE884AAD}" dt="2022-11-20T13:15:54.243" v="1"/>
          <ac:spMkLst>
            <pc:docMk/>
            <pc:sldMk cId="2409825818" sldId="276"/>
            <ac:spMk id="37" creationId="{E212F742-7841-497D-BA9C-22CBB64AA7A2}"/>
          </ac:spMkLst>
        </pc:spChg>
        <pc:spChg chg="mod">
          <ac:chgData name="Leventhal, Brian C - leventbc" userId="3adb2060-2beb-4a7d-9680-0848e8f14df8" providerId="ADAL" clId="{F80638B2-884B-401B-B339-6366AE884AAD}" dt="2022-11-20T13:39:27.131" v="118" actId="2711"/>
          <ac:spMkLst>
            <pc:docMk/>
            <pc:sldMk cId="2409825818" sldId="276"/>
            <ac:spMk id="39" creationId="{D9DCBEA4-F405-49E1-9701-0B6E48097856}"/>
          </ac:spMkLst>
        </pc:spChg>
        <pc:spChg chg="mod">
          <ac:chgData name="Leventhal, Brian C - leventbc" userId="3adb2060-2beb-4a7d-9680-0848e8f14df8" providerId="ADAL" clId="{F80638B2-884B-401B-B339-6366AE884AAD}" dt="2022-11-20T13:17:43.733" v="28"/>
          <ac:spMkLst>
            <pc:docMk/>
            <pc:sldMk cId="2409825818" sldId="276"/>
            <ac:spMk id="40" creationId="{80E2787B-E170-46D6-97E4-B7AC2D4C53CC}"/>
          </ac:spMkLst>
        </pc:spChg>
        <pc:spChg chg="mod">
          <ac:chgData name="Leventhal, Brian C - leventbc" userId="3adb2060-2beb-4a7d-9680-0848e8f14df8" providerId="ADAL" clId="{F80638B2-884B-401B-B339-6366AE884AAD}" dt="2022-11-20T13:17:21.842" v="20" actId="1076"/>
          <ac:spMkLst>
            <pc:docMk/>
            <pc:sldMk cId="2409825818" sldId="276"/>
            <ac:spMk id="41" creationId="{D54A8CFB-368A-409E-8E36-9FE08EDD2C61}"/>
          </ac:spMkLst>
        </pc:spChg>
        <pc:spChg chg="mod">
          <ac:chgData name="Leventhal, Brian C - leventbc" userId="3adb2060-2beb-4a7d-9680-0848e8f14df8" providerId="ADAL" clId="{F80638B2-884B-401B-B339-6366AE884AAD}" dt="2022-11-20T13:17:18.490" v="18" actId="20577"/>
          <ac:spMkLst>
            <pc:docMk/>
            <pc:sldMk cId="2409825818" sldId="276"/>
            <ac:spMk id="43" creationId="{69771B9C-1C75-46C3-888F-7D981A68D0C7}"/>
          </ac:spMkLst>
        </pc:spChg>
        <pc:spChg chg="mod">
          <ac:chgData name="Leventhal, Brian C - leventbc" userId="3adb2060-2beb-4a7d-9680-0848e8f14df8" providerId="ADAL" clId="{F80638B2-884B-401B-B339-6366AE884AAD}" dt="2022-11-20T13:18:03.589" v="33"/>
          <ac:spMkLst>
            <pc:docMk/>
            <pc:sldMk cId="2409825818" sldId="276"/>
            <ac:spMk id="44" creationId="{58EC63F8-1706-2AC2-F807-4D17825C46A7}"/>
          </ac:spMkLst>
        </pc:spChg>
        <pc:spChg chg="mod">
          <ac:chgData name="Leventhal, Brian C - leventbc" userId="3adb2060-2beb-4a7d-9680-0848e8f14df8" providerId="ADAL" clId="{F80638B2-884B-401B-B339-6366AE884AAD}" dt="2022-11-20T13:18:03.589" v="33"/>
          <ac:spMkLst>
            <pc:docMk/>
            <pc:sldMk cId="2409825818" sldId="276"/>
            <ac:spMk id="46" creationId="{9E47718D-69E7-FE61-563F-D2151096004D}"/>
          </ac:spMkLst>
        </pc:spChg>
        <pc:spChg chg="mod">
          <ac:chgData name="Leventhal, Brian C - leventbc" userId="3adb2060-2beb-4a7d-9680-0848e8f14df8" providerId="ADAL" clId="{F80638B2-884B-401B-B339-6366AE884AAD}" dt="2022-11-20T13:17:31.693" v="25" actId="1076"/>
          <ac:spMkLst>
            <pc:docMk/>
            <pc:sldMk cId="2409825818" sldId="276"/>
            <ac:spMk id="47" creationId="{BF418CE6-E919-4233-B06B-AC43D5E7EEA1}"/>
          </ac:spMkLst>
        </pc:spChg>
        <pc:spChg chg="mod">
          <ac:chgData name="Leventhal, Brian C - leventbc" userId="3adb2060-2beb-4a7d-9680-0848e8f14df8" providerId="ADAL" clId="{F80638B2-884B-401B-B339-6366AE884AAD}" dt="2022-11-20T13:17:49.683" v="29"/>
          <ac:spMkLst>
            <pc:docMk/>
            <pc:sldMk cId="2409825818" sldId="276"/>
            <ac:spMk id="48" creationId="{8729A9BD-7973-4549-A1BC-40613FE76521}"/>
          </ac:spMkLst>
        </pc:spChg>
        <pc:spChg chg="mod">
          <ac:chgData name="Leventhal, Brian C - leventbc" userId="3adb2060-2beb-4a7d-9680-0848e8f14df8" providerId="ADAL" clId="{F80638B2-884B-401B-B339-6366AE884AAD}" dt="2022-11-20T13:18:18.838" v="37" actId="1076"/>
          <ac:spMkLst>
            <pc:docMk/>
            <pc:sldMk cId="2409825818" sldId="276"/>
            <ac:spMk id="53" creationId="{AE056908-0027-2E23-2597-92AF0EB1E1CC}"/>
          </ac:spMkLst>
        </pc:spChg>
        <pc:grpChg chg="mod">
          <ac:chgData name="Leventhal, Brian C - leventbc" userId="3adb2060-2beb-4a7d-9680-0848e8f14df8" providerId="ADAL" clId="{F80638B2-884B-401B-B339-6366AE884AAD}" dt="2022-11-20T13:40:00.189" v="120" actId="1076"/>
          <ac:grpSpMkLst>
            <pc:docMk/>
            <pc:sldMk cId="2409825818" sldId="276"/>
            <ac:grpSpMk id="23" creationId="{1F27A348-AE73-4759-A176-DA02C2101BCC}"/>
          </ac:grpSpMkLst>
        </pc:grpChg>
        <pc:grpChg chg="mod">
          <ac:chgData name="Leventhal, Brian C - leventbc" userId="3adb2060-2beb-4a7d-9680-0848e8f14df8" providerId="ADAL" clId="{F80638B2-884B-401B-B339-6366AE884AAD}" dt="2022-11-20T14:54:26.412" v="123" actId="1076"/>
          <ac:grpSpMkLst>
            <pc:docMk/>
            <pc:sldMk cId="2409825818" sldId="276"/>
            <ac:grpSpMk id="29" creationId="{937AB92C-56A0-4DAE-A0B4-19DA1F80DCB3}"/>
          </ac:grpSpMkLst>
        </pc:grpChg>
        <pc:grpChg chg="mod">
          <ac:chgData name="Leventhal, Brian C - leventbc" userId="3adb2060-2beb-4a7d-9680-0848e8f14df8" providerId="ADAL" clId="{F80638B2-884B-401B-B339-6366AE884AAD}" dt="2022-11-20T13:18:03.589" v="33"/>
          <ac:grpSpMkLst>
            <pc:docMk/>
            <pc:sldMk cId="2409825818" sldId="276"/>
            <ac:grpSpMk id="42" creationId="{991D023F-28E6-6C1B-CF0C-9C3B73BD899A}"/>
          </ac:grpSpMkLst>
        </pc:grpChg>
        <pc:grpChg chg="mod">
          <ac:chgData name="Leventhal, Brian C - leventbc" userId="3adb2060-2beb-4a7d-9680-0848e8f14df8" providerId="ADAL" clId="{F80638B2-884B-401B-B339-6366AE884AAD}" dt="2022-11-20T13:17:56.841" v="30" actId="1076"/>
          <ac:grpSpMkLst>
            <pc:docMk/>
            <pc:sldMk cId="2409825818" sldId="276"/>
            <ac:grpSpMk id="45" creationId="{DB2EEDD4-EF64-41F2-A575-A4724FFB364F}"/>
          </ac:grpSpMkLst>
        </pc:grpChg>
        <pc:grpChg chg="mod">
          <ac:chgData name="Leventhal, Brian C - leventbc" userId="3adb2060-2beb-4a7d-9680-0848e8f14df8" providerId="ADAL" clId="{F80638B2-884B-401B-B339-6366AE884AAD}" dt="2022-11-20T13:18:16.579" v="36" actId="1076"/>
          <ac:grpSpMkLst>
            <pc:docMk/>
            <pc:sldMk cId="2409825818" sldId="276"/>
            <ac:grpSpMk id="49" creationId="{124D706F-B23C-78B1-661D-9853BA78A6BF}"/>
          </ac:grpSpMkLst>
        </pc:grpChg>
        <pc:grpChg chg="mod">
          <ac:chgData name="Leventhal, Brian C - leventbc" userId="3adb2060-2beb-4a7d-9680-0848e8f14df8" providerId="ADAL" clId="{F80638B2-884B-401B-B339-6366AE884AAD}" dt="2022-11-20T13:15:54.243" v="1"/>
          <ac:grpSpMkLst>
            <pc:docMk/>
            <pc:sldMk cId="2409825818" sldId="276"/>
            <ac:grpSpMk id="50" creationId="{668DB86D-2A6B-4174-93BD-2E026200D7CA}"/>
          </ac:grpSpMkLst>
        </pc:grpChg>
      </pc:sldChg>
      <pc:sldChg chg="modSp mod">
        <pc:chgData name="Leventhal, Brian C - leventbc" userId="3adb2060-2beb-4a7d-9680-0848e8f14df8" providerId="ADAL" clId="{F80638B2-884B-401B-B339-6366AE884AAD}" dt="2022-11-20T13:21:42.238" v="91" actId="1076"/>
        <pc:sldMkLst>
          <pc:docMk/>
          <pc:sldMk cId="4153757410" sldId="277"/>
        </pc:sldMkLst>
        <pc:spChg chg="mod">
          <ac:chgData name="Leventhal, Brian C - leventbc" userId="3adb2060-2beb-4a7d-9680-0848e8f14df8" providerId="ADAL" clId="{F80638B2-884B-401B-B339-6366AE884AAD}" dt="2022-11-20T13:20:53.899" v="74" actId="20577"/>
          <ac:spMkLst>
            <pc:docMk/>
            <pc:sldMk cId="4153757410" sldId="277"/>
            <ac:spMk id="21" creationId="{ECC56A54-1E75-4586-B522-903F3B920BB5}"/>
          </ac:spMkLst>
        </pc:spChg>
        <pc:spChg chg="mod">
          <ac:chgData name="Leventhal, Brian C - leventbc" userId="3adb2060-2beb-4a7d-9680-0848e8f14df8" providerId="ADAL" clId="{F80638B2-884B-401B-B339-6366AE884AAD}" dt="2022-11-20T13:21:05.529" v="77" actId="1076"/>
          <ac:spMkLst>
            <pc:docMk/>
            <pc:sldMk cId="4153757410" sldId="277"/>
            <ac:spMk id="24" creationId="{2C685A67-02B5-4FAD-A067-72EF7E4454E9}"/>
          </ac:spMkLst>
        </pc:spChg>
        <pc:spChg chg="mod">
          <ac:chgData name="Leventhal, Brian C - leventbc" userId="3adb2060-2beb-4a7d-9680-0848e8f14df8" providerId="ADAL" clId="{F80638B2-884B-401B-B339-6366AE884AAD}" dt="2022-11-20T13:21:13.414" v="81" actId="20577"/>
          <ac:spMkLst>
            <pc:docMk/>
            <pc:sldMk cId="4153757410" sldId="277"/>
            <ac:spMk id="34" creationId="{161D360A-ACBF-42DC-A75E-92D68F448FA2}"/>
          </ac:spMkLst>
        </pc:spChg>
        <pc:spChg chg="mod">
          <ac:chgData name="Leventhal, Brian C - leventbc" userId="3adb2060-2beb-4a7d-9680-0848e8f14df8" providerId="ADAL" clId="{F80638B2-884B-401B-B339-6366AE884AAD}" dt="2022-11-20T13:20:24.029" v="63" actId="1076"/>
          <ac:spMkLst>
            <pc:docMk/>
            <pc:sldMk cId="4153757410" sldId="277"/>
            <ac:spMk id="37" creationId="{E212F742-7841-497D-BA9C-22CBB64AA7A2}"/>
          </ac:spMkLst>
        </pc:spChg>
        <pc:spChg chg="mod">
          <ac:chgData name="Leventhal, Brian C - leventbc" userId="3adb2060-2beb-4a7d-9680-0848e8f14df8" providerId="ADAL" clId="{F80638B2-884B-401B-B339-6366AE884AAD}" dt="2022-11-20T13:21:28.683" v="87" actId="20577"/>
          <ac:spMkLst>
            <pc:docMk/>
            <pc:sldMk cId="4153757410" sldId="277"/>
            <ac:spMk id="38" creationId="{96A919B4-423A-4A76-BB1F-7D95177BD4A4}"/>
          </ac:spMkLst>
        </pc:spChg>
        <pc:spChg chg="mod">
          <ac:chgData name="Leventhal, Brian C - leventbc" userId="3adb2060-2beb-4a7d-9680-0848e8f14df8" providerId="ADAL" clId="{F80638B2-884B-401B-B339-6366AE884AAD}" dt="2022-11-20T13:21:42.238" v="91" actId="1076"/>
          <ac:spMkLst>
            <pc:docMk/>
            <pc:sldMk cId="4153757410" sldId="277"/>
            <ac:spMk id="41" creationId="{D54A8CFB-368A-409E-8E36-9FE08EDD2C61}"/>
          </ac:spMkLst>
        </pc:spChg>
        <pc:spChg chg="mod">
          <ac:chgData name="Leventhal, Brian C - leventbc" userId="3adb2060-2beb-4a7d-9680-0848e8f14df8" providerId="ADAL" clId="{F80638B2-884B-401B-B339-6366AE884AAD}" dt="2022-11-20T13:20:37.312" v="67" actId="20577"/>
          <ac:spMkLst>
            <pc:docMk/>
            <pc:sldMk cId="4153757410" sldId="277"/>
            <ac:spMk id="44" creationId="{58EC63F8-1706-2AC2-F807-4D17825C46A7}"/>
          </ac:spMkLst>
        </pc:spChg>
        <pc:spChg chg="mod">
          <ac:chgData name="Leventhal, Brian C - leventbc" userId="3adb2060-2beb-4a7d-9680-0848e8f14df8" providerId="ADAL" clId="{F80638B2-884B-401B-B339-6366AE884AAD}" dt="2022-11-20T13:21:39.435" v="90" actId="1076"/>
          <ac:spMkLst>
            <pc:docMk/>
            <pc:sldMk cId="4153757410" sldId="277"/>
            <ac:spMk id="47" creationId="{BF418CE6-E919-4233-B06B-AC43D5E7EEA1}"/>
          </ac:spMkLst>
        </pc:spChg>
        <pc:spChg chg="mod">
          <ac:chgData name="Leventhal, Brian C - leventbc" userId="3adb2060-2beb-4a7d-9680-0848e8f14df8" providerId="ADAL" clId="{F80638B2-884B-401B-B339-6366AE884AAD}" dt="2022-11-20T13:20:44.438" v="70" actId="1076"/>
          <ac:spMkLst>
            <pc:docMk/>
            <pc:sldMk cId="4153757410" sldId="277"/>
            <ac:spMk id="52" creationId="{08016A90-AC8F-C13E-B551-9F9EC76381D3}"/>
          </ac:spMkLst>
        </pc:spChg>
      </pc:sldChg>
      <pc:sldChg chg="modSp mod">
        <pc:chgData name="Leventhal, Brian C - leventbc" userId="3adb2060-2beb-4a7d-9680-0848e8f14df8" providerId="ADAL" clId="{F80638B2-884B-401B-B339-6366AE884AAD}" dt="2022-11-20T13:23:47.350" v="116" actId="2711"/>
        <pc:sldMkLst>
          <pc:docMk/>
          <pc:sldMk cId="1967798868" sldId="338"/>
        </pc:sldMkLst>
        <pc:spChg chg="mod">
          <ac:chgData name="Leventhal, Brian C - leventbc" userId="3adb2060-2beb-4a7d-9680-0848e8f14df8" providerId="ADAL" clId="{F80638B2-884B-401B-B339-6366AE884AAD}" dt="2022-11-20T13:23:47.350" v="116" actId="2711"/>
          <ac:spMkLst>
            <pc:docMk/>
            <pc:sldMk cId="1967798868" sldId="338"/>
            <ac:spMk id="3" creationId="{07149D18-8AAB-CEBE-1B50-BAC385E67F0A}"/>
          </ac:spMkLst>
        </pc:spChg>
      </pc:sldChg>
      <pc:sldChg chg="modSp mod">
        <pc:chgData name="Leventhal, Brian C - leventbc" userId="3adb2060-2beb-4a7d-9680-0848e8f14df8" providerId="ADAL" clId="{F80638B2-884B-401B-B339-6366AE884AAD}" dt="2022-11-20T14:55:40.690" v="125" actId="20577"/>
        <pc:sldMkLst>
          <pc:docMk/>
          <pc:sldMk cId="41910609" sldId="339"/>
        </pc:sldMkLst>
        <pc:spChg chg="mod">
          <ac:chgData name="Leventhal, Brian C - leventbc" userId="3adb2060-2beb-4a7d-9680-0848e8f14df8" providerId="ADAL" clId="{F80638B2-884B-401B-B339-6366AE884AAD}" dt="2022-11-20T13:22:26.570" v="98"/>
          <ac:spMkLst>
            <pc:docMk/>
            <pc:sldMk cId="41910609" sldId="339"/>
            <ac:spMk id="21" creationId="{ECC56A54-1E75-4586-B522-903F3B920BB5}"/>
          </ac:spMkLst>
        </pc:spChg>
        <pc:spChg chg="mod">
          <ac:chgData name="Leventhal, Brian C - leventbc" userId="3adb2060-2beb-4a7d-9680-0848e8f14df8" providerId="ADAL" clId="{F80638B2-884B-401B-B339-6366AE884AAD}" dt="2022-11-20T13:22:57.902" v="106" actId="1076"/>
          <ac:spMkLst>
            <pc:docMk/>
            <pc:sldMk cId="41910609" sldId="339"/>
            <ac:spMk id="24" creationId="{2C685A67-02B5-4FAD-A067-72EF7E4454E9}"/>
          </ac:spMkLst>
        </pc:spChg>
        <pc:spChg chg="mod">
          <ac:chgData name="Leventhal, Brian C - leventbc" userId="3adb2060-2beb-4a7d-9680-0848e8f14df8" providerId="ADAL" clId="{F80638B2-884B-401B-B339-6366AE884AAD}" dt="2022-11-20T13:22:44.089" v="102"/>
          <ac:spMkLst>
            <pc:docMk/>
            <pc:sldMk cId="41910609" sldId="339"/>
            <ac:spMk id="34" creationId="{161D360A-ACBF-42DC-A75E-92D68F448FA2}"/>
          </ac:spMkLst>
        </pc:spChg>
        <pc:spChg chg="mod">
          <ac:chgData name="Leventhal, Brian C - leventbc" userId="3adb2060-2beb-4a7d-9680-0848e8f14df8" providerId="ADAL" clId="{F80638B2-884B-401B-B339-6366AE884AAD}" dt="2022-11-20T13:21:57.869" v="92"/>
          <ac:spMkLst>
            <pc:docMk/>
            <pc:sldMk cId="41910609" sldId="339"/>
            <ac:spMk id="37" creationId="{E212F742-7841-497D-BA9C-22CBB64AA7A2}"/>
          </ac:spMkLst>
        </pc:spChg>
        <pc:spChg chg="mod">
          <ac:chgData name="Leventhal, Brian C - leventbc" userId="3adb2060-2beb-4a7d-9680-0848e8f14df8" providerId="ADAL" clId="{F80638B2-884B-401B-B339-6366AE884AAD}" dt="2022-11-20T13:23:10.023" v="108"/>
          <ac:spMkLst>
            <pc:docMk/>
            <pc:sldMk cId="41910609" sldId="339"/>
            <ac:spMk id="38" creationId="{96A919B4-423A-4A76-BB1F-7D95177BD4A4}"/>
          </ac:spMkLst>
        </pc:spChg>
        <pc:spChg chg="mod">
          <ac:chgData name="Leventhal, Brian C - leventbc" userId="3adb2060-2beb-4a7d-9680-0848e8f14df8" providerId="ADAL" clId="{F80638B2-884B-401B-B339-6366AE884AAD}" dt="2022-11-20T13:22:56.353" v="105" actId="1076"/>
          <ac:spMkLst>
            <pc:docMk/>
            <pc:sldMk cId="41910609" sldId="339"/>
            <ac:spMk id="41" creationId="{D54A8CFB-368A-409E-8E36-9FE08EDD2C61}"/>
          </ac:spMkLst>
        </pc:spChg>
        <pc:spChg chg="mod">
          <ac:chgData name="Leventhal, Brian C - leventbc" userId="3adb2060-2beb-4a7d-9680-0848e8f14df8" providerId="ADAL" clId="{F80638B2-884B-401B-B339-6366AE884AAD}" dt="2022-11-20T13:22:06.840" v="94"/>
          <ac:spMkLst>
            <pc:docMk/>
            <pc:sldMk cId="41910609" sldId="339"/>
            <ac:spMk id="44" creationId="{58EC63F8-1706-2AC2-F807-4D17825C46A7}"/>
          </ac:spMkLst>
        </pc:spChg>
        <pc:spChg chg="mod">
          <ac:chgData name="Leventhal, Brian C - leventbc" userId="3adb2060-2beb-4a7d-9680-0848e8f14df8" providerId="ADAL" clId="{F80638B2-884B-401B-B339-6366AE884AAD}" dt="2022-11-20T13:23:20.823" v="111" actId="1076"/>
          <ac:spMkLst>
            <pc:docMk/>
            <pc:sldMk cId="41910609" sldId="339"/>
            <ac:spMk id="47" creationId="{BF418CE6-E919-4233-B06B-AC43D5E7EEA1}"/>
          </ac:spMkLst>
        </pc:spChg>
        <pc:spChg chg="mod">
          <ac:chgData name="Leventhal, Brian C - leventbc" userId="3adb2060-2beb-4a7d-9680-0848e8f14df8" providerId="ADAL" clId="{F80638B2-884B-401B-B339-6366AE884AAD}" dt="2022-11-20T14:55:40.690" v="125" actId="20577"/>
          <ac:spMkLst>
            <pc:docMk/>
            <pc:sldMk cId="41910609" sldId="339"/>
            <ac:spMk id="52" creationId="{08016A90-AC8F-C13E-B551-9F9EC76381D3}"/>
          </ac:spMkLst>
        </pc:spChg>
      </pc:sldChg>
    </pc:docChg>
  </pc:docChgLst>
  <pc:docChgLst>
    <pc:chgData name="Leventhal, Brian C - leventbc" userId="3adb2060-2beb-4a7d-9680-0848e8f14df8" providerId="ADAL" clId="{03E27EFA-DDFF-4298-AC21-F64FCCC62131}"/>
    <pc:docChg chg="addSld modSld modMainMaster">
      <pc:chgData name="Leventhal, Brian C - leventbc" userId="3adb2060-2beb-4a7d-9680-0848e8f14df8" providerId="ADAL" clId="{03E27EFA-DDFF-4298-AC21-F64FCCC62131}" dt="2022-01-08T11:33:21.777" v="4" actId="2711"/>
      <pc:docMkLst>
        <pc:docMk/>
      </pc:docMkLst>
      <pc:sldChg chg="modSp new mod">
        <pc:chgData name="Leventhal, Brian C - leventbc" userId="3adb2060-2beb-4a7d-9680-0848e8f14df8" providerId="ADAL" clId="{03E27EFA-DDFF-4298-AC21-F64FCCC62131}" dt="2022-01-08T11:32:50.986" v="1" actId="2711"/>
        <pc:sldMkLst>
          <pc:docMk/>
          <pc:sldMk cId="3532251258" sldId="256"/>
        </pc:sldMkLst>
        <pc:spChg chg="mod">
          <ac:chgData name="Leventhal, Brian C - leventbc" userId="3adb2060-2beb-4a7d-9680-0848e8f14df8" providerId="ADAL" clId="{03E27EFA-DDFF-4298-AC21-F64FCCC62131}" dt="2022-01-08T11:32:50.986" v="1" actId="2711"/>
          <ac:spMkLst>
            <pc:docMk/>
            <pc:sldMk cId="3532251258" sldId="256"/>
            <ac:spMk id="2" creationId="{FDFE34BE-AA60-4F21-A76E-6A12B90B149E}"/>
          </ac:spMkLst>
        </pc:spChg>
      </pc:sldChg>
      <pc:sldMasterChg chg="modSp mod">
        <pc:chgData name="Leventhal, Brian C - leventbc" userId="3adb2060-2beb-4a7d-9680-0848e8f14df8" providerId="ADAL" clId="{03E27EFA-DDFF-4298-AC21-F64FCCC62131}" dt="2022-01-08T11:33:21.777" v="4" actId="2711"/>
        <pc:sldMasterMkLst>
          <pc:docMk/>
          <pc:sldMasterMk cId="415177996" sldId="2147483648"/>
        </pc:sldMasterMkLst>
        <pc:spChg chg="mod">
          <ac:chgData name="Leventhal, Brian C - leventbc" userId="3adb2060-2beb-4a7d-9680-0848e8f14df8" providerId="ADAL" clId="{03E27EFA-DDFF-4298-AC21-F64FCCC62131}" dt="2022-01-08T11:33:15.637" v="3" actId="2711"/>
          <ac:spMkLst>
            <pc:docMk/>
            <pc:sldMasterMk cId="415177996" sldId="2147483648"/>
            <ac:spMk id="2" creationId="{6E2297AB-E074-4BBF-ADB9-96BBF73AE781}"/>
          </ac:spMkLst>
        </pc:spChg>
        <pc:spChg chg="mod">
          <ac:chgData name="Leventhal, Brian C - leventbc" userId="3adb2060-2beb-4a7d-9680-0848e8f14df8" providerId="ADAL" clId="{03E27EFA-DDFF-4298-AC21-F64FCCC62131}" dt="2022-01-08T11:33:21.777" v="4" actId="2711"/>
          <ac:spMkLst>
            <pc:docMk/>
            <pc:sldMasterMk cId="415177996" sldId="2147483648"/>
            <ac:spMk id="3" creationId="{7285CBF5-AA50-4F11-8FFE-22E92F8341C0}"/>
          </ac:spMkLst>
        </pc:spChg>
      </pc:sldMasterChg>
    </pc:docChg>
  </pc:docChgLst>
  <pc:docChgLst>
    <pc:chgData name="Leventhal, Brian C - leventbc" userId="3adb2060-2beb-4a7d-9680-0848e8f14df8" providerId="ADAL" clId="{897B6EB4-92D0-4C52-A645-C5961DAEE536}"/>
    <pc:docChg chg="undo custSel addSld delSld modSld sldOrd modMainMaster">
      <pc:chgData name="Leventhal, Brian C - leventbc" userId="3adb2060-2beb-4a7d-9680-0848e8f14df8" providerId="ADAL" clId="{897B6EB4-92D0-4C52-A645-C5961DAEE536}" dt="2022-09-05T17:59:36.680" v="976" actId="20577"/>
      <pc:docMkLst>
        <pc:docMk/>
      </pc:docMkLst>
      <pc:sldChg chg="addSp delSp modSp add del mod modTransition delAnim modAnim">
        <pc:chgData name="Leventhal, Brian C - leventbc" userId="3adb2060-2beb-4a7d-9680-0848e8f14df8" providerId="ADAL" clId="{897B6EB4-92D0-4C52-A645-C5961DAEE536}" dt="2022-07-13T17:06:13.354" v="967" actId="1076"/>
        <pc:sldMkLst>
          <pc:docMk/>
          <pc:sldMk cId="3532251258" sldId="256"/>
        </pc:sldMkLst>
        <pc:spChg chg="add del mod">
          <ac:chgData name="Leventhal, Brian C - leventbc" userId="3adb2060-2beb-4a7d-9680-0848e8f14df8" providerId="ADAL" clId="{897B6EB4-92D0-4C52-A645-C5961DAEE536}" dt="2022-07-13T16:58:39.897" v="596" actId="478"/>
          <ac:spMkLst>
            <pc:docMk/>
            <pc:sldMk cId="3532251258" sldId="256"/>
            <ac:spMk id="2" creationId="{2009B072-590F-6556-196A-DD2C77E10B73}"/>
          </ac:spMkLst>
        </pc:spChg>
        <pc:spChg chg="mod">
          <ac:chgData name="Leventhal, Brian C - leventbc" userId="3adb2060-2beb-4a7d-9680-0848e8f14df8" providerId="ADAL" clId="{897B6EB4-92D0-4C52-A645-C5961DAEE536}" dt="2022-07-13T17:04:59.726" v="919" actId="20577"/>
          <ac:spMkLst>
            <pc:docMk/>
            <pc:sldMk cId="3532251258" sldId="256"/>
            <ac:spMk id="4" creationId="{DB47CE4F-CA2E-40E2-8A42-6DD4522E5F83}"/>
          </ac:spMkLst>
        </pc:spChg>
        <pc:spChg chg="del">
          <ac:chgData name="Leventhal, Brian C - leventbc" userId="3adb2060-2beb-4a7d-9680-0848e8f14df8" providerId="ADAL" clId="{897B6EB4-92D0-4C52-A645-C5961DAEE536}" dt="2022-07-13T17:04:36.340" v="899" actId="478"/>
          <ac:spMkLst>
            <pc:docMk/>
            <pc:sldMk cId="3532251258" sldId="256"/>
            <ac:spMk id="5" creationId="{22D54E30-E97B-41BD-957D-C4C6240BA2AE}"/>
          </ac:spMkLst>
        </pc:spChg>
        <pc:spChg chg="add mod">
          <ac:chgData name="Leventhal, Brian C - leventbc" userId="3adb2060-2beb-4a7d-9680-0848e8f14df8" providerId="ADAL" clId="{897B6EB4-92D0-4C52-A645-C5961DAEE536}" dt="2022-07-13T17:06:13.354" v="967" actId="1076"/>
          <ac:spMkLst>
            <pc:docMk/>
            <pc:sldMk cId="3532251258" sldId="256"/>
            <ac:spMk id="6" creationId="{EF09C0B7-74A5-CCF1-73C8-D53031732F42}"/>
          </ac:spMkLst>
        </pc:spChg>
        <pc:spChg chg="add mod">
          <ac:chgData name="Leventhal, Brian C - leventbc" userId="3adb2060-2beb-4a7d-9680-0848e8f14df8" providerId="ADAL" clId="{897B6EB4-92D0-4C52-A645-C5961DAEE536}" dt="2022-07-13T17:05:43.830" v="960" actId="404"/>
          <ac:spMkLst>
            <pc:docMk/>
            <pc:sldMk cId="3532251258" sldId="256"/>
            <ac:spMk id="7" creationId="{45B48011-96A6-F719-CC48-1D71C491596E}"/>
          </ac:spMkLst>
        </pc:spChg>
        <pc:spChg chg="add mod">
          <ac:chgData name="Leventhal, Brian C - leventbc" userId="3adb2060-2beb-4a7d-9680-0848e8f14df8" providerId="ADAL" clId="{897B6EB4-92D0-4C52-A645-C5961DAEE536}" dt="2022-07-13T17:06:06.843" v="965" actId="1076"/>
          <ac:spMkLst>
            <pc:docMk/>
            <pc:sldMk cId="3532251258" sldId="256"/>
            <ac:spMk id="8" creationId="{EA7D9ACD-99C9-63DB-C4DC-14CA0DF43E43}"/>
          </ac:spMkLst>
        </pc:spChg>
        <pc:spChg chg="add del mod">
          <ac:chgData name="Leventhal, Brian C - leventbc" userId="3adb2060-2beb-4a7d-9680-0848e8f14df8" providerId="ADAL" clId="{897B6EB4-92D0-4C52-A645-C5961DAEE536}" dt="2022-07-13T17:04:44.483" v="903" actId="478"/>
          <ac:spMkLst>
            <pc:docMk/>
            <pc:sldMk cId="3532251258" sldId="256"/>
            <ac:spMk id="9" creationId="{9767B0C5-2AFC-166E-2940-D4ACB887E6BC}"/>
          </ac:spMkLst>
        </pc:spChg>
        <pc:picChg chg="del">
          <ac:chgData name="Leventhal, Brian C - leventbc" userId="3adb2060-2beb-4a7d-9680-0848e8f14df8" providerId="ADAL" clId="{897B6EB4-92D0-4C52-A645-C5961DAEE536}" dt="2022-07-13T16:56:32.120" v="478" actId="478"/>
          <ac:picMkLst>
            <pc:docMk/>
            <pc:sldMk cId="3532251258" sldId="256"/>
            <ac:picMk id="3" creationId="{4D196BBB-5F0B-115D-18CA-C63279872A85}"/>
          </ac:picMkLst>
        </pc:picChg>
        <pc:picChg chg="add mod">
          <ac:chgData name="Leventhal, Brian C - leventbc" userId="3adb2060-2beb-4a7d-9680-0848e8f14df8" providerId="ADAL" clId="{897B6EB4-92D0-4C52-A645-C5961DAEE536}" dt="2022-07-13T17:05:48.319" v="962" actId="1440"/>
          <ac:picMkLst>
            <pc:docMk/>
            <pc:sldMk cId="3532251258" sldId="256"/>
            <ac:picMk id="11" creationId="{E61E1C49-0450-56C2-DD6A-718AD7CA1F6B}"/>
          </ac:picMkLst>
        </pc:picChg>
      </pc:sldChg>
      <pc:sldChg chg="addSp delSp modSp mod delAnim modAnim">
        <pc:chgData name="Leventhal, Brian C - leventbc" userId="3adb2060-2beb-4a7d-9680-0848e8f14df8" providerId="ADAL" clId="{897B6EB4-92D0-4C52-A645-C5961DAEE536}" dt="2022-07-13T17:06:33.403" v="969" actId="20577"/>
        <pc:sldMkLst>
          <pc:docMk/>
          <pc:sldMk cId="2322221250" sldId="275"/>
        </pc:sldMkLst>
        <pc:spChg chg="mod">
          <ac:chgData name="Leventhal, Brian C - leventbc" userId="3adb2060-2beb-4a7d-9680-0848e8f14df8" providerId="ADAL" clId="{897B6EB4-92D0-4C52-A645-C5961DAEE536}" dt="2022-07-13T16:53:27.961" v="402"/>
          <ac:spMkLst>
            <pc:docMk/>
            <pc:sldMk cId="2322221250" sldId="275"/>
            <ac:spMk id="5" creationId="{23B23A8C-6F28-4EB8-91A9-74ECFF0BE0E1}"/>
          </ac:spMkLst>
        </pc:spChg>
        <pc:spChg chg="mod">
          <ac:chgData name="Leventhal, Brian C - leventbc" userId="3adb2060-2beb-4a7d-9680-0848e8f14df8" providerId="ADAL" clId="{897B6EB4-92D0-4C52-A645-C5961DAEE536}" dt="2022-07-13T16:27:41.894" v="63" actId="122"/>
          <ac:spMkLst>
            <pc:docMk/>
            <pc:sldMk cId="2322221250" sldId="275"/>
            <ac:spMk id="15" creationId="{432F5CC0-28D6-41F3-967A-43034C0E99EE}"/>
          </ac:spMkLst>
        </pc:spChg>
        <pc:spChg chg="mod">
          <ac:chgData name="Leventhal, Brian C - leventbc" userId="3adb2060-2beb-4a7d-9680-0848e8f14df8" providerId="ADAL" clId="{897B6EB4-92D0-4C52-A645-C5961DAEE536}" dt="2022-07-13T16:27:41.894" v="63" actId="122"/>
          <ac:spMkLst>
            <pc:docMk/>
            <pc:sldMk cId="2322221250" sldId="275"/>
            <ac:spMk id="17" creationId="{4E54E86E-7836-4C72-98F8-F17202A7F02E}"/>
          </ac:spMkLst>
        </pc:spChg>
        <pc:spChg chg="mod ord topLvl">
          <ac:chgData name="Leventhal, Brian C - leventbc" userId="3adb2060-2beb-4a7d-9680-0848e8f14df8" providerId="ADAL" clId="{897B6EB4-92D0-4C52-A645-C5961DAEE536}" dt="2022-07-13T16:42:27.557" v="325" actId="13244"/>
          <ac:spMkLst>
            <pc:docMk/>
            <pc:sldMk cId="2322221250" sldId="275"/>
            <ac:spMk id="21" creationId="{ECC56A54-1E75-4586-B522-903F3B920BB5}"/>
          </ac:spMkLst>
        </pc:spChg>
        <pc:spChg chg="mod topLvl">
          <ac:chgData name="Leventhal, Brian C - leventbc" userId="3adb2060-2beb-4a7d-9680-0848e8f14df8" providerId="ADAL" clId="{897B6EB4-92D0-4C52-A645-C5961DAEE536}" dt="2022-07-13T16:39:39.753" v="309" actId="1076"/>
          <ac:spMkLst>
            <pc:docMk/>
            <pc:sldMk cId="2322221250" sldId="275"/>
            <ac:spMk id="24" creationId="{2C685A67-02B5-4FAD-A067-72EF7E4454E9}"/>
          </ac:spMkLst>
        </pc:spChg>
        <pc:spChg chg="del mod topLvl">
          <ac:chgData name="Leventhal, Brian C - leventbc" userId="3adb2060-2beb-4a7d-9680-0848e8f14df8" providerId="ADAL" clId="{897B6EB4-92D0-4C52-A645-C5961DAEE536}" dt="2022-07-13T16:34:43.028" v="159" actId="478"/>
          <ac:spMkLst>
            <pc:docMk/>
            <pc:sldMk cId="2322221250" sldId="275"/>
            <ac:spMk id="25" creationId="{C7D1DCEF-DC27-44B1-93BD-0964D82E7504}"/>
          </ac:spMkLst>
        </pc:spChg>
        <pc:spChg chg="mod">
          <ac:chgData name="Leventhal, Brian C - leventbc" userId="3adb2060-2beb-4a7d-9680-0848e8f14df8" providerId="ADAL" clId="{897B6EB4-92D0-4C52-A645-C5961DAEE536}" dt="2022-07-13T17:06:33.403" v="969" actId="20577"/>
          <ac:spMkLst>
            <pc:docMk/>
            <pc:sldMk cId="2322221250" sldId="275"/>
            <ac:spMk id="31" creationId="{AD0B19EE-DA59-4741-983F-61243645B3F4}"/>
          </ac:spMkLst>
        </pc:spChg>
        <pc:spChg chg="mod topLvl">
          <ac:chgData name="Leventhal, Brian C - leventbc" userId="3adb2060-2beb-4a7d-9680-0848e8f14df8" providerId="ADAL" clId="{897B6EB4-92D0-4C52-A645-C5961DAEE536}" dt="2022-07-13T16:42:16.013" v="322" actId="478"/>
          <ac:spMkLst>
            <pc:docMk/>
            <pc:sldMk cId="2322221250" sldId="275"/>
            <ac:spMk id="34" creationId="{161D360A-ACBF-42DC-A75E-92D68F448FA2}"/>
          </ac:spMkLst>
        </pc:spChg>
        <pc:spChg chg="del mod topLvl">
          <ac:chgData name="Leventhal, Brian C - leventbc" userId="3adb2060-2beb-4a7d-9680-0848e8f14df8" providerId="ADAL" clId="{897B6EB4-92D0-4C52-A645-C5961DAEE536}" dt="2022-07-13T16:42:16.013" v="322" actId="478"/>
          <ac:spMkLst>
            <pc:docMk/>
            <pc:sldMk cId="2322221250" sldId="275"/>
            <ac:spMk id="35" creationId="{F7C2CEA5-EC33-4944-8FFC-D6FACEA41C48}"/>
          </ac:spMkLst>
        </pc:spChg>
        <pc:spChg chg="mod">
          <ac:chgData name="Leventhal, Brian C - leventbc" userId="3adb2060-2beb-4a7d-9680-0848e8f14df8" providerId="ADAL" clId="{897B6EB4-92D0-4C52-A645-C5961DAEE536}" dt="2022-07-13T16:33:20.546" v="102" actId="122"/>
          <ac:spMkLst>
            <pc:docMk/>
            <pc:sldMk cId="2322221250" sldId="275"/>
            <ac:spMk id="37" creationId="{E212F742-7841-497D-BA9C-22CBB64AA7A2}"/>
          </ac:spMkLst>
        </pc:spChg>
        <pc:spChg chg="mod topLvl">
          <ac:chgData name="Leventhal, Brian C - leventbc" userId="3adb2060-2beb-4a7d-9680-0848e8f14df8" providerId="ADAL" clId="{897B6EB4-92D0-4C52-A645-C5961DAEE536}" dt="2022-07-13T16:39:22.001" v="302" actId="404"/>
          <ac:spMkLst>
            <pc:docMk/>
            <pc:sldMk cId="2322221250" sldId="275"/>
            <ac:spMk id="38" creationId="{96A919B4-423A-4A76-BB1F-7D95177BD4A4}"/>
          </ac:spMkLst>
        </pc:spChg>
        <pc:spChg chg="del mod topLvl">
          <ac:chgData name="Leventhal, Brian C - leventbc" userId="3adb2060-2beb-4a7d-9680-0848e8f14df8" providerId="ADAL" clId="{897B6EB4-92D0-4C52-A645-C5961DAEE536}" dt="2022-07-13T16:35:13.083" v="230" actId="478"/>
          <ac:spMkLst>
            <pc:docMk/>
            <pc:sldMk cId="2322221250" sldId="275"/>
            <ac:spMk id="39" creationId="{D9DCBEA4-F405-49E1-9701-0B6E48097856}"/>
          </ac:spMkLst>
        </pc:spChg>
        <pc:spChg chg="del mod topLvl">
          <ac:chgData name="Leventhal, Brian C - leventbc" userId="3adb2060-2beb-4a7d-9680-0848e8f14df8" providerId="ADAL" clId="{897B6EB4-92D0-4C52-A645-C5961DAEE536}" dt="2022-07-13T16:35:29.559" v="239" actId="478"/>
          <ac:spMkLst>
            <pc:docMk/>
            <pc:sldMk cId="2322221250" sldId="275"/>
            <ac:spMk id="40" creationId="{80E2787B-E170-46D6-97E4-B7AC2D4C53CC}"/>
          </ac:spMkLst>
        </pc:spChg>
        <pc:spChg chg="mod topLvl">
          <ac:chgData name="Leventhal, Brian C - leventbc" userId="3adb2060-2beb-4a7d-9680-0848e8f14df8" providerId="ADAL" clId="{897B6EB4-92D0-4C52-A645-C5961DAEE536}" dt="2022-07-13T16:39:31.473" v="306" actId="1076"/>
          <ac:spMkLst>
            <pc:docMk/>
            <pc:sldMk cId="2322221250" sldId="275"/>
            <ac:spMk id="41" creationId="{D54A8CFB-368A-409E-8E36-9FE08EDD2C61}"/>
          </ac:spMkLst>
        </pc:spChg>
        <pc:spChg chg="del mod topLvl">
          <ac:chgData name="Leventhal, Brian C - leventbc" userId="3adb2060-2beb-4a7d-9680-0848e8f14df8" providerId="ADAL" clId="{897B6EB4-92D0-4C52-A645-C5961DAEE536}" dt="2022-07-13T16:38:10.484" v="279" actId="478"/>
          <ac:spMkLst>
            <pc:docMk/>
            <pc:sldMk cId="2322221250" sldId="275"/>
            <ac:spMk id="43" creationId="{69771B9C-1C75-46C3-888F-7D981A68D0C7}"/>
          </ac:spMkLst>
        </pc:spChg>
        <pc:spChg chg="mod topLvl">
          <ac:chgData name="Leventhal, Brian C - leventbc" userId="3adb2060-2beb-4a7d-9680-0848e8f14df8" providerId="ADAL" clId="{897B6EB4-92D0-4C52-A645-C5961DAEE536}" dt="2022-07-13T16:42:35.462" v="327" actId="962"/>
          <ac:spMkLst>
            <pc:docMk/>
            <pc:sldMk cId="2322221250" sldId="275"/>
            <ac:spMk id="44" creationId="{58EC63F8-1706-2AC2-F807-4D17825C46A7}"/>
          </ac:spMkLst>
        </pc:spChg>
        <pc:spChg chg="del mod topLvl">
          <ac:chgData name="Leventhal, Brian C - leventbc" userId="3adb2060-2beb-4a7d-9680-0848e8f14df8" providerId="ADAL" clId="{897B6EB4-92D0-4C52-A645-C5961DAEE536}" dt="2022-07-13T16:35:27.422" v="238" actId="478"/>
          <ac:spMkLst>
            <pc:docMk/>
            <pc:sldMk cId="2322221250" sldId="275"/>
            <ac:spMk id="46" creationId="{9E47718D-69E7-FE61-563F-D2151096004D}"/>
          </ac:spMkLst>
        </pc:spChg>
        <pc:spChg chg="mod topLvl">
          <ac:chgData name="Leventhal, Brian C - leventbc" userId="3adb2060-2beb-4a7d-9680-0848e8f14df8" providerId="ADAL" clId="{897B6EB4-92D0-4C52-A645-C5961DAEE536}" dt="2022-07-13T16:39:25.112" v="303" actId="1076"/>
          <ac:spMkLst>
            <pc:docMk/>
            <pc:sldMk cId="2322221250" sldId="275"/>
            <ac:spMk id="47" creationId="{BF418CE6-E919-4233-B06B-AC43D5E7EEA1}"/>
          </ac:spMkLst>
        </pc:spChg>
        <pc:spChg chg="del mod topLvl">
          <ac:chgData name="Leventhal, Brian C - leventbc" userId="3adb2060-2beb-4a7d-9680-0848e8f14df8" providerId="ADAL" clId="{897B6EB4-92D0-4C52-A645-C5961DAEE536}" dt="2022-07-13T16:34:50.514" v="161" actId="478"/>
          <ac:spMkLst>
            <pc:docMk/>
            <pc:sldMk cId="2322221250" sldId="275"/>
            <ac:spMk id="48" creationId="{8729A9BD-7973-4549-A1BC-40613FE76521}"/>
          </ac:spMkLst>
        </pc:spChg>
        <pc:spChg chg="mod topLvl">
          <ac:chgData name="Leventhal, Brian C - leventbc" userId="3adb2060-2beb-4a7d-9680-0848e8f14df8" providerId="ADAL" clId="{897B6EB4-92D0-4C52-A645-C5961DAEE536}" dt="2022-07-13T16:42:38.705" v="328" actId="1076"/>
          <ac:spMkLst>
            <pc:docMk/>
            <pc:sldMk cId="2322221250" sldId="275"/>
            <ac:spMk id="52" creationId="{08016A90-AC8F-C13E-B551-9F9EC76381D3}"/>
          </ac:spMkLst>
        </pc:spChg>
        <pc:spChg chg="del mod topLvl">
          <ac:chgData name="Leventhal, Brian C - leventbc" userId="3adb2060-2beb-4a7d-9680-0848e8f14df8" providerId="ADAL" clId="{897B6EB4-92D0-4C52-A645-C5961DAEE536}" dt="2022-07-13T16:38:20.853" v="281" actId="478"/>
          <ac:spMkLst>
            <pc:docMk/>
            <pc:sldMk cId="2322221250" sldId="275"/>
            <ac:spMk id="53" creationId="{AE056908-0027-2E23-2597-92AF0EB1E1CC}"/>
          </ac:spMkLst>
        </pc:spChg>
        <pc:spChg chg="add del">
          <ac:chgData name="Leventhal, Brian C - leventbc" userId="3adb2060-2beb-4a7d-9680-0848e8f14df8" providerId="ADAL" clId="{897B6EB4-92D0-4C52-A645-C5961DAEE536}" dt="2022-07-13T16:34:29.114" v="153" actId="22"/>
          <ac:spMkLst>
            <pc:docMk/>
            <pc:sldMk cId="2322221250" sldId="275"/>
            <ac:spMk id="54" creationId="{C6B55AB0-4533-E952-6DDF-1D39ACDF6430}"/>
          </ac:spMkLst>
        </pc:spChg>
        <pc:spChg chg="add del">
          <ac:chgData name="Leventhal, Brian C - leventbc" userId="3adb2060-2beb-4a7d-9680-0848e8f14df8" providerId="ADAL" clId="{897B6EB4-92D0-4C52-A645-C5961DAEE536}" dt="2022-07-13T16:35:14.246" v="232" actId="22"/>
          <ac:spMkLst>
            <pc:docMk/>
            <pc:sldMk cId="2322221250" sldId="275"/>
            <ac:spMk id="55" creationId="{94C51E00-F59E-58C3-7C36-908AE935F5AE}"/>
          </ac:spMkLst>
        </pc:spChg>
        <pc:spChg chg="add del">
          <ac:chgData name="Leventhal, Brian C - leventbc" userId="3adb2060-2beb-4a7d-9680-0848e8f14df8" providerId="ADAL" clId="{897B6EB4-92D0-4C52-A645-C5961DAEE536}" dt="2022-07-13T16:35:57.675" v="248" actId="22"/>
          <ac:spMkLst>
            <pc:docMk/>
            <pc:sldMk cId="2322221250" sldId="275"/>
            <ac:spMk id="56" creationId="{712AFF6E-1821-7353-C00F-14DC91D9637C}"/>
          </ac:spMkLst>
        </pc:spChg>
        <pc:spChg chg="add del">
          <ac:chgData name="Leventhal, Brian C - leventbc" userId="3adb2060-2beb-4a7d-9680-0848e8f14df8" providerId="ADAL" clId="{897B6EB4-92D0-4C52-A645-C5961DAEE536}" dt="2022-07-13T16:36:00.904" v="250" actId="478"/>
          <ac:spMkLst>
            <pc:docMk/>
            <pc:sldMk cId="2322221250" sldId="275"/>
            <ac:spMk id="57" creationId="{5E19B4CE-80F7-318B-41B2-DB7C77E8852E}"/>
          </ac:spMkLst>
        </pc:spChg>
        <pc:spChg chg="add mod">
          <ac:chgData name="Leventhal, Brian C - leventbc" userId="3adb2060-2beb-4a7d-9680-0848e8f14df8" providerId="ADAL" clId="{897B6EB4-92D0-4C52-A645-C5961DAEE536}" dt="2022-07-13T16:54:16.999" v="417"/>
          <ac:spMkLst>
            <pc:docMk/>
            <pc:sldMk cId="2322221250" sldId="275"/>
            <ac:spMk id="58" creationId="{D827C0EF-13F4-F43D-DF19-7F64A8F1027B}"/>
          </ac:spMkLst>
        </pc:spChg>
        <pc:grpChg chg="mod">
          <ac:chgData name="Leventhal, Brian C - leventbc" userId="3adb2060-2beb-4a7d-9680-0848e8f14df8" providerId="ADAL" clId="{897B6EB4-92D0-4C52-A645-C5961DAEE536}" dt="2022-07-13T16:27:41.894" v="63" actId="122"/>
          <ac:grpSpMkLst>
            <pc:docMk/>
            <pc:sldMk cId="2322221250" sldId="275"/>
            <ac:grpSpMk id="3" creationId="{80F94AF6-7E7D-4CE1-B920-E6757F3FF50B}"/>
          </ac:grpSpMkLst>
        </pc:grpChg>
        <pc:grpChg chg="del mod">
          <ac:chgData name="Leventhal, Brian C - leventbc" userId="3adb2060-2beb-4a7d-9680-0848e8f14df8" providerId="ADAL" clId="{897B6EB4-92D0-4C52-A645-C5961DAEE536}" dt="2022-07-13T16:34:43.028" v="159" actId="478"/>
          <ac:grpSpMkLst>
            <pc:docMk/>
            <pc:sldMk cId="2322221250" sldId="275"/>
            <ac:grpSpMk id="23" creationId="{1F27A348-AE73-4759-A176-DA02C2101BCC}"/>
          </ac:grpSpMkLst>
        </pc:grpChg>
        <pc:grpChg chg="del mod">
          <ac:chgData name="Leventhal, Brian C - leventbc" userId="3adb2060-2beb-4a7d-9680-0848e8f14df8" providerId="ADAL" clId="{897B6EB4-92D0-4C52-A645-C5961DAEE536}" dt="2022-07-13T16:38:10.484" v="279" actId="478"/>
          <ac:grpSpMkLst>
            <pc:docMk/>
            <pc:sldMk cId="2322221250" sldId="275"/>
            <ac:grpSpMk id="29" creationId="{937AB92C-56A0-4DAE-A0B4-19DA1F80DCB3}"/>
          </ac:grpSpMkLst>
        </pc:grpChg>
        <pc:grpChg chg="del mod">
          <ac:chgData name="Leventhal, Brian C - leventbc" userId="3adb2060-2beb-4a7d-9680-0848e8f14df8" providerId="ADAL" clId="{897B6EB4-92D0-4C52-A645-C5961DAEE536}" dt="2022-07-13T16:42:16.013" v="322" actId="478"/>
          <ac:grpSpMkLst>
            <pc:docMk/>
            <pc:sldMk cId="2322221250" sldId="275"/>
            <ac:grpSpMk id="32" creationId="{4B0568CF-DD96-45FE-A193-5A19D97F51EF}"/>
          </ac:grpSpMkLst>
        </pc:grpChg>
        <pc:grpChg chg="del mod">
          <ac:chgData name="Leventhal, Brian C - leventbc" userId="3adb2060-2beb-4a7d-9680-0848e8f14df8" providerId="ADAL" clId="{897B6EB4-92D0-4C52-A645-C5961DAEE536}" dt="2022-07-13T16:35:29.559" v="239" actId="478"/>
          <ac:grpSpMkLst>
            <pc:docMk/>
            <pc:sldMk cId="2322221250" sldId="275"/>
            <ac:grpSpMk id="36" creationId="{BF59F198-9C27-4E0F-AB1E-D0BE8F61643A}"/>
          </ac:grpSpMkLst>
        </pc:grpChg>
        <pc:grpChg chg="add del mod">
          <ac:chgData name="Leventhal, Brian C - leventbc" userId="3adb2060-2beb-4a7d-9680-0848e8f14df8" providerId="ADAL" clId="{897B6EB4-92D0-4C52-A645-C5961DAEE536}" dt="2022-07-13T16:35:27.422" v="238" actId="478"/>
          <ac:grpSpMkLst>
            <pc:docMk/>
            <pc:sldMk cId="2322221250" sldId="275"/>
            <ac:grpSpMk id="42" creationId="{991D023F-28E6-6C1B-CF0C-9C3B73BD899A}"/>
          </ac:grpSpMkLst>
        </pc:grpChg>
        <pc:grpChg chg="del mod">
          <ac:chgData name="Leventhal, Brian C - leventbc" userId="3adb2060-2beb-4a7d-9680-0848e8f14df8" providerId="ADAL" clId="{897B6EB4-92D0-4C52-A645-C5961DAEE536}" dt="2022-07-13T16:34:50.514" v="161" actId="478"/>
          <ac:grpSpMkLst>
            <pc:docMk/>
            <pc:sldMk cId="2322221250" sldId="275"/>
            <ac:grpSpMk id="45" creationId="{DB2EEDD4-EF64-41F2-A575-A4724FFB364F}"/>
          </ac:grpSpMkLst>
        </pc:grpChg>
        <pc:grpChg chg="add del mod">
          <ac:chgData name="Leventhal, Brian C - leventbc" userId="3adb2060-2beb-4a7d-9680-0848e8f14df8" providerId="ADAL" clId="{897B6EB4-92D0-4C52-A645-C5961DAEE536}" dt="2022-07-13T16:38:20.853" v="281" actId="478"/>
          <ac:grpSpMkLst>
            <pc:docMk/>
            <pc:sldMk cId="2322221250" sldId="275"/>
            <ac:grpSpMk id="49" creationId="{124D706F-B23C-78B1-661D-9853BA78A6BF}"/>
          </ac:grpSpMkLst>
        </pc:grpChg>
        <pc:grpChg chg="mod">
          <ac:chgData name="Leventhal, Brian C - leventbc" userId="3adb2060-2beb-4a7d-9680-0848e8f14df8" providerId="ADAL" clId="{897B6EB4-92D0-4C52-A645-C5961DAEE536}" dt="2022-07-13T16:33:03.048" v="97" actId="14100"/>
          <ac:grpSpMkLst>
            <pc:docMk/>
            <pc:sldMk cId="2322221250" sldId="275"/>
            <ac:grpSpMk id="50" creationId="{668DB86D-2A6B-4174-93BD-2E026200D7CA}"/>
          </ac:grpSpMkLst>
        </pc:grpChg>
        <pc:grpChg chg="del mod">
          <ac:chgData name="Leventhal, Brian C - leventbc" userId="3adb2060-2beb-4a7d-9680-0848e8f14df8" providerId="ADAL" clId="{897B6EB4-92D0-4C52-A645-C5961DAEE536}" dt="2022-07-13T16:35:13.083" v="230" actId="478"/>
          <ac:grpSpMkLst>
            <pc:docMk/>
            <pc:sldMk cId="2322221250" sldId="275"/>
            <ac:grpSpMk id="51" creationId="{B33F6493-5930-4A4F-9E40-C41B8EDB2956}"/>
          </ac:grpSpMkLst>
        </pc:grpChg>
        <pc:graphicFrameChg chg="add del mod">
          <ac:chgData name="Leventhal, Brian C - leventbc" userId="3adb2060-2beb-4a7d-9680-0848e8f14df8" providerId="ADAL" clId="{897B6EB4-92D0-4C52-A645-C5961DAEE536}" dt="2022-07-13T16:33:49.136" v="107"/>
          <ac:graphicFrameMkLst>
            <pc:docMk/>
            <pc:sldMk cId="2322221250" sldId="275"/>
            <ac:graphicFrameMk id="2" creationId="{0772ABF1-65E6-CEF1-E919-7509AAA72026}"/>
          </ac:graphicFrameMkLst>
        </pc:graphicFrameChg>
        <pc:cxnChg chg="mod">
          <ac:chgData name="Leventhal, Brian C - leventbc" userId="3adb2060-2beb-4a7d-9680-0848e8f14df8" providerId="ADAL" clId="{897B6EB4-92D0-4C52-A645-C5961DAEE536}" dt="2022-07-13T16:27:41.894" v="63" actId="122"/>
          <ac:cxnSpMkLst>
            <pc:docMk/>
            <pc:sldMk cId="2322221250" sldId="275"/>
            <ac:cxnSpMk id="33" creationId="{090F8037-1E8F-4B8D-81FC-B1BDE85873D9}"/>
          </ac:cxnSpMkLst>
        </pc:cxnChg>
      </pc:sldChg>
      <pc:sldChg chg="addSp delSp modSp add mod ord delAnim modAnim">
        <pc:chgData name="Leventhal, Brian C - leventbc" userId="3adb2060-2beb-4a7d-9680-0848e8f14df8" providerId="ADAL" clId="{897B6EB4-92D0-4C52-A645-C5961DAEE536}" dt="2022-07-13T17:03:17.617" v="835"/>
        <pc:sldMkLst>
          <pc:docMk/>
          <pc:sldMk cId="2409825818" sldId="276"/>
        </pc:sldMkLst>
        <pc:spChg chg="mod">
          <ac:chgData name="Leventhal, Brian C - leventbc" userId="3adb2060-2beb-4a7d-9680-0848e8f14df8" providerId="ADAL" clId="{897B6EB4-92D0-4C52-A645-C5961DAEE536}" dt="2022-07-13T16:53:35.051" v="403"/>
          <ac:spMkLst>
            <pc:docMk/>
            <pc:sldMk cId="2409825818" sldId="276"/>
            <ac:spMk id="5" creationId="{23B23A8C-6F28-4EB8-91A9-74ECFF0BE0E1}"/>
          </ac:spMkLst>
        </pc:spChg>
        <pc:spChg chg="mod">
          <ac:chgData name="Leventhal, Brian C - leventbc" userId="3adb2060-2beb-4a7d-9680-0848e8f14df8" providerId="ADAL" clId="{897B6EB4-92D0-4C52-A645-C5961DAEE536}" dt="2022-07-13T16:39:59.380" v="310" actId="113"/>
          <ac:spMkLst>
            <pc:docMk/>
            <pc:sldMk cId="2409825818" sldId="276"/>
            <ac:spMk id="25" creationId="{C7D1DCEF-DC27-44B1-93BD-0964D82E7504}"/>
          </ac:spMkLst>
        </pc:spChg>
        <pc:spChg chg="mod">
          <ac:chgData name="Leventhal, Brian C - leventbc" userId="3adb2060-2beb-4a7d-9680-0848e8f14df8" providerId="ADAL" clId="{897B6EB4-92D0-4C52-A645-C5961DAEE536}" dt="2022-07-13T16:40:00.282" v="311" actId="113"/>
          <ac:spMkLst>
            <pc:docMk/>
            <pc:sldMk cId="2409825818" sldId="276"/>
            <ac:spMk id="43" creationId="{69771B9C-1C75-46C3-888F-7D981A68D0C7}"/>
          </ac:spMkLst>
        </pc:spChg>
        <pc:spChg chg="mod">
          <ac:chgData name="Leventhal, Brian C - leventbc" userId="3adb2060-2beb-4a7d-9680-0848e8f14df8" providerId="ADAL" clId="{897B6EB4-92D0-4C52-A645-C5961DAEE536}" dt="2022-07-13T16:40:01.876" v="313" actId="113"/>
          <ac:spMkLst>
            <pc:docMk/>
            <pc:sldMk cId="2409825818" sldId="276"/>
            <ac:spMk id="48" creationId="{8729A9BD-7973-4549-A1BC-40613FE76521}"/>
          </ac:spMkLst>
        </pc:spChg>
        <pc:spChg chg="mod">
          <ac:chgData name="Leventhal, Brian C - leventbc" userId="3adb2060-2beb-4a7d-9680-0848e8f14df8" providerId="ADAL" clId="{897B6EB4-92D0-4C52-A645-C5961DAEE536}" dt="2022-07-13T16:40:01.148" v="312" actId="113"/>
          <ac:spMkLst>
            <pc:docMk/>
            <pc:sldMk cId="2409825818" sldId="276"/>
            <ac:spMk id="53" creationId="{AE056908-0027-2E23-2597-92AF0EB1E1CC}"/>
          </ac:spMkLst>
        </pc:spChg>
        <pc:spChg chg="add del mod">
          <ac:chgData name="Leventhal, Brian C - leventbc" userId="3adb2060-2beb-4a7d-9680-0848e8f14df8" providerId="ADAL" clId="{897B6EB4-92D0-4C52-A645-C5961DAEE536}" dt="2022-07-13T16:54:20.167" v="419"/>
          <ac:spMkLst>
            <pc:docMk/>
            <pc:sldMk cId="2409825818" sldId="276"/>
            <ac:spMk id="54" creationId="{935EF610-13EF-A9F8-6C92-B1F12C5D4322}"/>
          </ac:spMkLst>
        </pc:spChg>
        <pc:spChg chg="add del mod">
          <ac:chgData name="Leventhal, Brian C - leventbc" userId="3adb2060-2beb-4a7d-9680-0848e8f14df8" providerId="ADAL" clId="{897B6EB4-92D0-4C52-A645-C5961DAEE536}" dt="2022-07-13T17:01:26.612" v="773" actId="21"/>
          <ac:spMkLst>
            <pc:docMk/>
            <pc:sldMk cId="2409825818" sldId="276"/>
            <ac:spMk id="55" creationId="{B8423A82-95E7-8EBD-ED4B-E12545235F07}"/>
          </ac:spMkLst>
        </pc:spChg>
        <pc:spChg chg="add mod">
          <ac:chgData name="Leventhal, Brian C - leventbc" userId="3adb2060-2beb-4a7d-9680-0848e8f14df8" providerId="ADAL" clId="{897B6EB4-92D0-4C52-A645-C5961DAEE536}" dt="2022-07-13T17:03:17.617" v="835"/>
          <ac:spMkLst>
            <pc:docMk/>
            <pc:sldMk cId="2409825818" sldId="276"/>
            <ac:spMk id="56" creationId="{E93DD055-3449-BB2E-B2D9-59B224840CF3}"/>
          </ac:spMkLst>
        </pc:spChg>
      </pc:sldChg>
      <pc:sldChg chg="del">
        <pc:chgData name="Leventhal, Brian C - leventbc" userId="3adb2060-2beb-4a7d-9680-0848e8f14df8" providerId="ADAL" clId="{897B6EB4-92D0-4C52-A645-C5961DAEE536}" dt="2022-07-13T16:23:30.008" v="1" actId="47"/>
        <pc:sldMkLst>
          <pc:docMk/>
          <pc:sldMk cId="3439427495" sldId="276"/>
        </pc:sldMkLst>
      </pc:sldChg>
      <pc:sldChg chg="addSp modSp add mod addAnim delAnim">
        <pc:chgData name="Leventhal, Brian C - leventbc" userId="3adb2060-2beb-4a7d-9680-0848e8f14df8" providerId="ADAL" clId="{897B6EB4-92D0-4C52-A645-C5961DAEE536}" dt="2022-07-13T17:06:36.380" v="971" actId="20577"/>
        <pc:sldMkLst>
          <pc:docMk/>
          <pc:sldMk cId="4153757410" sldId="277"/>
        </pc:sldMkLst>
        <pc:spChg chg="mod">
          <ac:chgData name="Leventhal, Brian C - leventbc" userId="3adb2060-2beb-4a7d-9680-0848e8f14df8" providerId="ADAL" clId="{897B6EB4-92D0-4C52-A645-C5961DAEE536}" dt="2022-07-13T16:54:59.726" v="437"/>
          <ac:spMkLst>
            <pc:docMk/>
            <pc:sldMk cId="4153757410" sldId="277"/>
            <ac:spMk id="5" creationId="{23B23A8C-6F28-4EB8-91A9-74ECFF0BE0E1}"/>
          </ac:spMkLst>
        </pc:spChg>
        <pc:spChg chg="add mod">
          <ac:chgData name="Leventhal, Brian C - leventbc" userId="3adb2060-2beb-4a7d-9680-0848e8f14df8" providerId="ADAL" clId="{897B6EB4-92D0-4C52-A645-C5961DAEE536}" dt="2022-07-13T16:54:10.796" v="415"/>
          <ac:spMkLst>
            <pc:docMk/>
            <pc:sldMk cId="4153757410" sldId="277"/>
            <ac:spMk id="19" creationId="{A6C258C3-FD31-2E5D-94B9-4B8531C41E43}"/>
          </ac:spMkLst>
        </pc:spChg>
        <pc:spChg chg="mod">
          <ac:chgData name="Leventhal, Brian C - leventbc" userId="3adb2060-2beb-4a7d-9680-0848e8f14df8" providerId="ADAL" clId="{897B6EB4-92D0-4C52-A645-C5961DAEE536}" dt="2022-07-13T16:48:57.971" v="393"/>
          <ac:spMkLst>
            <pc:docMk/>
            <pc:sldMk cId="4153757410" sldId="277"/>
            <ac:spMk id="21" creationId="{ECC56A54-1E75-4586-B522-903F3B920BB5}"/>
          </ac:spMkLst>
        </pc:spChg>
        <pc:spChg chg="mod">
          <ac:chgData name="Leventhal, Brian C - leventbc" userId="3adb2060-2beb-4a7d-9680-0848e8f14df8" providerId="ADAL" clId="{897B6EB4-92D0-4C52-A645-C5961DAEE536}" dt="2022-07-13T16:49:17.831" v="396" actId="1076"/>
          <ac:spMkLst>
            <pc:docMk/>
            <pc:sldMk cId="4153757410" sldId="277"/>
            <ac:spMk id="24" creationId="{2C685A67-02B5-4FAD-A067-72EF7E4454E9}"/>
          </ac:spMkLst>
        </pc:spChg>
        <pc:spChg chg="mod">
          <ac:chgData name="Leventhal, Brian C - leventbc" userId="3adb2060-2beb-4a7d-9680-0848e8f14df8" providerId="ADAL" clId="{897B6EB4-92D0-4C52-A645-C5961DAEE536}" dt="2022-07-13T17:06:36.380" v="971" actId="20577"/>
          <ac:spMkLst>
            <pc:docMk/>
            <pc:sldMk cId="4153757410" sldId="277"/>
            <ac:spMk id="31" creationId="{AD0B19EE-DA59-4741-983F-61243645B3F4}"/>
          </ac:spMkLst>
        </pc:spChg>
        <pc:spChg chg="mod">
          <ac:chgData name="Leventhal, Brian C - leventbc" userId="3adb2060-2beb-4a7d-9680-0848e8f14df8" providerId="ADAL" clId="{897B6EB4-92D0-4C52-A645-C5961DAEE536}" dt="2022-07-13T16:48:05.605" v="379"/>
          <ac:spMkLst>
            <pc:docMk/>
            <pc:sldMk cId="4153757410" sldId="277"/>
            <ac:spMk id="34" creationId="{161D360A-ACBF-42DC-A75E-92D68F448FA2}"/>
          </ac:spMkLst>
        </pc:spChg>
        <pc:spChg chg="mod">
          <ac:chgData name="Leventhal, Brian C - leventbc" userId="3adb2060-2beb-4a7d-9680-0848e8f14df8" providerId="ADAL" clId="{897B6EB4-92D0-4C52-A645-C5961DAEE536}" dt="2022-07-13T16:49:51.294" v="401" actId="403"/>
          <ac:spMkLst>
            <pc:docMk/>
            <pc:sldMk cId="4153757410" sldId="277"/>
            <ac:spMk id="37" creationId="{E212F742-7841-497D-BA9C-22CBB64AA7A2}"/>
          </ac:spMkLst>
        </pc:spChg>
        <pc:spChg chg="mod">
          <ac:chgData name="Leventhal, Brian C - leventbc" userId="3adb2060-2beb-4a7d-9680-0848e8f14df8" providerId="ADAL" clId="{897B6EB4-92D0-4C52-A645-C5961DAEE536}" dt="2022-07-13T16:48:36.313" v="387"/>
          <ac:spMkLst>
            <pc:docMk/>
            <pc:sldMk cId="4153757410" sldId="277"/>
            <ac:spMk id="38" creationId="{96A919B4-423A-4A76-BB1F-7D95177BD4A4}"/>
          </ac:spMkLst>
        </pc:spChg>
        <pc:spChg chg="mod">
          <ac:chgData name="Leventhal, Brian C - leventbc" userId="3adb2060-2beb-4a7d-9680-0848e8f14df8" providerId="ADAL" clId="{897B6EB4-92D0-4C52-A645-C5961DAEE536}" dt="2022-07-13T16:49:26.552" v="397" actId="1076"/>
          <ac:spMkLst>
            <pc:docMk/>
            <pc:sldMk cId="4153757410" sldId="277"/>
            <ac:spMk id="41" creationId="{D54A8CFB-368A-409E-8E36-9FE08EDD2C61}"/>
          </ac:spMkLst>
        </pc:spChg>
        <pc:spChg chg="mod">
          <ac:chgData name="Leventhal, Brian C - leventbc" userId="3adb2060-2beb-4a7d-9680-0848e8f14df8" providerId="ADAL" clId="{897B6EB4-92D0-4C52-A645-C5961DAEE536}" dt="2022-07-13T16:47:56.129" v="377"/>
          <ac:spMkLst>
            <pc:docMk/>
            <pc:sldMk cId="4153757410" sldId="277"/>
            <ac:spMk id="44" creationId="{58EC63F8-1706-2AC2-F807-4D17825C46A7}"/>
          </ac:spMkLst>
        </pc:spChg>
        <pc:spChg chg="mod">
          <ac:chgData name="Leventhal, Brian C - leventbc" userId="3adb2060-2beb-4a7d-9680-0848e8f14df8" providerId="ADAL" clId="{897B6EB4-92D0-4C52-A645-C5961DAEE536}" dt="2022-07-13T16:49:36.160" v="399" actId="1076"/>
          <ac:spMkLst>
            <pc:docMk/>
            <pc:sldMk cId="4153757410" sldId="277"/>
            <ac:spMk id="47" creationId="{BF418CE6-E919-4233-B06B-AC43D5E7EEA1}"/>
          </ac:spMkLst>
        </pc:spChg>
        <pc:spChg chg="mod">
          <ac:chgData name="Leventhal, Brian C - leventbc" userId="3adb2060-2beb-4a7d-9680-0848e8f14df8" providerId="ADAL" clId="{897B6EB4-92D0-4C52-A645-C5961DAEE536}" dt="2022-07-13T16:49:30.546" v="398" actId="1076"/>
          <ac:spMkLst>
            <pc:docMk/>
            <pc:sldMk cId="4153757410" sldId="277"/>
            <ac:spMk id="52" creationId="{08016A90-AC8F-C13E-B551-9F9EC76381D3}"/>
          </ac:spMkLst>
        </pc:spChg>
      </pc:sldChg>
      <pc:sldChg chg="addSp modSp add mod">
        <pc:chgData name="Leventhal, Brian C - leventbc" userId="3adb2060-2beb-4a7d-9680-0848e8f14df8" providerId="ADAL" clId="{897B6EB4-92D0-4C52-A645-C5961DAEE536}" dt="2022-09-05T17:59:36.680" v="976" actId="20577"/>
        <pc:sldMkLst>
          <pc:docMk/>
          <pc:sldMk cId="1967798868" sldId="338"/>
        </pc:sldMkLst>
        <pc:spChg chg="mod">
          <ac:chgData name="Leventhal, Brian C - leventbc" userId="3adb2060-2beb-4a7d-9680-0848e8f14df8" providerId="ADAL" clId="{897B6EB4-92D0-4C52-A645-C5961DAEE536}" dt="2022-07-13T16:54:47.425" v="436" actId="404"/>
          <ac:spMkLst>
            <pc:docMk/>
            <pc:sldMk cId="1967798868" sldId="338"/>
            <ac:spMk id="2" creationId="{B750F6FA-DEE7-172C-1D05-BFD881CD60D8}"/>
          </ac:spMkLst>
        </pc:spChg>
        <pc:spChg chg="mod">
          <ac:chgData name="Leventhal, Brian C - leventbc" userId="3adb2060-2beb-4a7d-9680-0848e8f14df8" providerId="ADAL" clId="{897B6EB4-92D0-4C52-A645-C5961DAEE536}" dt="2022-09-05T17:59:36.680" v="976" actId="20577"/>
          <ac:spMkLst>
            <pc:docMk/>
            <pc:sldMk cId="1967798868" sldId="338"/>
            <ac:spMk id="3" creationId="{07149D18-8AAB-CEBE-1B50-BAC385E67F0A}"/>
          </ac:spMkLst>
        </pc:spChg>
        <pc:spChg chg="add mod">
          <ac:chgData name="Leventhal, Brian C - leventbc" userId="3adb2060-2beb-4a7d-9680-0848e8f14df8" providerId="ADAL" clId="{897B6EB4-92D0-4C52-A645-C5961DAEE536}" dt="2022-07-13T16:55:20.596" v="439"/>
          <ac:spMkLst>
            <pc:docMk/>
            <pc:sldMk cId="1967798868" sldId="338"/>
            <ac:spMk id="5" creationId="{4D3ECB5C-ADF3-BB3D-8419-DFAF8425E38A}"/>
          </ac:spMkLst>
        </pc:spChg>
      </pc:sldChg>
      <pc:sldChg chg="new del ord">
        <pc:chgData name="Leventhal, Brian C - leventbc" userId="3adb2060-2beb-4a7d-9680-0848e8f14df8" providerId="ADAL" clId="{897B6EB4-92D0-4C52-A645-C5961DAEE536}" dt="2022-07-13T16:56:30.076" v="477" actId="47"/>
        <pc:sldMkLst>
          <pc:docMk/>
          <pc:sldMk cId="1734001090" sldId="339"/>
        </pc:sldMkLst>
      </pc:sldChg>
      <pc:sldMasterChg chg="modSldLayout">
        <pc:chgData name="Leventhal, Brian C - leventbc" userId="3adb2060-2beb-4a7d-9680-0848e8f14df8" providerId="ADAL" clId="{897B6EB4-92D0-4C52-A645-C5961DAEE536}" dt="2022-07-13T17:04:24.924" v="896" actId="1076"/>
        <pc:sldMasterMkLst>
          <pc:docMk/>
          <pc:sldMasterMk cId="415177996" sldId="2147483648"/>
        </pc:sldMasterMkLst>
        <pc:sldLayoutChg chg="delSp modSp mod">
          <pc:chgData name="Leventhal, Brian C - leventbc" userId="3adb2060-2beb-4a7d-9680-0848e8f14df8" providerId="ADAL" clId="{897B6EB4-92D0-4C52-A645-C5961DAEE536}" dt="2022-07-13T17:04:24.924" v="896" actId="1076"/>
          <pc:sldLayoutMkLst>
            <pc:docMk/>
            <pc:sldMasterMk cId="415177996" sldId="2147483648"/>
            <pc:sldLayoutMk cId="1818947083" sldId="2147483657"/>
          </pc:sldLayoutMkLst>
          <pc:spChg chg="mod">
            <ac:chgData name="Leventhal, Brian C - leventbc" userId="3adb2060-2beb-4a7d-9680-0848e8f14df8" providerId="ADAL" clId="{897B6EB4-92D0-4C52-A645-C5961DAEE536}" dt="2022-07-13T17:04:24.924" v="896" actId="1076"/>
            <ac:spMkLst>
              <pc:docMk/>
              <pc:sldMasterMk cId="415177996" sldId="2147483648"/>
              <pc:sldLayoutMk cId="1818947083" sldId="2147483657"/>
              <ac:spMk id="2" creationId="{CE9BDB89-A471-4178-BB17-EF4636CE2590}"/>
            </ac:spMkLst>
          </pc:spChg>
          <pc:spChg chg="del">
            <ac:chgData name="Leventhal, Brian C - leventbc" userId="3adb2060-2beb-4a7d-9680-0848e8f14df8" providerId="ADAL" clId="{897B6EB4-92D0-4C52-A645-C5961DAEE536}" dt="2022-07-13T17:04:13.675" v="893" actId="478"/>
            <ac:spMkLst>
              <pc:docMk/>
              <pc:sldMasterMk cId="415177996" sldId="2147483648"/>
              <pc:sldLayoutMk cId="1818947083" sldId="2147483657"/>
              <ac:spMk id="21" creationId="{C4B4F0A8-0DC0-4AF9-B547-4513CD05FB2D}"/>
            </ac:spMkLst>
          </pc:spChg>
          <pc:spChg chg="del">
            <ac:chgData name="Leventhal, Brian C - leventbc" userId="3adb2060-2beb-4a7d-9680-0848e8f14df8" providerId="ADAL" clId="{897B6EB4-92D0-4C52-A645-C5961DAEE536}" dt="2022-07-13T17:04:15.279" v="894" actId="478"/>
            <ac:spMkLst>
              <pc:docMk/>
              <pc:sldMasterMk cId="415177996" sldId="2147483648"/>
              <pc:sldLayoutMk cId="1818947083" sldId="2147483657"/>
              <ac:spMk id="22" creationId="{6847C5B4-C251-4B43-AE56-44B486633892}"/>
            </ac:spMkLst>
          </pc:spChg>
          <pc:spChg chg="mod">
            <ac:chgData name="Leventhal, Brian C - leventbc" userId="3adb2060-2beb-4a7d-9680-0848e8f14df8" providerId="ADAL" clId="{897B6EB4-92D0-4C52-A645-C5961DAEE536}" dt="2022-07-13T17:04:24.924" v="896" actId="1076"/>
            <ac:spMkLst>
              <pc:docMk/>
              <pc:sldMasterMk cId="415177996" sldId="2147483648"/>
              <pc:sldLayoutMk cId="1818947083" sldId="2147483657"/>
              <ac:spMk id="23" creationId="{41466F65-768A-48C7-AC81-A6C6030F625A}"/>
            </ac:spMkLst>
          </pc:spChg>
          <pc:grpChg chg="del">
            <ac:chgData name="Leventhal, Brian C - leventbc" userId="3adb2060-2beb-4a7d-9680-0848e8f14df8" providerId="ADAL" clId="{897B6EB4-92D0-4C52-A645-C5961DAEE536}" dt="2022-07-13T17:04:16.235" v="895" actId="478"/>
            <ac:grpSpMkLst>
              <pc:docMk/>
              <pc:sldMasterMk cId="415177996" sldId="2147483648"/>
              <pc:sldLayoutMk cId="1818947083" sldId="2147483657"/>
              <ac:grpSpMk id="42" creationId="{2119B826-BA9A-4AB6-9B01-9C48A123861D}"/>
            </ac:grpSpMkLst>
          </pc:gr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3/24/2023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6AE9C75-C037-4BB4-AA1C-F81A8AF68C13}" type="slidenum">
              <a:rPr lang="en-US" smtClean="0"/>
              <a:t>2</a:t>
            </a:fld>
            <a:endParaRPr lang="en-US"/>
          </a:p>
        </p:txBody>
      </p:sp>
    </p:spTree>
    <p:extLst>
      <p:ext uri="{BB962C8B-B14F-4D97-AF65-F5344CB8AC3E}">
        <p14:creationId xmlns:p14="http://schemas.microsoft.com/office/powerpoint/2010/main" val="4238126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453248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42287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3187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659673" y="-3943456"/>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782395" y="382568"/>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18189470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slide" Target="slide1.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4.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5.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6.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47CE4F-CA2E-40E2-8A42-6DD4522E5F83}"/>
              </a:ext>
            </a:extLst>
          </p:cNvPr>
          <p:cNvSpPr>
            <a:spLocks noGrp="1"/>
          </p:cNvSpPr>
          <p:nvPr>
            <p:ph type="ctrTitle"/>
          </p:nvPr>
        </p:nvSpPr>
        <p:spPr/>
        <p:txBody>
          <a:bodyPr/>
          <a:lstStyle/>
          <a:p>
            <a:r>
              <a:rPr lang="en-US" dirty="0"/>
              <a:t>Section 1: Learning Check</a:t>
            </a:r>
          </a:p>
        </p:txBody>
      </p:sp>
      <p:sp>
        <p:nvSpPr>
          <p:cNvPr id="6" name="Next Question Arrow">
            <a:hlinkClick r:id="rId2" action="ppaction://hlinksldjump"/>
            <a:extLst>
              <a:ext uri="{FF2B5EF4-FFF2-40B4-BE49-F238E27FC236}">
                <a16:creationId xmlns:a16="http://schemas.microsoft.com/office/drawing/2014/main" id="{EF09C0B7-74A5-CCF1-73C8-D53031732F42}"/>
              </a:ext>
            </a:extLst>
          </p:cNvPr>
          <p:cNvSpPr/>
          <p:nvPr/>
        </p:nvSpPr>
        <p:spPr>
          <a:xfrm>
            <a:off x="10250712" y="6344653"/>
            <a:ext cx="1921381"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 1</a:t>
            </a:r>
          </a:p>
        </p:txBody>
      </p:sp>
      <p:sp>
        <p:nvSpPr>
          <p:cNvPr id="7" name="Question Box">
            <a:extLst>
              <a:ext uri="{FF2B5EF4-FFF2-40B4-BE49-F238E27FC236}">
                <a16:creationId xmlns:a16="http://schemas.microsoft.com/office/drawing/2014/main" id="{45B48011-96A6-F719-CC48-1D71C491596E}"/>
              </a:ext>
            </a:extLst>
          </p:cNvPr>
          <p:cNvSpPr/>
          <p:nvPr/>
        </p:nvSpPr>
        <p:spPr>
          <a:xfrm>
            <a:off x="370322" y="2306372"/>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 put into Slide Show Mode to begin interactive Quiz</a:t>
            </a:r>
          </a:p>
          <a:p>
            <a:pPr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(Slide Show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Question Box">
            <a:extLst>
              <a:ext uri="{FF2B5EF4-FFF2-40B4-BE49-F238E27FC236}">
                <a16:creationId xmlns:a16="http://schemas.microsoft.com/office/drawing/2014/main" id="{EA7D9ACD-99C9-63DB-C4DC-14CA0DF43E43}"/>
              </a:ext>
            </a:extLst>
          </p:cNvPr>
          <p:cNvSpPr/>
          <p:nvPr/>
        </p:nvSpPr>
        <p:spPr>
          <a:xfrm>
            <a:off x="370322" y="3561158"/>
            <a:ext cx="11348202" cy="27875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a:solidFill>
                  <a:srgbClr val="FAB432"/>
                </a:solidFill>
                <a:latin typeface="Open Sans" panose="020B0606030504020204" pitchFamily="34" charset="0"/>
                <a:ea typeface="Open Sans" panose="020B0606030504020204" pitchFamily="34" charset="0"/>
                <a:cs typeface="Open Sans" panose="020B0606030504020204" pitchFamily="34" charset="0"/>
              </a:rPr>
              <a:t>Instructions</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Click on responses to select answer.</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Once selected, you can click on the same box to show original text. </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Use navigation arrows to advance to next question</a:t>
            </a:r>
          </a:p>
          <a:p>
            <a:endPar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a:extLst>
              <a:ext uri="{FF2B5EF4-FFF2-40B4-BE49-F238E27FC236}">
                <a16:creationId xmlns:a16="http://schemas.microsoft.com/office/drawing/2014/main" id="{E61E1C49-0450-56C2-DD6A-718AD7CA1F6B}"/>
              </a:ext>
            </a:extLst>
          </p:cNvPr>
          <p:cNvPicPr>
            <a:picLocks noChangeAspect="1"/>
          </p:cNvPicPr>
          <p:nvPr/>
        </p:nvPicPr>
        <p:blipFill>
          <a:blip r:embed="rId3"/>
          <a:stretch>
            <a:fillRect/>
          </a:stretch>
        </p:blipFill>
        <p:spPr>
          <a:xfrm>
            <a:off x="5132958" y="2468168"/>
            <a:ext cx="647700" cy="828675"/>
          </a:xfrm>
          <a:prstGeom prst="rect">
            <a:avLst/>
          </a:prstGeom>
        </p:spPr>
      </p:pic>
    </p:spTree>
    <p:extLst>
      <p:ext uri="{BB962C8B-B14F-4D97-AF65-F5344CB8AC3E}">
        <p14:creationId xmlns:p14="http://schemas.microsoft.com/office/powerpoint/2010/main" val="35322512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1" name="Choice A">
            <a:extLst>
              <a:ext uri="{FF2B5EF4-FFF2-40B4-BE49-F238E27FC236}">
                <a16:creationId xmlns:a16="http://schemas.microsoft.com/office/drawing/2014/main" id="{B33F6493-5930-4A4F-9E40-C41B8EDB2956}"/>
              </a:ext>
            </a:extLst>
          </p:cNvPr>
          <p:cNvGrpSpPr/>
          <p:nvPr/>
        </p:nvGrpSpPr>
        <p:grpSpPr>
          <a:xfrm>
            <a:off x="108456" y="2700496"/>
            <a:ext cx="5913067" cy="1703244"/>
            <a:chOff x="763010" y="1995186"/>
            <a:chExt cx="6194397" cy="806550"/>
          </a:xfrm>
        </p:grpSpPr>
        <p:sp>
          <p:nvSpPr>
            <p:cNvPr id="21" name="Chocie A Box">
              <a:extLst>
                <a:ext uri="{FF2B5EF4-FFF2-40B4-BE49-F238E27FC236}">
                  <a16:creationId xmlns:a16="http://schemas.microsoft.com/office/drawing/2014/main" id="{ECC56A54-1E75-4586-B522-903F3B920BB5}"/>
                </a:ext>
              </a:extLst>
            </p:cNvPr>
            <p:cNvSpPr/>
            <p:nvPr/>
          </p:nvSpPr>
          <p:spPr>
            <a:xfrm>
              <a:off x="763010" y="1995186"/>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9" name="Choice A Text">
              <a:extLst>
                <a:ext uri="{FF2B5EF4-FFF2-40B4-BE49-F238E27FC236}">
                  <a16:creationId xmlns:a16="http://schemas.microsoft.com/office/drawing/2014/main" id="{D9DCBEA4-F405-49E1-9701-0B6E48097856}"/>
                </a:ext>
              </a:extLst>
            </p:cNvPr>
            <p:cNvSpPr txBox="1"/>
            <p:nvPr/>
          </p:nvSpPr>
          <p:spPr>
            <a:xfrm>
              <a:off x="862133" y="2209984"/>
              <a:ext cx="6032087" cy="306062"/>
            </a:xfrm>
            <a:prstGeom prst="rect">
              <a:avLst/>
            </a:prstGeom>
            <a:noFill/>
          </p:spPr>
          <p:txBody>
            <a:bodyPr wrap="square">
              <a:spAutoFit/>
            </a:bodyPr>
            <a:lstStyle/>
            <a:p>
              <a:pPr algn="ctr"/>
              <a:r>
                <a:rPr lang="en-US" sz="1800" dirty="0">
                  <a:effectLst/>
                  <a:latin typeface="Open Sans" panose="020B0606030504020204" pitchFamily="34" charset="0"/>
                  <a:ea typeface="Open Sans" panose="020B0606030504020204" pitchFamily="34" charset="0"/>
                  <a:cs typeface="Open Sans" panose="020B0606030504020204" pitchFamily="34" charset="0"/>
                </a:rPr>
                <a:t>To increase the validity of inferences regarding an examinee’s characteristics </a:t>
              </a:r>
              <a:endParaRPr lang="en-US" sz="1800" dirty="0">
                <a:solidFill>
                  <a:srgbClr val="671C31"/>
                </a:solidFill>
                <a:latin typeface="Open Sans" panose="020B0606030504020204" pitchFamily="34" charset="0"/>
                <a:ea typeface="Open Sans" panose="020B0606030504020204" pitchFamily="34" charset="0"/>
                <a:cs typeface="Open Sans" panose="020B0606030504020204" pitchFamily="34" charset="0"/>
              </a:endParaRP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73013"/>
            <a:ext cx="7760976" cy="914400"/>
            <a:chOff x="310101" y="758927"/>
            <a:chExt cx="7760976" cy="914400"/>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1</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969534" y="923739"/>
              <a:ext cx="7101543" cy="646331"/>
            </a:xfrm>
            <a:prstGeom prst="rect">
              <a:avLst/>
            </a:prstGeom>
            <a:noFill/>
          </p:spPr>
          <p:txBody>
            <a:bodyPr wrap="square">
              <a:spAutoFit/>
            </a:bodyPr>
            <a:lstStyle/>
            <a:p>
              <a:pPr algn="ctr"/>
              <a:r>
                <a:rPr lang="en-US" dirty="0">
                  <a:solidFill>
                    <a:srgbClr val="FFFFFF"/>
                  </a:solidFill>
                  <a:latin typeface="Open Sans" panose="020B0606030504020204" pitchFamily="34" charset="0"/>
                </a:rPr>
                <a:t>What is the primary psychometric purpose of testing accommodations?</a:t>
              </a:r>
              <a:endParaRPr lang="en-US" sz="1800" dirty="0">
                <a:solidFill>
                  <a:prstClr val="black"/>
                </a:solidFill>
                <a:latin typeface="Microsoft Sans Serif" panose="020B0604020202020204" pitchFamily="34" charset="0"/>
              </a:endParaRPr>
            </a:p>
          </p:txBody>
        </p:sp>
      </p:grpSp>
      <p:grpSp>
        <p:nvGrpSpPr>
          <p:cNvPr id="32" name="Choice B">
            <a:extLst>
              <a:ext uri="{FF2B5EF4-FFF2-40B4-BE49-F238E27FC236}">
                <a16:creationId xmlns:a16="http://schemas.microsoft.com/office/drawing/2014/main" id="{4B0568CF-DD96-45FE-A193-5A19D97F51EF}"/>
              </a:ext>
            </a:extLst>
          </p:cNvPr>
          <p:cNvGrpSpPr/>
          <p:nvPr/>
        </p:nvGrpSpPr>
        <p:grpSpPr>
          <a:xfrm>
            <a:off x="6225404" y="2700496"/>
            <a:ext cx="5913067" cy="1703244"/>
            <a:chOff x="763010" y="1995186"/>
            <a:chExt cx="6194397" cy="806550"/>
          </a:xfrm>
        </p:grpSpPr>
        <p:sp>
          <p:nvSpPr>
            <p:cNvPr id="34" name="Choice B Box">
              <a:extLst>
                <a:ext uri="{FF2B5EF4-FFF2-40B4-BE49-F238E27FC236}">
                  <a16:creationId xmlns:a16="http://schemas.microsoft.com/office/drawing/2014/main" id="{161D360A-ACBF-42DC-A75E-92D68F448FA2}"/>
                </a:ext>
              </a:extLst>
            </p:cNvPr>
            <p:cNvSpPr/>
            <p:nvPr/>
          </p:nvSpPr>
          <p:spPr>
            <a:xfrm>
              <a:off x="763010" y="1995186"/>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5" name="Choice B Text">
              <a:extLst>
                <a:ext uri="{FF2B5EF4-FFF2-40B4-BE49-F238E27FC236}">
                  <a16:creationId xmlns:a16="http://schemas.microsoft.com/office/drawing/2014/main" id="{F7C2CEA5-EC33-4944-8FFC-D6FACEA41C48}"/>
                </a:ext>
              </a:extLst>
            </p:cNvPr>
            <p:cNvSpPr txBox="1"/>
            <p:nvPr/>
          </p:nvSpPr>
          <p:spPr>
            <a:xfrm>
              <a:off x="879210" y="2269701"/>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To raise examinees’ test performance</a:t>
              </a:r>
              <a:endParaRPr lang="en-US" sz="1800" dirty="0">
                <a:solidFill>
                  <a:srgbClr val="671C31"/>
                </a:solidFill>
                <a:latin typeface="Microsoft Sans Serif" panose="020B0604020202020204" pitchFamily="34" charset="0"/>
              </a:endParaRP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4519876"/>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To comply with disability discrimination law</a:t>
              </a:r>
              <a:endParaRPr lang="en-US" sz="1800" dirty="0">
                <a:solidFill>
                  <a:srgbClr val="671C31"/>
                </a:solidFill>
                <a:latin typeface="Microsoft Sans Serif" panose="020B0604020202020204" pitchFamily="34" charset="0"/>
              </a:endParaRPr>
            </a:p>
          </p:txBody>
        </p:sp>
      </p:grpSp>
      <p:grpSp>
        <p:nvGrpSpPr>
          <p:cNvPr id="23" name="Choice A Selection">
            <a:extLst>
              <a:ext uri="{FF2B5EF4-FFF2-40B4-BE49-F238E27FC236}">
                <a16:creationId xmlns:a16="http://schemas.microsoft.com/office/drawing/2014/main" id="{1F27A348-AE73-4759-A176-DA02C2101BCC}"/>
              </a:ext>
            </a:extLst>
          </p:cNvPr>
          <p:cNvGrpSpPr/>
          <p:nvPr/>
        </p:nvGrpSpPr>
        <p:grpSpPr>
          <a:xfrm>
            <a:off x="132106" y="2700496"/>
            <a:ext cx="5913067" cy="1703244"/>
            <a:chOff x="763010" y="1995186"/>
            <a:chExt cx="6194398" cy="806550"/>
          </a:xfrm>
          <a:solidFill>
            <a:srgbClr val="C23F65"/>
          </a:solidFill>
        </p:grpSpPr>
        <p:sp>
          <p:nvSpPr>
            <p:cNvPr id="24" name="Chocie A Sel Box">
              <a:extLst>
                <a:ext uri="{FF2B5EF4-FFF2-40B4-BE49-F238E27FC236}">
                  <a16:creationId xmlns:a16="http://schemas.microsoft.com/office/drawing/2014/main" id="{2C685A67-02B5-4FAD-A067-72EF7E4454E9}"/>
                </a:ext>
              </a:extLst>
            </p:cNvPr>
            <p:cNvSpPr/>
            <p:nvPr/>
          </p:nvSpPr>
          <p:spPr>
            <a:xfrm>
              <a:off x="763010" y="1995186"/>
              <a:ext cx="6194398"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Choice A Sel Text">
              <a:extLst>
                <a:ext uri="{FF2B5EF4-FFF2-40B4-BE49-F238E27FC236}">
                  <a16:creationId xmlns:a16="http://schemas.microsoft.com/office/drawing/2014/main" id="{C7D1DCEF-DC27-44B1-93BD-0964D82E7504}"/>
                </a:ext>
              </a:extLst>
            </p:cNvPr>
            <p:cNvSpPr txBox="1"/>
            <p:nvPr/>
          </p:nvSpPr>
          <p:spPr>
            <a:xfrm>
              <a:off x="844163" y="2114260"/>
              <a:ext cx="6032087" cy="306062"/>
            </a:xfrm>
            <a:prstGeom prst="rect">
              <a:avLst/>
            </a:prstGeom>
            <a:noFill/>
          </p:spPr>
          <p:txBody>
            <a:bodyPr wrap="square">
              <a:spAutoFit/>
            </a:bodyPr>
            <a:lstStyle/>
            <a:p>
              <a:pPr algn="ctr"/>
              <a:r>
                <a:rPr lang="en-US" sz="1800" dirty="0">
                  <a:solidFill>
                    <a:srgbClr val="FAB432"/>
                  </a:solidFill>
                  <a:latin typeface="Open Sans" panose="020B0606030504020204" pitchFamily="34" charset="0"/>
                </a:rPr>
                <a:t>This is correct! This is really what accommodations are defined as, in terms of their goals.</a:t>
              </a:r>
              <a:endParaRPr lang="en-US" sz="1800" dirty="0">
                <a:solidFill>
                  <a:srgbClr val="FAB432"/>
                </a:solidFill>
                <a:latin typeface="Microsoft Sans Serif" panose="020B0604020202020204" pitchFamily="34" charset="0"/>
              </a:endParaRPr>
            </a:p>
          </p:txBody>
        </p:sp>
      </p:grpSp>
      <p:grpSp>
        <p:nvGrpSpPr>
          <p:cNvPr id="29" name="Choice B Selection">
            <a:extLst>
              <a:ext uri="{FF2B5EF4-FFF2-40B4-BE49-F238E27FC236}">
                <a16:creationId xmlns:a16="http://schemas.microsoft.com/office/drawing/2014/main" id="{937AB92C-56A0-4DAE-A0B4-19DA1F80DCB3}"/>
              </a:ext>
            </a:extLst>
          </p:cNvPr>
          <p:cNvGrpSpPr/>
          <p:nvPr/>
        </p:nvGrpSpPr>
        <p:grpSpPr>
          <a:xfrm>
            <a:off x="6214764" y="2700496"/>
            <a:ext cx="5913067" cy="1703244"/>
            <a:chOff x="763010" y="1995186"/>
            <a:chExt cx="6194397" cy="806550"/>
          </a:xfrm>
        </p:grpSpPr>
        <p:sp>
          <p:nvSpPr>
            <p:cNvPr id="41" name="Chocie B Sel Box">
              <a:extLst>
                <a:ext uri="{FF2B5EF4-FFF2-40B4-BE49-F238E27FC236}">
                  <a16:creationId xmlns:a16="http://schemas.microsoft.com/office/drawing/2014/main" id="{D54A8CFB-368A-409E-8E36-9FE08EDD2C61}"/>
                </a:ext>
              </a:extLst>
            </p:cNvPr>
            <p:cNvSpPr/>
            <p:nvPr/>
          </p:nvSpPr>
          <p:spPr>
            <a:xfrm>
              <a:off x="763010" y="1995186"/>
              <a:ext cx="6194397" cy="806550"/>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3" name="Choice B Sel Text">
              <a:extLst>
                <a:ext uri="{FF2B5EF4-FFF2-40B4-BE49-F238E27FC236}">
                  <a16:creationId xmlns:a16="http://schemas.microsoft.com/office/drawing/2014/main" id="{69771B9C-1C75-46C3-888F-7D981A68D0C7}"/>
                </a:ext>
              </a:extLst>
            </p:cNvPr>
            <p:cNvSpPr txBox="1"/>
            <p:nvPr/>
          </p:nvSpPr>
          <p:spPr>
            <a:xfrm>
              <a:off x="776648" y="2014795"/>
              <a:ext cx="6032087" cy="510103"/>
            </a:xfrm>
            <a:prstGeom prst="rect">
              <a:avLst/>
            </a:prstGeom>
            <a:noFill/>
          </p:spPr>
          <p:txBody>
            <a:bodyPr wrap="square">
              <a:spAutoFit/>
            </a:bodyPr>
            <a:lstStyle/>
            <a:p>
              <a:pPr algn="ctr"/>
              <a:r>
                <a:rPr lang="en-US" sz="1600" dirty="0">
                  <a:solidFill>
                    <a:srgbClr val="FAB432"/>
                  </a:solidFill>
                  <a:latin typeface="Open Sans" panose="020B0606030504020204" pitchFamily="34" charset="0"/>
                </a:rPr>
                <a:t>This is incorrect. Although effective accommodations often do have the effect of raising scores, this is not their goal. At times, examinees’ performance can rise for inappropriate reasons. Please, try again.</a:t>
              </a:r>
              <a:endParaRPr lang="en-US" sz="1600" dirty="0">
                <a:solidFill>
                  <a:srgbClr val="FAB432"/>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30095" y="4523205"/>
            <a:ext cx="5913067" cy="1703244"/>
            <a:chOff x="804691" y="2016089"/>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804691" y="2016089"/>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65668" y="2043332"/>
              <a:ext cx="6021625" cy="568401"/>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incorrect. Although legal compliance is appropriate, this is not a psychometric reason, and sometimes legal requirements do not have a basis in psychometrics. </a:t>
              </a:r>
              <a:r>
                <a:rPr lang="en-US" sz="1800" dirty="0">
                  <a:solidFill>
                    <a:srgbClr val="FAB432"/>
                  </a:solidFill>
                  <a:latin typeface="Open Sans" panose="020B0606030504020204" pitchFamily="34" charset="0"/>
                </a:rPr>
                <a:t>Please, try again.</a:t>
              </a:r>
              <a:endParaRPr lang="en-US" sz="1800" dirty="0">
                <a:solidFill>
                  <a:srgbClr val="FAB432"/>
                </a:solidFill>
                <a:latin typeface="Microsoft Sans Serif" panose="020B0604020202020204" pitchFamily="34" charset="0"/>
              </a:endParaRPr>
            </a:p>
          </p:txBody>
        </p:sp>
      </p:grpSp>
      <p:sp>
        <p:nvSpPr>
          <p:cNvPr id="5" name="Next Question Arrow">
            <a:hlinkClick r:id="rId3"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4532770"/>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174893"/>
            </a:xfrm>
            <a:prstGeom prst="rect">
              <a:avLst/>
            </a:prstGeom>
            <a:noFill/>
          </p:spPr>
          <p:txBody>
            <a:bodyPr wrap="square">
              <a:spAutoFit/>
            </a:bodyPr>
            <a:lstStyle/>
            <a:p>
              <a:pPr algn="ctr"/>
              <a:r>
                <a:rPr lang="en-US" dirty="0">
                  <a:solidFill>
                    <a:srgbClr val="671C31"/>
                  </a:solidFill>
                  <a:latin typeface="Open Sans" panose="020B0606030504020204" pitchFamily="34" charset="0"/>
                </a:rPr>
                <a:t>To reduce examinees’ anxiety</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25403" y="4519875"/>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33021" y="2067543"/>
              <a:ext cx="6032087" cy="699570"/>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incorrect. Reducing anxiety is a good goal to have, and accommodations will often do this, but that is not their primary purpose, and sometimes test alterations that reduce anxiety would not be appropriate accommodations. </a:t>
              </a:r>
              <a:r>
                <a:rPr lang="en-US" sz="1800" dirty="0">
                  <a:solidFill>
                    <a:srgbClr val="FAB432"/>
                  </a:solidFill>
                  <a:latin typeface="Open Sans" panose="020B0606030504020204" pitchFamily="34" charset="0"/>
                </a:rPr>
                <a:t>Please, try again.</a:t>
              </a:r>
              <a:r>
                <a:rPr lang="en-US" dirty="0">
                  <a:solidFill>
                    <a:srgbClr val="FAB432"/>
                  </a:solidFill>
                  <a:latin typeface="Open Sans" panose="020B0606030504020204" pitchFamily="34" charset="0"/>
                </a:rPr>
                <a:t> </a:t>
              </a:r>
              <a:endParaRPr lang="en-US" sz="1800" dirty="0">
                <a:solidFill>
                  <a:srgbClr val="FAB432"/>
                </a:solidFill>
                <a:latin typeface="Microsoft Sans Serif" panose="020B0604020202020204" pitchFamily="34" charset="0"/>
              </a:endParaRPr>
            </a:p>
          </p:txBody>
        </p:sp>
      </p:grpSp>
      <p:sp>
        <p:nvSpPr>
          <p:cNvPr id="56" name="Next Question Arrow">
            <a:hlinkClick r:id="rId4" action="ppaction://hlinksldjump"/>
            <a:extLst>
              <a:ext uri="{FF2B5EF4-FFF2-40B4-BE49-F238E27FC236}">
                <a16:creationId xmlns:a16="http://schemas.microsoft.com/office/drawing/2014/main" id="{E93DD055-3449-BB2E-B2D9-59B224840CF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Tree>
    <p:extLst>
      <p:ext uri="{BB962C8B-B14F-4D97-AF65-F5344CB8AC3E}">
        <p14:creationId xmlns:p14="http://schemas.microsoft.com/office/powerpoint/2010/main" val="24098258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51"/>
                  </p:tgtEl>
                </p:cond>
              </p:nextCondLst>
            </p:seq>
            <p:seq concurrent="1" nextAc="seek">
              <p:cTn id="7" restart="whenNotActive" fill="hold" evtFilter="cancelBubble" nodeType="interactiveSeq">
                <p:stCondLst>
                  <p:cond evt="onClick" delay="0">
                    <p:tgtEl>
                      <p:spTgt spid="23"/>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12" restart="whenNotActive" fill="hold" evtFilter="cancelBubble" nodeType="interactiveSeq">
                <p:stCondLst>
                  <p:cond evt="onClick" delay="0">
                    <p:tgtEl>
                      <p:spTgt spid="3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childTnLst>
              </p:cTn>
              <p:nextCondLst>
                <p:cond evt="onClick" delay="0">
                  <p:tgtEl>
                    <p:spTgt spid="32"/>
                  </p:tgtEl>
                </p:cond>
              </p:nextCondLst>
            </p:seq>
            <p:seq concurrent="1" nextAc="seek">
              <p:cTn id="17" restart="whenNotActive" fill="hold" evtFilter="cancelBubble" nodeType="interactiveSeq">
                <p:stCondLst>
                  <p:cond evt="onClick" delay="0">
                    <p:tgtEl>
                      <p:spTgt spid="2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seq concurrent="1" nextAc="seek">
              <p:cTn id="22" restart="whenNotActive" fill="hold" evtFilter="cancelBubble" nodeType="interactiveSeq">
                <p:stCondLst>
                  <p:cond evt="onClick" delay="0">
                    <p:tgtEl>
                      <p:spTgt spid="36"/>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27" restart="whenNotActive" fill="hold" evtFilter="cancelBubble" nodeType="interactiveSeq">
                <p:stCondLst>
                  <p:cond evt="onClick" delay="0">
                    <p:tgtEl>
                      <p:spTgt spid="4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32" restart="whenNotActive" fill="hold" evtFilter="cancelBubble" nodeType="interactiveSeq">
                <p:stCondLst>
                  <p:cond evt="onClick" delay="0">
                    <p:tgtEl>
                      <p:spTgt spid="42"/>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37" restart="whenNotActive" fill="hold" evtFilter="cancelBubble" nodeType="interactiveSeq">
                <p:stCondLst>
                  <p:cond evt="onClick" delay="0">
                    <p:tgtEl>
                      <p:spTgt spid="49"/>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904725"/>
            <a:ext cx="8105295" cy="1420504"/>
            <a:chOff x="310101" y="490639"/>
            <a:chExt cx="7760976" cy="1420504"/>
          </a:xfrm>
        </p:grpSpPr>
        <p:sp>
          <p:nvSpPr>
            <p:cNvPr id="30" name="Question Box">
              <a:extLst>
                <a:ext uri="{FF2B5EF4-FFF2-40B4-BE49-F238E27FC236}">
                  <a16:creationId xmlns:a16="http://schemas.microsoft.com/office/drawing/2014/main" id="{856B8AB2-93E8-4651-A912-379DE4945731}"/>
                </a:ext>
              </a:extLst>
            </p:cNvPr>
            <p:cNvSpPr/>
            <p:nvPr/>
          </p:nvSpPr>
          <p:spPr>
            <a:xfrm>
              <a:off x="767301" y="507234"/>
              <a:ext cx="7303776" cy="140390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2</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14731" y="490639"/>
              <a:ext cx="6830800" cy="1384995"/>
            </a:xfrm>
            <a:prstGeom prst="rect">
              <a:avLst/>
            </a:prstGeom>
            <a:noFill/>
          </p:spPr>
          <p:txBody>
            <a:bodyPr wrap="square">
              <a:spAutoFit/>
            </a:bodyPr>
            <a:lstStyle/>
            <a:p>
              <a:pPr algn="ctr"/>
              <a:r>
                <a:rPr lang="en-US" sz="1400" dirty="0">
                  <a:solidFill>
                    <a:srgbClr val="FFFFFF"/>
                  </a:solidFill>
                  <a:latin typeface="Open Sans" panose="020B0606030504020204" pitchFamily="34" charset="0"/>
                </a:rPr>
                <a:t>When taking an exam in a college course, Maria asks the instructor if she can sit in the front of the large lecture hall where the exam is held. Maria doesn’t have any disability diagnosis, but she tells the instructor that she prefers to take the exam in the front of a room so that she doesn’t need to see everyone else taking the exam. Because Maria made this special request, the instructor reserves a seat for her at the front of the room. What has been provided to Maria?</a:t>
              </a:r>
              <a:endParaRPr lang="en-US" sz="1400"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An accommodation</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modification</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comfort measure</a:t>
            </a:r>
          </a:p>
        </p:txBody>
      </p:sp>
      <p:sp>
        <p:nvSpPr>
          <p:cNvPr id="24" name="Chocie A Sel Box">
            <a:extLst>
              <a:ext uri="{FF2B5EF4-FFF2-40B4-BE49-F238E27FC236}">
                <a16:creationId xmlns:a16="http://schemas.microsoft.com/office/drawing/2014/main" id="{2C685A67-02B5-4FAD-A067-72EF7E4454E9}"/>
              </a:ext>
            </a:extLst>
          </p:cNvPr>
          <p:cNvSpPr/>
          <p:nvPr/>
        </p:nvSpPr>
        <p:spPr>
          <a:xfrm>
            <a:off x="108455" y="2700496"/>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An accommodation would be given in response to a documented disability and would be based on access needs rather than preferences. Please, try again.</a:t>
            </a:r>
            <a:endParaRPr lang="en-US" sz="2000"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20687" y="2700496"/>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A modification is essentially a type of accommodation, at least as we have defined it, and accommodations are given in response to documented disabilities and based on genuine access needs. Please, try again.</a:t>
            </a:r>
            <a:endParaRPr lang="en-US" sz="2000"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17033" y="4525296"/>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400"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correct. Comfort measures are given for unique, individual examinee preferences, rather than demonstrated access needs.</a:t>
            </a: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universal design feature</a:t>
            </a:r>
          </a:p>
        </p:txBody>
      </p:sp>
      <p:sp>
        <p:nvSpPr>
          <p:cNvPr id="52" name="Chocie D Sel Box">
            <a:extLst>
              <a:ext uri="{FF2B5EF4-FFF2-40B4-BE49-F238E27FC236}">
                <a16:creationId xmlns:a16="http://schemas.microsoft.com/office/drawing/2014/main" id="{08016A90-AC8F-C13E-B551-9F9EC76381D3}"/>
              </a:ext>
            </a:extLst>
          </p:cNvPr>
          <p:cNvSpPr/>
          <p:nvPr/>
        </p:nvSpPr>
        <p:spPr>
          <a:xfrm>
            <a:off x="6229891" y="4526634"/>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Universal design features are made available to all examinees rather than based on an individual student’s unique request. Please, try again.</a:t>
            </a:r>
            <a:endParaRPr lang="en-US" sz="2000" dirty="0">
              <a:solidFill>
                <a:srgbClr val="FAB432"/>
              </a:solidFill>
              <a:latin typeface="Microsoft Sans Serif" panose="020B0604020202020204" pitchFamily="34" charset="0"/>
            </a:endParaRPr>
          </a:p>
        </p:txBody>
      </p:sp>
      <p:sp>
        <p:nvSpPr>
          <p:cNvPr id="58" name="Next Question Arrow">
            <a:hlinkClick r:id="rId3" action="ppaction://hlinksldjump"/>
            <a:extLst>
              <a:ext uri="{FF2B5EF4-FFF2-40B4-BE49-F238E27FC236}">
                <a16:creationId xmlns:a16="http://schemas.microsoft.com/office/drawing/2014/main" id="{D827C0EF-13F4-F43D-DF19-7F64A8F1027B}"/>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23222212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1173013"/>
            <a:ext cx="8258740" cy="914400"/>
            <a:chOff x="310101" y="758927"/>
            <a:chExt cx="7907903" cy="914400"/>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3</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387204" y="1031460"/>
              <a:ext cx="6830800" cy="369332"/>
            </a:xfrm>
            <a:prstGeom prst="rect">
              <a:avLst/>
            </a:prstGeom>
            <a:noFill/>
          </p:spPr>
          <p:txBody>
            <a:bodyPr wrap="square">
              <a:spAutoFit/>
            </a:bodyPr>
            <a:lstStyle/>
            <a:p>
              <a:pPr algn="ctr"/>
              <a:r>
                <a:rPr lang="en-US" dirty="0">
                  <a:solidFill>
                    <a:srgbClr val="FFFFFF"/>
                  </a:solidFill>
                  <a:latin typeface="Open Sans" panose="020B0606030504020204" pitchFamily="34" charset="0"/>
                </a:rPr>
                <a:t>Unlike accommodations, alternate assessments…</a:t>
              </a:r>
              <a:endParaRPr lang="en-US"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are typically limited to employment contexts</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are typically given based on examinee preference rather than need</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are available to all examinees</a:t>
            </a:r>
          </a:p>
        </p:txBody>
      </p:sp>
      <p:sp>
        <p:nvSpPr>
          <p:cNvPr id="24" name="Chocie A Sel Box">
            <a:extLst>
              <a:ext uri="{FF2B5EF4-FFF2-40B4-BE49-F238E27FC236}">
                <a16:creationId xmlns:a16="http://schemas.microsoft.com/office/drawing/2014/main" id="{2C685A67-02B5-4FAD-A067-72EF7E4454E9}"/>
              </a:ext>
            </a:extLst>
          </p:cNvPr>
          <p:cNvSpPr/>
          <p:nvPr/>
        </p:nvSpPr>
        <p:spPr>
          <a:xfrm>
            <a:off x="108455" y="2700496"/>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Alternate assessments are limited to K-12 educational contexts, not employment contexts. Please, try again.</a:t>
            </a:r>
            <a:endParaRPr lang="en-US" sz="2000"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25404" y="2700496"/>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Alternate assessments are based on need, just like accommodations. Please, try again.</a:t>
            </a:r>
            <a:endParaRPr lang="en-US"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08454" y="4519453"/>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Alternate assessments are only available to a very small fraction of examinees; even most examinees with disabilities would not qualify. Please, try again.</a:t>
            </a:r>
            <a:endParaRPr lang="en-US" dirty="0">
              <a:solidFill>
                <a:srgbClr val="FAB432"/>
              </a:solidFill>
              <a:latin typeface="Microsoft Sans Serif" panose="020B0604020202020204" pitchFamily="34" charset="0"/>
            </a:endParaRP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are typically scored based on different achievement standards</a:t>
            </a:r>
          </a:p>
        </p:txBody>
      </p:sp>
      <p:sp>
        <p:nvSpPr>
          <p:cNvPr id="52" name="Chocie D Sel Box">
            <a:extLst>
              <a:ext uri="{FF2B5EF4-FFF2-40B4-BE49-F238E27FC236}">
                <a16:creationId xmlns:a16="http://schemas.microsoft.com/office/drawing/2014/main" id="{08016A90-AC8F-C13E-B551-9F9EC76381D3}"/>
              </a:ext>
            </a:extLst>
          </p:cNvPr>
          <p:cNvSpPr/>
          <p:nvPr/>
        </p:nvSpPr>
        <p:spPr>
          <a:xfrm>
            <a:off x="6231516" y="4541449"/>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correct. Alternate assessments are generally scored based on lower standards for achievement, so that students with serious cognitive disabilities can take them.</a:t>
            </a:r>
          </a:p>
        </p:txBody>
      </p:sp>
      <p:sp>
        <p:nvSpPr>
          <p:cNvPr id="19" name="Next Question Arrow">
            <a:hlinkClick r:id="rId3" action="ppaction://hlinksldjump"/>
            <a:extLst>
              <a:ext uri="{FF2B5EF4-FFF2-40B4-BE49-F238E27FC236}">
                <a16:creationId xmlns:a16="http://schemas.microsoft.com/office/drawing/2014/main" id="{A6C258C3-FD31-2E5D-94B9-4B8531C41E4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41537574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1173013"/>
            <a:ext cx="8258739" cy="914400"/>
            <a:chOff x="310101" y="758927"/>
            <a:chExt cx="7907902" cy="914400"/>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4</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387203" y="923739"/>
              <a:ext cx="6830800" cy="646331"/>
            </a:xfrm>
            <a:prstGeom prst="rect">
              <a:avLst/>
            </a:prstGeom>
            <a:noFill/>
          </p:spPr>
          <p:txBody>
            <a:bodyPr wrap="square">
              <a:spAutoFit/>
            </a:bodyPr>
            <a:lstStyle/>
            <a:p>
              <a:pPr algn="ctr"/>
              <a:r>
                <a:rPr lang="en-US" dirty="0">
                  <a:solidFill>
                    <a:srgbClr val="FFFFFF"/>
                  </a:solidFill>
                  <a:latin typeface="Open Sans" panose="020B0606030504020204" pitchFamily="34" charset="0"/>
                </a:rPr>
                <a:t>Which of the following describes the logic of universal design in testing?</a:t>
              </a:r>
              <a:endParaRPr lang="en-US"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Any student requesting a disability accommodation should automatically receive that accommodation.</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Testing accommodations are acceptable, whereas testing modifications are not.</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All tests should have roughly the same format and interface for examinees, to ensure that examinees are well-prepared for the experience of testing.</a:t>
            </a:r>
          </a:p>
        </p:txBody>
      </p:sp>
      <p:sp>
        <p:nvSpPr>
          <p:cNvPr id="24" name="Chocie A Sel Box">
            <a:extLst>
              <a:ext uri="{FF2B5EF4-FFF2-40B4-BE49-F238E27FC236}">
                <a16:creationId xmlns:a16="http://schemas.microsoft.com/office/drawing/2014/main" id="{2C685A67-02B5-4FAD-A067-72EF7E4454E9}"/>
              </a:ext>
            </a:extLst>
          </p:cNvPr>
          <p:cNvSpPr/>
          <p:nvPr/>
        </p:nvSpPr>
        <p:spPr>
          <a:xfrm>
            <a:off x="117033" y="2700496"/>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Although universally designed tests are able to work with accommodations, they do not change the level of evidence needed to make accommodation determinations. Please, try again.</a:t>
            </a:r>
            <a:endParaRPr lang="en-US" sz="2000"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33981" y="2714503"/>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Some scholars make a distinction between accommodations and modifications, but universal design does not. Please, try again.</a:t>
            </a:r>
            <a:endParaRPr lang="en-US"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25611" y="4524336"/>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Universal design makes no claims about what format different tests should have. Please, try again.</a:t>
            </a:r>
            <a:endParaRPr lang="en-US" dirty="0">
              <a:solidFill>
                <a:srgbClr val="FAB432"/>
              </a:solidFill>
              <a:latin typeface="Microsoft Sans Serif" panose="020B0604020202020204" pitchFamily="34" charset="0"/>
            </a:endParaRP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Tests should be developed from the start with the goal of being accessible to as many people as possible. </a:t>
            </a:r>
          </a:p>
        </p:txBody>
      </p:sp>
      <p:sp>
        <p:nvSpPr>
          <p:cNvPr id="52" name="Chocie D Sel Box">
            <a:extLst>
              <a:ext uri="{FF2B5EF4-FFF2-40B4-BE49-F238E27FC236}">
                <a16:creationId xmlns:a16="http://schemas.microsoft.com/office/drawing/2014/main" id="{08016A90-AC8F-C13E-B551-9F9EC76381D3}"/>
              </a:ext>
            </a:extLst>
          </p:cNvPr>
          <p:cNvSpPr/>
          <p:nvPr/>
        </p:nvSpPr>
        <p:spPr>
          <a:xfrm>
            <a:off x="6221313" y="4538304"/>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a:t>
            </a:r>
            <a:r>
              <a:rPr lang="en-US">
                <a:solidFill>
                  <a:srgbClr val="FAB432"/>
                </a:solidFill>
                <a:latin typeface="Open Sans" panose="020B0606030504020204" pitchFamily="34" charset="0"/>
                <a:ea typeface="Open Sans" panose="020B0606030504020204" pitchFamily="34" charset="0"/>
                <a:cs typeface="Open Sans" panose="020B0606030504020204" pitchFamily="34" charset="0"/>
              </a:rPr>
              <a:t>is correct! </a:t>
            </a:r>
            <a:r>
              <a:rPr lang="en-US"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essentially the definition of universal design, but applied to tests.</a:t>
            </a:r>
          </a:p>
        </p:txBody>
      </p:sp>
      <p:sp>
        <p:nvSpPr>
          <p:cNvPr id="19" name="Next Question Arrow">
            <a:hlinkClick r:id="rId3" action="ppaction://hlinksldjump"/>
            <a:extLst>
              <a:ext uri="{FF2B5EF4-FFF2-40B4-BE49-F238E27FC236}">
                <a16:creationId xmlns:a16="http://schemas.microsoft.com/office/drawing/2014/main" id="{A6C258C3-FD31-2E5D-94B9-4B8531C41E4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419106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learning check</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p>
          <a:p>
            <a:pPr marL="0" indent="0" algn="ctr">
              <a:buNone/>
            </a:pPr>
            <a:r>
              <a:rPr lang="en-US" dirty="0"/>
              <a:t>Please click anywhere to exit!</a:t>
            </a:r>
          </a:p>
          <a:p>
            <a:pPr marL="0" indent="0">
              <a:buNone/>
            </a:pPr>
            <a:endParaRPr lang="en-US" dirty="0"/>
          </a:p>
          <a:p>
            <a:pPr marL="0" indent="-457200">
              <a:buNone/>
            </a:pPr>
            <a:r>
              <a:rPr lang="en-US" dirty="0"/>
              <a:t>Lovett, B. J. </a:t>
            </a:r>
            <a:r>
              <a:rPr lang="en-US" sz="2800" dirty="0">
                <a:effectLst/>
              </a:rPr>
              <a:t>(2023). Testing accommodations for students with </a:t>
            </a:r>
          </a:p>
          <a:p>
            <a:pPr marL="0" indent="-457200">
              <a:buNone/>
            </a:pPr>
            <a:r>
              <a:rPr lang="en-US" dirty="0"/>
              <a:t>	</a:t>
            </a:r>
            <a:r>
              <a:rPr lang="en-US" sz="2800" dirty="0">
                <a:effectLst/>
              </a:rPr>
              <a:t>disabilities [Digital ITEMS Module </a:t>
            </a:r>
            <a:r>
              <a:rPr lang="en-US" dirty="0"/>
              <a:t>31</a:t>
            </a:r>
            <a:r>
              <a:rPr lang="en-US" sz="2800" dirty="0">
                <a:effectLst/>
              </a:rPr>
              <a:t>]. </a:t>
            </a:r>
            <a:r>
              <a:rPr lang="en-US" sz="2800" i="1" dirty="0">
                <a:effectLst/>
              </a:rPr>
              <a:t>Educational Measurement: 	Issues and </a:t>
            </a:r>
            <a:r>
              <a:rPr lang="en-US" i="1" dirty="0"/>
              <a:t>	</a:t>
            </a:r>
            <a:r>
              <a:rPr lang="en-US" sz="2800" i="1" dirty="0">
                <a:effectLst/>
              </a:rPr>
              <a:t>Practice, 42</a:t>
            </a:r>
            <a:r>
              <a:rPr lang="en-US" sz="2800" dirty="0">
                <a:effectLst/>
              </a:rPr>
              <a:t>(1</a:t>
            </a:r>
            <a:r>
              <a:rPr lang="en-US" sz="2800">
                <a:effectLst/>
              </a:rPr>
              <a:t>), </a:t>
            </a:r>
            <a:r>
              <a:rPr lang="en-US"/>
              <a:t>112-113</a:t>
            </a:r>
            <a:r>
              <a:rPr lang="en-US" sz="2800">
                <a:effectLst/>
              </a:rPr>
              <a:t>. </a:t>
            </a:r>
            <a:endParaRPr lang="en-US" dirty="0"/>
          </a:p>
        </p:txBody>
      </p:sp>
      <p:sp>
        <p:nvSpPr>
          <p:cNvPr id="5" name="Next Question Arrow">
            <a:hlinkClick r:id="rId2" action="ppaction://hlinksldjump"/>
            <a:extLst>
              <a:ext uri="{FF2B5EF4-FFF2-40B4-BE49-F238E27FC236}">
                <a16:creationId xmlns:a16="http://schemas.microsoft.com/office/drawing/2014/main" id="{4D3ECB5C-ADF3-BB3D-8419-DFAF8425E38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advTm="5000">
        <p:fade/>
      </p:transition>
    </mc:Choice>
    <mc:Fallback xmlns="">
      <p:transition spd="med" advTm="5000">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279</TotalTime>
  <Words>853</Words>
  <Application>Microsoft Office PowerPoint</Application>
  <PresentationFormat>Widescreen</PresentationFormat>
  <Paragraphs>68</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Microsoft Sans Serif</vt:lpstr>
      <vt:lpstr>Open Sans</vt:lpstr>
      <vt:lpstr>Open Sans Semibold</vt:lpstr>
      <vt:lpstr>Office Theme</vt:lpstr>
      <vt:lpstr>Section 1: Learning Check</vt:lpstr>
      <vt:lpstr>PowerPoint Presentation</vt:lpstr>
      <vt:lpstr>PowerPoint Presentation</vt:lpstr>
      <vt:lpstr>PowerPoint Presentation</vt:lpstr>
      <vt:lpstr>PowerPoint Presentation</vt:lpstr>
      <vt:lpstr>You have reached the end of this learning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Leventhal, Brian C - leventbc</cp:lastModifiedBy>
  <cp:revision>2</cp:revision>
  <dcterms:created xsi:type="dcterms:W3CDTF">2022-01-08T11:29:31Z</dcterms:created>
  <dcterms:modified xsi:type="dcterms:W3CDTF">2023-03-24T15:58:49Z</dcterms:modified>
</cp:coreProperties>
</file>