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391" r:id="rId2"/>
    <p:sldId id="328" r:id="rId3"/>
    <p:sldId id="395" r:id="rId4"/>
    <p:sldId id="396" r:id="rId5"/>
    <p:sldId id="397" r:id="rId6"/>
    <p:sldId id="398" r:id="rId7"/>
    <p:sldId id="399" r:id="rId8"/>
    <p:sldId id="400" r:id="rId9"/>
    <p:sldId id="401" r:id="rId10"/>
    <p:sldId id="402" r:id="rId11"/>
    <p:sldId id="403" r:id="rId12"/>
    <p:sldId id="33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80F2BA-5E58-DAD0-E6FB-5B8D243CC284}" name="Jennifer Lewis" initials="JL" userId="S::jlewi0@umass.edu::268a10a2-8e33-456c-ae1f-c9aabbadd743" providerId="AD"/>
  <p188:author id="{0803C3BC-A351-3C69-C860-8652FC13E1C6}" name="Stephen Sireci" initials="SS" userId="S::sireci@umass.edu::7bbd6e68-7fde-40f4-a1ce-9b5b72d2ac00" providerId="AD"/>
  <p188:author id="{47C67DD7-307E-91A2-B8EA-0E0A7F45183A}" name="Leventhal, Brian C - leventbc" initials="LBCl" userId="S::leventbc@jmu.edu::3adb2060-2beb-4a7d-9680-0848e8f14d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32"/>
    <a:srgbClr val="0C7776"/>
    <a:srgbClr val="118180"/>
    <a:srgbClr val="FFBC38"/>
    <a:srgbClr val="095352"/>
    <a:srgbClr val="FFFFFF"/>
    <a:srgbClr val="009193"/>
    <a:srgbClr val="5E162A"/>
    <a:srgbClr val="6E2E4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6" autoAdjust="0"/>
    <p:restoredTop sz="79950" autoAdjust="0"/>
  </p:normalViewPr>
  <p:slideViewPr>
    <p:cSldViewPr snapToGrid="0" showGuides="1">
      <p:cViewPr varScale="1">
        <p:scale>
          <a:sx n="80" d="100"/>
          <a:sy n="80" d="100"/>
        </p:scale>
        <p:origin x="410"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nthal, Brian C - leventbc" userId="3adb2060-2beb-4a7d-9680-0848e8f14df8" providerId="ADAL" clId="{6651484F-31BB-4263-8150-D0D168F33381}"/>
    <pc:docChg chg="undo custSel addSld delSld modSld">
      <pc:chgData name="Leventhal, Brian C - leventbc" userId="3adb2060-2beb-4a7d-9680-0848e8f14df8" providerId="ADAL" clId="{6651484F-31BB-4263-8150-D0D168F33381}" dt="2022-11-20T15:03:22.486" v="744" actId="313"/>
      <pc:docMkLst>
        <pc:docMk/>
      </pc:docMkLst>
      <pc:sldChg chg="addSp delSp modSp mod delAnim">
        <pc:chgData name="Leventhal, Brian C - leventbc" userId="3adb2060-2beb-4a7d-9680-0848e8f14df8" providerId="ADAL" clId="{6651484F-31BB-4263-8150-D0D168F33381}" dt="2022-11-20T14:33:16.506" v="698"/>
        <pc:sldMkLst>
          <pc:docMk/>
          <pc:sldMk cId="1961157331" sldId="328"/>
        </pc:sldMkLst>
        <pc:spChg chg="mod">
          <ac:chgData name="Leventhal, Brian C - leventbc" userId="3adb2060-2beb-4a7d-9680-0848e8f14df8" providerId="ADAL" clId="{6651484F-31BB-4263-8150-D0D168F33381}" dt="2022-11-20T14:32:55.080" v="694"/>
          <ac:spMkLst>
            <pc:docMk/>
            <pc:sldMk cId="1961157331" sldId="328"/>
            <ac:spMk id="3" creationId="{1FE54899-A28B-3A03-9DD6-58F6C1F38C07}"/>
          </ac:spMkLst>
        </pc:spChg>
        <pc:spChg chg="mod">
          <ac:chgData name="Leventhal, Brian C - leventbc" userId="3adb2060-2beb-4a7d-9680-0848e8f14df8" providerId="ADAL" clId="{6651484F-31BB-4263-8150-D0D168F33381}" dt="2022-11-20T14:33:16.506" v="698"/>
          <ac:spMkLst>
            <pc:docMk/>
            <pc:sldMk cId="1961157331" sldId="328"/>
            <ac:spMk id="4" creationId="{CEF50067-E72C-315D-021F-9BB23BC3F0C6}"/>
          </ac:spMkLst>
        </pc:spChg>
        <pc:spChg chg="add mod">
          <ac:chgData name="Leventhal, Brian C - leventbc" userId="3adb2060-2beb-4a7d-9680-0848e8f14df8" providerId="ADAL" clId="{6651484F-31BB-4263-8150-D0D168F33381}" dt="2022-11-20T14:33:00.555" v="696" actId="1076"/>
          <ac:spMkLst>
            <pc:docMk/>
            <pc:sldMk cId="1961157331" sldId="328"/>
            <ac:spMk id="5" creationId="{934CFB50-4FF9-989C-79E6-171CEDED9D3A}"/>
          </ac:spMkLst>
        </pc:spChg>
        <pc:spChg chg="mod">
          <ac:chgData name="Leventhal, Brian C - leventbc" userId="3adb2060-2beb-4a7d-9680-0848e8f14df8" providerId="ADAL" clId="{6651484F-31BB-4263-8150-D0D168F33381}" dt="2022-11-20T14:17:32.095" v="191" actId="207"/>
          <ac:spMkLst>
            <pc:docMk/>
            <pc:sldMk cId="1961157331" sldId="328"/>
            <ac:spMk id="7" creationId="{56294BFE-A083-9C19-E624-C75B3063E001}"/>
          </ac:spMkLst>
        </pc:spChg>
        <pc:spChg chg="mod">
          <ac:chgData name="Leventhal, Brian C - leventbc" userId="3adb2060-2beb-4a7d-9680-0848e8f14df8" providerId="ADAL" clId="{6651484F-31BB-4263-8150-D0D168F33381}" dt="2022-11-20T14:19:24.290" v="253" actId="14100"/>
          <ac:spMkLst>
            <pc:docMk/>
            <pc:sldMk cId="1961157331" sldId="328"/>
            <ac:spMk id="8" creationId="{04AA71F8-251B-AEB3-939B-7D3086F963D3}"/>
          </ac:spMkLst>
        </pc:spChg>
        <pc:spChg chg="add del">
          <ac:chgData name="Leventhal, Brian C - leventbc" userId="3adb2060-2beb-4a7d-9680-0848e8f14df8" providerId="ADAL" clId="{6651484F-31BB-4263-8150-D0D168F33381}" dt="2022-11-20T14:17:09.341" v="185" actId="478"/>
          <ac:spMkLst>
            <pc:docMk/>
            <pc:sldMk cId="1961157331" sldId="328"/>
            <ac:spMk id="15" creationId="{C6B6F8E8-7F48-AE8C-9D16-6D6787418581}"/>
          </ac:spMkLst>
        </pc:spChg>
        <pc:grpChg chg="mod">
          <ac:chgData name="Leventhal, Brian C - leventbc" userId="3adb2060-2beb-4a7d-9680-0848e8f14df8" providerId="ADAL" clId="{6651484F-31BB-4263-8150-D0D168F33381}" dt="2022-11-20T14:33:03.114" v="697" actId="1076"/>
          <ac:grpSpMkLst>
            <pc:docMk/>
            <pc:sldMk cId="1961157331" sldId="328"/>
            <ac:grpSpMk id="6" creationId="{BCAC114B-DD95-7860-9C19-B591E6419F52}"/>
          </ac:grpSpMkLst>
        </pc:grpChg>
        <pc:grpChg chg="del">
          <ac:chgData name="Leventhal, Brian C - leventbc" userId="3adb2060-2beb-4a7d-9680-0848e8f14df8" providerId="ADAL" clId="{6651484F-31BB-4263-8150-D0D168F33381}" dt="2022-11-20T14:15:58.198" v="15" actId="478"/>
          <ac:grpSpMkLst>
            <pc:docMk/>
            <pc:sldMk cId="1961157331" sldId="328"/>
            <ac:grpSpMk id="9" creationId="{5A16317E-BE59-2714-B100-843FC02DFD92}"/>
          </ac:grpSpMkLst>
        </pc:grpChg>
        <pc:grpChg chg="add del mod">
          <ac:chgData name="Leventhal, Brian C - leventbc" userId="3adb2060-2beb-4a7d-9680-0848e8f14df8" providerId="ADAL" clId="{6651484F-31BB-4263-8150-D0D168F33381}" dt="2022-11-20T14:17:20.238" v="187" actId="478"/>
          <ac:grpSpMkLst>
            <pc:docMk/>
            <pc:sldMk cId="1961157331" sldId="328"/>
            <ac:grpSpMk id="12" creationId="{5FCD4EB7-82BD-5A40-2FA1-11032FBA96BC}"/>
          </ac:grpSpMkLst>
        </pc:grpChg>
        <pc:picChg chg="del">
          <ac:chgData name="Leventhal, Brian C - leventbc" userId="3adb2060-2beb-4a7d-9680-0848e8f14df8" providerId="ADAL" clId="{6651484F-31BB-4263-8150-D0D168F33381}" dt="2022-11-20T14:16:11.949" v="16" actId="478"/>
          <ac:picMkLst>
            <pc:docMk/>
            <pc:sldMk cId="1961157331" sldId="328"/>
            <ac:picMk id="5" creationId="{93F292EC-99AB-BE9A-E3C4-5D167A331227}"/>
          </ac:picMkLst>
        </pc:picChg>
      </pc:sldChg>
      <pc:sldChg chg="modSp mod">
        <pc:chgData name="Leventhal, Brian C - leventbc" userId="3adb2060-2beb-4a7d-9680-0848e8f14df8" providerId="ADAL" clId="{6651484F-31BB-4263-8150-D0D168F33381}" dt="2022-11-20T14:38:47.099" v="743" actId="1076"/>
        <pc:sldMkLst>
          <pc:docMk/>
          <pc:sldMk cId="1967798868" sldId="338"/>
        </pc:sldMkLst>
        <pc:spChg chg="mod">
          <ac:chgData name="Leventhal, Brian C - leventbc" userId="3adb2060-2beb-4a7d-9680-0848e8f14df8" providerId="ADAL" clId="{6651484F-31BB-4263-8150-D0D168F33381}" dt="2022-11-20T14:38:15.557" v="741" actId="6549"/>
          <ac:spMkLst>
            <pc:docMk/>
            <pc:sldMk cId="1967798868" sldId="338"/>
            <ac:spMk id="3" creationId="{07149D18-8AAB-CEBE-1B50-BAC385E67F0A}"/>
          </ac:spMkLst>
        </pc:spChg>
        <pc:spChg chg="mod">
          <ac:chgData name="Leventhal, Brian C - leventbc" userId="3adb2060-2beb-4a7d-9680-0848e8f14df8" providerId="ADAL" clId="{6651484F-31BB-4263-8150-D0D168F33381}" dt="2022-11-20T14:38:47.099" v="743" actId="1076"/>
          <ac:spMkLst>
            <pc:docMk/>
            <pc:sldMk cId="1967798868" sldId="338"/>
            <ac:spMk id="5" creationId="{4D3ECB5C-ADF3-BB3D-8419-DFAF8425E38A}"/>
          </ac:spMkLst>
        </pc:spChg>
      </pc:sldChg>
      <pc:sldChg chg="modSp">
        <pc:chgData name="Leventhal, Brian C - leventbc" userId="3adb2060-2beb-4a7d-9680-0848e8f14df8" providerId="ADAL" clId="{6651484F-31BB-4263-8150-D0D168F33381}" dt="2022-11-20T15:03:22.486" v="744" actId="313"/>
        <pc:sldMkLst>
          <pc:docMk/>
          <pc:sldMk cId="3808318768" sldId="391"/>
        </pc:sldMkLst>
        <pc:spChg chg="mod">
          <ac:chgData name="Leventhal, Brian C - leventbc" userId="3adb2060-2beb-4a7d-9680-0848e8f14df8" providerId="ADAL" clId="{6651484F-31BB-4263-8150-D0D168F33381}" dt="2022-11-20T15:03:22.486" v="744" actId="313"/>
          <ac:spMkLst>
            <pc:docMk/>
            <pc:sldMk cId="3808318768" sldId="391"/>
            <ac:spMk id="6" creationId="{C17F7E7C-0206-CF90-B9A6-E5175A9F7199}"/>
          </ac:spMkLst>
        </pc:spChg>
      </pc:sldChg>
      <pc:sldChg chg="addSp delSp modSp mod modClrScheme delAnim modAnim chgLayout">
        <pc:chgData name="Leventhal, Brian C - leventbc" userId="3adb2060-2beb-4a7d-9680-0848e8f14df8" providerId="ADAL" clId="{6651484F-31BB-4263-8150-D0D168F33381}" dt="2022-11-20T14:34:07.720" v="719"/>
        <pc:sldMkLst>
          <pc:docMk/>
          <pc:sldMk cId="296753615" sldId="395"/>
        </pc:sldMkLst>
        <pc:spChg chg="add mod">
          <ac:chgData name="Leventhal, Brian C - leventbc" userId="3adb2060-2beb-4a7d-9680-0848e8f14df8" providerId="ADAL" clId="{6651484F-31BB-4263-8150-D0D168F33381}" dt="2022-11-20T14:20:32.968" v="269" actId="21"/>
          <ac:spMkLst>
            <pc:docMk/>
            <pc:sldMk cId="296753615" sldId="395"/>
            <ac:spMk id="3" creationId="{75F99F31-38E0-FB2D-8048-4BF75D2940AF}"/>
          </ac:spMkLst>
        </pc:spChg>
        <pc:spChg chg="add mod">
          <ac:chgData name="Leventhal, Brian C - leventbc" userId="3adb2060-2beb-4a7d-9680-0848e8f14df8" providerId="ADAL" clId="{6651484F-31BB-4263-8150-D0D168F33381}" dt="2022-11-20T14:22:34.375" v="315" actId="1076"/>
          <ac:spMkLst>
            <pc:docMk/>
            <pc:sldMk cId="296753615" sldId="395"/>
            <ac:spMk id="4" creationId="{5B4DD281-321D-E185-0FA9-590BCCF8F8CD}"/>
          </ac:spMkLst>
        </pc:spChg>
        <pc:spChg chg="del">
          <ac:chgData name="Leventhal, Brian C - leventbc" userId="3adb2060-2beb-4a7d-9680-0848e8f14df8" providerId="ADAL" clId="{6651484F-31BB-4263-8150-D0D168F33381}" dt="2022-11-20T14:19:45.415" v="255" actId="478"/>
          <ac:spMkLst>
            <pc:docMk/>
            <pc:sldMk cId="296753615" sldId="395"/>
            <ac:spMk id="5" creationId="{BF2AA45E-3AAC-1B74-7317-3BF7CEAF4E2C}"/>
          </ac:spMkLst>
        </pc:spChg>
        <pc:spChg chg="mod">
          <ac:chgData name="Leventhal, Brian C - leventbc" userId="3adb2060-2beb-4a7d-9680-0848e8f14df8" providerId="ADAL" clId="{6651484F-31BB-4263-8150-D0D168F33381}" dt="2022-11-20T14:22:38.390" v="316"/>
          <ac:spMkLst>
            <pc:docMk/>
            <pc:sldMk cId="296753615" sldId="395"/>
            <ac:spMk id="6" creationId="{0B7F732A-95BD-88D2-9B71-8AE9A3186B81}"/>
          </ac:spMkLst>
        </pc:spChg>
        <pc:spChg chg="del">
          <ac:chgData name="Leventhal, Brian C - leventbc" userId="3adb2060-2beb-4a7d-9680-0848e8f14df8" providerId="ADAL" clId="{6651484F-31BB-4263-8150-D0D168F33381}" dt="2022-11-20T14:19:45.415" v="255" actId="478"/>
          <ac:spMkLst>
            <pc:docMk/>
            <pc:sldMk cId="296753615" sldId="395"/>
            <ac:spMk id="6" creationId="{D9838406-DAE8-8373-4553-2B003232AA3E}"/>
          </ac:spMkLst>
        </pc:spChg>
        <pc:spChg chg="mod">
          <ac:chgData name="Leventhal, Brian C - leventbc" userId="3adb2060-2beb-4a7d-9680-0848e8f14df8" providerId="ADAL" clId="{6651484F-31BB-4263-8150-D0D168F33381}" dt="2022-11-20T14:22:38.390" v="316"/>
          <ac:spMkLst>
            <pc:docMk/>
            <pc:sldMk cId="296753615" sldId="395"/>
            <ac:spMk id="7" creationId="{5FD78DA3-D80A-8A6D-1B89-08320AA77779}"/>
          </ac:spMkLst>
        </pc:spChg>
        <pc:spChg chg="del">
          <ac:chgData name="Leventhal, Brian C - leventbc" userId="3adb2060-2beb-4a7d-9680-0848e8f14df8" providerId="ADAL" clId="{6651484F-31BB-4263-8150-D0D168F33381}" dt="2022-11-20T14:19:45.415" v="255" actId="478"/>
          <ac:spMkLst>
            <pc:docMk/>
            <pc:sldMk cId="296753615" sldId="395"/>
            <ac:spMk id="7" creationId="{DC1C62CF-9E3A-7516-DE8F-A964B92BD3DD}"/>
          </ac:spMkLst>
        </pc:spChg>
        <pc:spChg chg="del">
          <ac:chgData name="Leventhal, Brian C - leventbc" userId="3adb2060-2beb-4a7d-9680-0848e8f14df8" providerId="ADAL" clId="{6651484F-31BB-4263-8150-D0D168F33381}" dt="2022-11-20T14:19:45.415" v="255" actId="478"/>
          <ac:spMkLst>
            <pc:docMk/>
            <pc:sldMk cId="296753615" sldId="395"/>
            <ac:spMk id="8" creationId="{275B149F-CCE8-16FE-0955-43C73C18295E}"/>
          </ac:spMkLst>
        </pc:spChg>
        <pc:spChg chg="add mod">
          <ac:chgData name="Leventhal, Brian C - leventbc" userId="3adb2060-2beb-4a7d-9680-0848e8f14df8" providerId="ADAL" clId="{6651484F-31BB-4263-8150-D0D168F33381}" dt="2022-11-20T14:23:30.941" v="353" actId="20577"/>
          <ac:spMkLst>
            <pc:docMk/>
            <pc:sldMk cId="296753615" sldId="395"/>
            <ac:spMk id="8" creationId="{A2112B31-0468-6877-7A1D-2860AF6E7206}"/>
          </ac:spMkLst>
        </pc:spChg>
        <pc:spChg chg="del">
          <ac:chgData name="Leventhal, Brian C - leventbc" userId="3adb2060-2beb-4a7d-9680-0848e8f14df8" providerId="ADAL" clId="{6651484F-31BB-4263-8150-D0D168F33381}" dt="2022-11-20T14:19:45.415" v="255" actId="478"/>
          <ac:spMkLst>
            <pc:docMk/>
            <pc:sldMk cId="296753615" sldId="395"/>
            <ac:spMk id="9" creationId="{0B8144C0-92E4-EF8D-88F0-956BD84619DD}"/>
          </ac:spMkLst>
        </pc:spChg>
        <pc:spChg chg="add mod ord">
          <ac:chgData name="Leventhal, Brian C - leventbc" userId="3adb2060-2beb-4a7d-9680-0848e8f14df8" providerId="ADAL" clId="{6651484F-31BB-4263-8150-D0D168F33381}" dt="2022-11-20T14:20:49.492" v="275" actId="6549"/>
          <ac:spMkLst>
            <pc:docMk/>
            <pc:sldMk cId="296753615" sldId="395"/>
            <ac:spMk id="10" creationId="{8A8CCC96-D50D-809B-8F70-319BF606DD08}"/>
          </ac:spMkLst>
        </pc:spChg>
        <pc:spChg chg="del">
          <ac:chgData name="Leventhal, Brian C - leventbc" userId="3adb2060-2beb-4a7d-9680-0848e8f14df8" providerId="ADAL" clId="{6651484F-31BB-4263-8150-D0D168F33381}" dt="2022-11-20T14:19:45.415" v="255" actId="478"/>
          <ac:spMkLst>
            <pc:docMk/>
            <pc:sldMk cId="296753615" sldId="395"/>
            <ac:spMk id="11" creationId="{ABF15483-6750-5231-FE45-7D0E5CE4FAD7}"/>
          </ac:spMkLst>
        </pc:spChg>
        <pc:spChg chg="mod">
          <ac:chgData name="Leventhal, Brian C - leventbc" userId="3adb2060-2beb-4a7d-9680-0848e8f14df8" providerId="ADAL" clId="{6651484F-31BB-4263-8150-D0D168F33381}" dt="2022-11-20T14:25:00.845" v="371" actId="1076"/>
          <ac:spMkLst>
            <pc:docMk/>
            <pc:sldMk cId="296753615" sldId="395"/>
            <ac:spMk id="11" creationId="{B28BD902-79D2-D2D8-F10F-826479486532}"/>
          </ac:spMkLst>
        </pc:spChg>
        <pc:spChg chg="add mod ord">
          <ac:chgData name="Leventhal, Brian C - leventbc" userId="3adb2060-2beb-4a7d-9680-0848e8f14df8" providerId="ADAL" clId="{6651484F-31BB-4263-8150-D0D168F33381}" dt="2022-11-20T14:21:18.202" v="296" actId="404"/>
          <ac:spMkLst>
            <pc:docMk/>
            <pc:sldMk cId="296753615" sldId="395"/>
            <ac:spMk id="12" creationId="{19642F54-BAC7-4E5F-45F5-D004FFF2EBBD}"/>
          </ac:spMkLst>
        </pc:spChg>
        <pc:spChg chg="mod">
          <ac:chgData name="Leventhal, Brian C - leventbc" userId="3adb2060-2beb-4a7d-9680-0848e8f14df8" providerId="ADAL" clId="{6651484F-31BB-4263-8150-D0D168F33381}" dt="2022-11-20T14:24:39.566" v="364" actId="207"/>
          <ac:spMkLst>
            <pc:docMk/>
            <pc:sldMk cId="296753615" sldId="395"/>
            <ac:spMk id="13" creationId="{498FAEB6-C58D-3551-5748-5D4D3919532B}"/>
          </ac:spMkLst>
        </pc:spChg>
        <pc:spChg chg="del">
          <ac:chgData name="Leventhal, Brian C - leventbc" userId="3adb2060-2beb-4a7d-9680-0848e8f14df8" providerId="ADAL" clId="{6651484F-31BB-4263-8150-D0D168F33381}" dt="2022-11-20T14:19:45.415" v="255" actId="478"/>
          <ac:spMkLst>
            <pc:docMk/>
            <pc:sldMk cId="296753615" sldId="395"/>
            <ac:spMk id="18" creationId="{3829D101-E860-F835-4842-31B16C6EA805}"/>
          </ac:spMkLst>
        </pc:spChg>
        <pc:spChg chg="del">
          <ac:chgData name="Leventhal, Brian C - leventbc" userId="3adb2060-2beb-4a7d-9680-0848e8f14df8" providerId="ADAL" clId="{6651484F-31BB-4263-8150-D0D168F33381}" dt="2022-11-20T14:19:45.415" v="255" actId="478"/>
          <ac:spMkLst>
            <pc:docMk/>
            <pc:sldMk cId="296753615" sldId="395"/>
            <ac:spMk id="19" creationId="{2049A3B2-4DBF-5892-9C56-C67C4A97ED48}"/>
          </ac:spMkLst>
        </pc:spChg>
        <pc:spChg chg="del">
          <ac:chgData name="Leventhal, Brian C - leventbc" userId="3adb2060-2beb-4a7d-9680-0848e8f14df8" providerId="ADAL" clId="{6651484F-31BB-4263-8150-D0D168F33381}" dt="2022-11-20T14:19:45.415" v="255" actId="478"/>
          <ac:spMkLst>
            <pc:docMk/>
            <pc:sldMk cId="296753615" sldId="395"/>
            <ac:spMk id="20" creationId="{B9E76250-9F2D-69C9-5F8D-186424D7F816}"/>
          </ac:spMkLst>
        </pc:spChg>
        <pc:spChg chg="mod">
          <ac:chgData name="Leventhal, Brian C - leventbc" userId="3adb2060-2beb-4a7d-9680-0848e8f14df8" providerId="ADAL" clId="{6651484F-31BB-4263-8150-D0D168F33381}" dt="2022-11-20T14:33:24.894" v="699"/>
          <ac:spMkLst>
            <pc:docMk/>
            <pc:sldMk cId="296753615" sldId="395"/>
            <ac:spMk id="38" creationId="{B93A121A-6F34-EC76-AC34-4560FA6ECF0E}"/>
          </ac:spMkLst>
        </pc:spChg>
        <pc:spChg chg="mod">
          <ac:chgData name="Leventhal, Brian C - leventbc" userId="3adb2060-2beb-4a7d-9680-0848e8f14df8" providerId="ADAL" clId="{6651484F-31BB-4263-8150-D0D168F33381}" dt="2022-11-20T14:34:07.720" v="719"/>
          <ac:spMkLst>
            <pc:docMk/>
            <pc:sldMk cId="296753615" sldId="395"/>
            <ac:spMk id="42" creationId="{3DCB02B3-276D-451F-995B-BD24F52B2CAB}"/>
          </ac:spMkLst>
        </pc:spChg>
        <pc:grpChg chg="add mod">
          <ac:chgData name="Leventhal, Brian C - leventbc" userId="3adb2060-2beb-4a7d-9680-0848e8f14df8" providerId="ADAL" clId="{6651484F-31BB-4263-8150-D0D168F33381}" dt="2022-11-20T14:24:08.174" v="355" actId="962"/>
          <ac:grpSpMkLst>
            <pc:docMk/>
            <pc:sldMk cId="296753615" sldId="395"/>
            <ac:grpSpMk id="5" creationId="{3B74DA17-FD0B-F111-ECC0-8D231E651FA7}"/>
          </ac:grpSpMkLst>
        </pc:grpChg>
        <pc:grpChg chg="add mod">
          <ac:chgData name="Leventhal, Brian C - leventbc" userId="3adb2060-2beb-4a7d-9680-0848e8f14df8" providerId="ADAL" clId="{6651484F-31BB-4263-8150-D0D168F33381}" dt="2022-11-20T14:25:22.123" v="373" actId="962"/>
          <ac:grpSpMkLst>
            <pc:docMk/>
            <pc:sldMk cId="296753615" sldId="395"/>
            <ac:grpSpMk id="9" creationId="{4A2836E7-7B40-02DC-EC17-51C8AA2BC29E}"/>
          </ac:grpSpMkLst>
        </pc:grpChg>
        <pc:grpChg chg="del">
          <ac:chgData name="Leventhal, Brian C - leventbc" userId="3adb2060-2beb-4a7d-9680-0848e8f14df8" providerId="ADAL" clId="{6651484F-31BB-4263-8150-D0D168F33381}" dt="2022-11-20T14:19:45.415" v="255" actId="478"/>
          <ac:grpSpMkLst>
            <pc:docMk/>
            <pc:sldMk cId="296753615" sldId="395"/>
            <ac:grpSpMk id="26" creationId="{B9469428-B243-A211-F715-8C8CF4E67FF1}"/>
          </ac:grpSpMkLst>
        </pc:grpChg>
        <pc:grpChg chg="del">
          <ac:chgData name="Leventhal, Brian C - leventbc" userId="3adb2060-2beb-4a7d-9680-0848e8f14df8" providerId="ADAL" clId="{6651484F-31BB-4263-8150-D0D168F33381}" dt="2022-11-20T14:19:45.415" v="255" actId="478"/>
          <ac:grpSpMkLst>
            <pc:docMk/>
            <pc:sldMk cId="296753615" sldId="395"/>
            <ac:grpSpMk id="27" creationId="{D0101182-062B-B809-5E65-7E582F111F3E}"/>
          </ac:grpSpMkLst>
        </pc:grpChg>
        <pc:grpChg chg="del">
          <ac:chgData name="Leventhal, Brian C - leventbc" userId="3adb2060-2beb-4a7d-9680-0848e8f14df8" providerId="ADAL" clId="{6651484F-31BB-4263-8150-D0D168F33381}" dt="2022-11-20T14:19:45.415" v="255" actId="478"/>
          <ac:grpSpMkLst>
            <pc:docMk/>
            <pc:sldMk cId="296753615" sldId="395"/>
            <ac:grpSpMk id="48" creationId="{D3697AA9-AF32-2D65-609D-4D45F3BB5F32}"/>
          </ac:grpSpMkLst>
        </pc:grpChg>
        <pc:grpChg chg="del">
          <ac:chgData name="Leventhal, Brian C - leventbc" userId="3adb2060-2beb-4a7d-9680-0848e8f14df8" providerId="ADAL" clId="{6651484F-31BB-4263-8150-D0D168F33381}" dt="2022-11-20T14:19:45.415" v="255" actId="478"/>
          <ac:grpSpMkLst>
            <pc:docMk/>
            <pc:sldMk cId="296753615" sldId="395"/>
            <ac:grpSpMk id="51" creationId="{DA8F0121-E20F-F5BB-975C-E896C37107BA}"/>
          </ac:grpSpMkLst>
        </pc:grpChg>
        <pc:grpChg chg="del">
          <ac:chgData name="Leventhal, Brian C - leventbc" userId="3adb2060-2beb-4a7d-9680-0848e8f14df8" providerId="ADAL" clId="{6651484F-31BB-4263-8150-D0D168F33381}" dt="2022-11-20T14:19:45.415" v="255" actId="478"/>
          <ac:grpSpMkLst>
            <pc:docMk/>
            <pc:sldMk cId="296753615" sldId="395"/>
            <ac:grpSpMk id="54" creationId="{C257BB74-F89D-F726-101C-7467898EE88C}"/>
          </ac:grpSpMkLst>
        </pc:grpChg>
        <pc:grpChg chg="del">
          <ac:chgData name="Leventhal, Brian C - leventbc" userId="3adb2060-2beb-4a7d-9680-0848e8f14df8" providerId="ADAL" clId="{6651484F-31BB-4263-8150-D0D168F33381}" dt="2022-11-20T14:19:45.415" v="255" actId="478"/>
          <ac:grpSpMkLst>
            <pc:docMk/>
            <pc:sldMk cId="296753615" sldId="395"/>
            <ac:grpSpMk id="57" creationId="{ACC0D938-BC0E-B5E6-D9A4-A72B7184C8ED}"/>
          </ac:grpSpMkLst>
        </pc:grpChg>
        <pc:grpChg chg="del">
          <ac:chgData name="Leventhal, Brian C - leventbc" userId="3adb2060-2beb-4a7d-9680-0848e8f14df8" providerId="ADAL" clId="{6651484F-31BB-4263-8150-D0D168F33381}" dt="2022-11-20T14:19:45.415" v="255" actId="478"/>
          <ac:grpSpMkLst>
            <pc:docMk/>
            <pc:sldMk cId="296753615" sldId="395"/>
            <ac:grpSpMk id="60" creationId="{10D08D88-02BE-CD8E-E3AA-7695B87F1576}"/>
          </ac:grpSpMkLst>
        </pc:grpChg>
        <pc:grpChg chg="del">
          <ac:chgData name="Leventhal, Brian C - leventbc" userId="3adb2060-2beb-4a7d-9680-0848e8f14df8" providerId="ADAL" clId="{6651484F-31BB-4263-8150-D0D168F33381}" dt="2022-11-20T14:19:45.415" v="255" actId="478"/>
          <ac:grpSpMkLst>
            <pc:docMk/>
            <pc:sldMk cId="296753615" sldId="395"/>
            <ac:grpSpMk id="63" creationId="{950BF82D-E7BE-DF08-7F2D-08C77DA3ED6B}"/>
          </ac:grpSpMkLst>
        </pc:grpChg>
        <pc:picChg chg="del">
          <ac:chgData name="Leventhal, Brian C - leventbc" userId="3adb2060-2beb-4a7d-9680-0848e8f14df8" providerId="ADAL" clId="{6651484F-31BB-4263-8150-D0D168F33381}" dt="2022-11-20T14:19:45.415" v="255" actId="478"/>
          <ac:picMkLst>
            <pc:docMk/>
            <pc:sldMk cId="296753615" sldId="395"/>
            <ac:picMk id="4" creationId="{D46C8B0F-2261-0E83-8AC7-5EB501119E27}"/>
          </ac:picMkLst>
        </pc:picChg>
        <pc:picChg chg="del">
          <ac:chgData name="Leventhal, Brian C - leventbc" userId="3adb2060-2beb-4a7d-9680-0848e8f14df8" providerId="ADAL" clId="{6651484F-31BB-4263-8150-D0D168F33381}" dt="2022-11-20T14:19:45.415" v="255" actId="478"/>
          <ac:picMkLst>
            <pc:docMk/>
            <pc:sldMk cId="296753615" sldId="395"/>
            <ac:picMk id="22" creationId="{51CA7CE7-65EF-BC8B-0C39-131C917A284C}"/>
          </ac:picMkLst>
        </pc:picChg>
        <pc:picChg chg="del">
          <ac:chgData name="Leventhal, Brian C - leventbc" userId="3adb2060-2beb-4a7d-9680-0848e8f14df8" providerId="ADAL" clId="{6651484F-31BB-4263-8150-D0D168F33381}" dt="2022-11-20T14:19:45.415" v="255" actId="478"/>
          <ac:picMkLst>
            <pc:docMk/>
            <pc:sldMk cId="296753615" sldId="395"/>
            <ac:picMk id="23" creationId="{7FA51C17-77F8-B300-3D6D-A15D3E200E2E}"/>
          </ac:picMkLst>
        </pc:picChg>
        <pc:picChg chg="del">
          <ac:chgData name="Leventhal, Brian C - leventbc" userId="3adb2060-2beb-4a7d-9680-0848e8f14df8" providerId="ADAL" clId="{6651484F-31BB-4263-8150-D0D168F33381}" dt="2022-11-20T14:19:45.415" v="255" actId="478"/>
          <ac:picMkLst>
            <pc:docMk/>
            <pc:sldMk cId="296753615" sldId="395"/>
            <ac:picMk id="66" creationId="{0EE614DA-CA61-E4EB-5FDC-A2563434E667}"/>
          </ac:picMkLst>
        </pc:picChg>
        <pc:cxnChg chg="del mod">
          <ac:chgData name="Leventhal, Brian C - leventbc" userId="3adb2060-2beb-4a7d-9680-0848e8f14df8" providerId="ADAL" clId="{6651484F-31BB-4263-8150-D0D168F33381}" dt="2022-11-20T14:19:45.415" v="255" actId="478"/>
          <ac:cxnSpMkLst>
            <pc:docMk/>
            <pc:sldMk cId="296753615" sldId="395"/>
            <ac:cxnSpMk id="14" creationId="{E6F5893B-350A-A433-BC16-FAF814351761}"/>
          </ac:cxnSpMkLst>
        </pc:cxnChg>
        <pc:cxnChg chg="del mod">
          <ac:chgData name="Leventhal, Brian C - leventbc" userId="3adb2060-2beb-4a7d-9680-0848e8f14df8" providerId="ADAL" clId="{6651484F-31BB-4263-8150-D0D168F33381}" dt="2022-11-20T14:19:45.415" v="255" actId="478"/>
          <ac:cxnSpMkLst>
            <pc:docMk/>
            <pc:sldMk cId="296753615" sldId="395"/>
            <ac:cxnSpMk id="25" creationId="{DE0E3EFF-6F5E-DA6E-B851-98DA7A3922D6}"/>
          </ac:cxnSpMkLst>
        </pc:cxnChg>
        <pc:cxnChg chg="del mod">
          <ac:chgData name="Leventhal, Brian C - leventbc" userId="3adb2060-2beb-4a7d-9680-0848e8f14df8" providerId="ADAL" clId="{6651484F-31BB-4263-8150-D0D168F33381}" dt="2022-11-20T14:19:45.415" v="255" actId="478"/>
          <ac:cxnSpMkLst>
            <pc:docMk/>
            <pc:sldMk cId="296753615" sldId="395"/>
            <ac:cxnSpMk id="29" creationId="{4B5E0913-E555-1A2D-7E59-27EAD6619A96}"/>
          </ac:cxnSpMkLst>
        </pc:cxnChg>
        <pc:cxnChg chg="del mod">
          <ac:chgData name="Leventhal, Brian C - leventbc" userId="3adb2060-2beb-4a7d-9680-0848e8f14df8" providerId="ADAL" clId="{6651484F-31BB-4263-8150-D0D168F33381}" dt="2022-11-20T14:19:45.415" v="255" actId="478"/>
          <ac:cxnSpMkLst>
            <pc:docMk/>
            <pc:sldMk cId="296753615" sldId="395"/>
            <ac:cxnSpMk id="32" creationId="{FF2A9EC6-5210-5B31-37C7-F3477823B1EF}"/>
          </ac:cxnSpMkLst>
        </pc:cxnChg>
      </pc:sldChg>
      <pc:sldChg chg="modSp add mod">
        <pc:chgData name="Leventhal, Brian C - leventbc" userId="3adb2060-2beb-4a7d-9680-0848e8f14df8" providerId="ADAL" clId="{6651484F-31BB-4263-8150-D0D168F33381}" dt="2022-11-20T14:34:19.483" v="721"/>
        <pc:sldMkLst>
          <pc:docMk/>
          <pc:sldMk cId="1238505330" sldId="396"/>
        </pc:sldMkLst>
        <pc:spChg chg="mod">
          <ac:chgData name="Leventhal, Brian C - leventbc" userId="3adb2060-2beb-4a7d-9680-0848e8f14df8" providerId="ADAL" clId="{6651484F-31BB-4263-8150-D0D168F33381}" dt="2022-11-20T14:27:00.113" v="392" actId="1076"/>
          <ac:spMkLst>
            <pc:docMk/>
            <pc:sldMk cId="1238505330" sldId="396"/>
            <ac:spMk id="4" creationId="{5B4DD281-321D-E185-0FA9-590BCCF8F8CD}"/>
          </ac:spMkLst>
        </pc:spChg>
        <pc:spChg chg="mod">
          <ac:chgData name="Leventhal, Brian C - leventbc" userId="3adb2060-2beb-4a7d-9680-0848e8f14df8" providerId="ADAL" clId="{6651484F-31BB-4263-8150-D0D168F33381}" dt="2022-11-20T14:27:02.450" v="393" actId="1076"/>
          <ac:spMkLst>
            <pc:docMk/>
            <pc:sldMk cId="1238505330" sldId="396"/>
            <ac:spMk id="8" creationId="{A2112B31-0468-6877-7A1D-2860AF6E7206}"/>
          </ac:spMkLst>
        </pc:spChg>
        <pc:spChg chg="mod">
          <ac:chgData name="Leventhal, Brian C - leventbc" userId="3adb2060-2beb-4a7d-9680-0848e8f14df8" providerId="ADAL" clId="{6651484F-31BB-4263-8150-D0D168F33381}" dt="2022-11-20T14:34:14.488" v="720"/>
          <ac:spMkLst>
            <pc:docMk/>
            <pc:sldMk cId="1238505330" sldId="396"/>
            <ac:spMk id="38" creationId="{B93A121A-6F34-EC76-AC34-4560FA6ECF0E}"/>
          </ac:spMkLst>
        </pc:spChg>
        <pc:spChg chg="mod">
          <ac:chgData name="Leventhal, Brian C - leventbc" userId="3adb2060-2beb-4a7d-9680-0848e8f14df8" providerId="ADAL" clId="{6651484F-31BB-4263-8150-D0D168F33381}" dt="2022-11-20T14:34:19.483" v="721"/>
          <ac:spMkLst>
            <pc:docMk/>
            <pc:sldMk cId="1238505330" sldId="396"/>
            <ac:spMk id="42" creationId="{3DCB02B3-276D-451F-995B-BD24F52B2CAB}"/>
          </ac:spMkLst>
        </pc:spChg>
      </pc:sldChg>
      <pc:sldChg chg="addSp delSp modSp add mod">
        <pc:chgData name="Leventhal, Brian C - leventbc" userId="3adb2060-2beb-4a7d-9680-0848e8f14df8" providerId="ADAL" clId="{6651484F-31BB-4263-8150-D0D168F33381}" dt="2022-11-20T14:34:31.994" v="723"/>
        <pc:sldMkLst>
          <pc:docMk/>
          <pc:sldMk cId="4231718957" sldId="397"/>
        </pc:sldMkLst>
        <pc:spChg chg="add del mod">
          <ac:chgData name="Leventhal, Brian C - leventbc" userId="3adb2060-2beb-4a7d-9680-0848e8f14df8" providerId="ADAL" clId="{6651484F-31BB-4263-8150-D0D168F33381}" dt="2022-11-20T14:27:22.763" v="405" actId="1076"/>
          <ac:spMkLst>
            <pc:docMk/>
            <pc:sldMk cId="4231718957" sldId="397"/>
            <ac:spMk id="4" creationId="{5B4DD281-321D-E185-0FA9-590BCCF8F8CD}"/>
          </ac:spMkLst>
        </pc:spChg>
        <pc:spChg chg="mod">
          <ac:chgData name="Leventhal, Brian C - leventbc" userId="3adb2060-2beb-4a7d-9680-0848e8f14df8" providerId="ADAL" clId="{6651484F-31BB-4263-8150-D0D168F33381}" dt="2022-11-20T14:28:04.060" v="417" actId="1076"/>
          <ac:spMkLst>
            <pc:docMk/>
            <pc:sldMk cId="4231718957" sldId="397"/>
            <ac:spMk id="8" creationId="{A2112B31-0468-6877-7A1D-2860AF6E7206}"/>
          </ac:spMkLst>
        </pc:spChg>
        <pc:spChg chg="mod">
          <ac:chgData name="Leventhal, Brian C - leventbc" userId="3adb2060-2beb-4a7d-9680-0848e8f14df8" providerId="ADAL" clId="{6651484F-31BB-4263-8150-D0D168F33381}" dt="2022-11-20T14:34:26.044" v="722"/>
          <ac:spMkLst>
            <pc:docMk/>
            <pc:sldMk cId="4231718957" sldId="397"/>
            <ac:spMk id="38" creationId="{B93A121A-6F34-EC76-AC34-4560FA6ECF0E}"/>
          </ac:spMkLst>
        </pc:spChg>
        <pc:spChg chg="mod">
          <ac:chgData name="Leventhal, Brian C - leventbc" userId="3adb2060-2beb-4a7d-9680-0848e8f14df8" providerId="ADAL" clId="{6651484F-31BB-4263-8150-D0D168F33381}" dt="2022-11-20T14:34:31.994" v="723"/>
          <ac:spMkLst>
            <pc:docMk/>
            <pc:sldMk cId="4231718957" sldId="397"/>
            <ac:spMk id="42" creationId="{3DCB02B3-276D-451F-995B-BD24F52B2CAB}"/>
          </ac:spMkLst>
        </pc:spChg>
      </pc:sldChg>
      <pc:sldChg chg="addSp modSp add mod modAnim">
        <pc:chgData name="Leventhal, Brian C - leventbc" userId="3adb2060-2beb-4a7d-9680-0848e8f14df8" providerId="ADAL" clId="{6651484F-31BB-4263-8150-D0D168F33381}" dt="2022-11-20T14:34:45.818" v="725"/>
        <pc:sldMkLst>
          <pc:docMk/>
          <pc:sldMk cId="2428032784" sldId="398"/>
        </pc:sldMkLst>
        <pc:spChg chg="add mod">
          <ac:chgData name="Leventhal, Brian C - leventbc" userId="3adb2060-2beb-4a7d-9680-0848e8f14df8" providerId="ADAL" clId="{6651484F-31BB-4263-8150-D0D168F33381}" dt="2022-11-20T14:28:38.827" v="430" actId="571"/>
          <ac:spMkLst>
            <pc:docMk/>
            <pc:sldMk cId="2428032784" sldId="398"/>
            <ac:spMk id="2" creationId="{314383C2-1F92-CE96-C7B3-0BF1BFE6F928}"/>
          </ac:spMkLst>
        </pc:spChg>
        <pc:spChg chg="mod">
          <ac:chgData name="Leventhal, Brian C - leventbc" userId="3adb2060-2beb-4a7d-9680-0848e8f14df8" providerId="ADAL" clId="{6651484F-31BB-4263-8150-D0D168F33381}" dt="2022-11-20T14:28:22.274" v="424" actId="20577"/>
          <ac:spMkLst>
            <pc:docMk/>
            <pc:sldMk cId="2428032784" sldId="398"/>
            <ac:spMk id="4" creationId="{5B4DD281-321D-E185-0FA9-590BCCF8F8CD}"/>
          </ac:spMkLst>
        </pc:spChg>
        <pc:spChg chg="mod">
          <ac:chgData name="Leventhal, Brian C - leventbc" userId="3adb2060-2beb-4a7d-9680-0848e8f14df8" providerId="ADAL" clId="{6651484F-31BB-4263-8150-D0D168F33381}" dt="2022-11-20T14:28:40.869" v="431" actId="1076"/>
          <ac:spMkLst>
            <pc:docMk/>
            <pc:sldMk cId="2428032784" sldId="398"/>
            <ac:spMk id="8" creationId="{A2112B31-0468-6877-7A1D-2860AF6E7206}"/>
          </ac:spMkLst>
        </pc:spChg>
        <pc:spChg chg="mod">
          <ac:chgData name="Leventhal, Brian C - leventbc" userId="3adb2060-2beb-4a7d-9680-0848e8f14df8" providerId="ADAL" clId="{6651484F-31BB-4263-8150-D0D168F33381}" dt="2022-11-20T14:34:39.519" v="724"/>
          <ac:spMkLst>
            <pc:docMk/>
            <pc:sldMk cId="2428032784" sldId="398"/>
            <ac:spMk id="38" creationId="{B93A121A-6F34-EC76-AC34-4560FA6ECF0E}"/>
          </ac:spMkLst>
        </pc:spChg>
        <pc:spChg chg="mod">
          <ac:chgData name="Leventhal, Brian C - leventbc" userId="3adb2060-2beb-4a7d-9680-0848e8f14df8" providerId="ADAL" clId="{6651484F-31BB-4263-8150-D0D168F33381}" dt="2022-11-20T14:34:45.818" v="725"/>
          <ac:spMkLst>
            <pc:docMk/>
            <pc:sldMk cId="2428032784" sldId="398"/>
            <ac:spMk id="42" creationId="{3DCB02B3-276D-451F-995B-BD24F52B2CAB}"/>
          </ac:spMkLst>
        </pc:spChg>
      </pc:sldChg>
      <pc:sldChg chg="modSp add mod">
        <pc:chgData name="Leventhal, Brian C - leventbc" userId="3adb2060-2beb-4a7d-9680-0848e8f14df8" providerId="ADAL" clId="{6651484F-31BB-4263-8150-D0D168F33381}" dt="2022-11-20T14:35:00.567" v="727"/>
        <pc:sldMkLst>
          <pc:docMk/>
          <pc:sldMk cId="360388983" sldId="399"/>
        </pc:sldMkLst>
        <pc:spChg chg="mod">
          <ac:chgData name="Leventhal, Brian C - leventbc" userId="3adb2060-2beb-4a7d-9680-0848e8f14df8" providerId="ADAL" clId="{6651484F-31BB-4263-8150-D0D168F33381}" dt="2022-11-20T14:29:04.085" v="440" actId="20577"/>
          <ac:spMkLst>
            <pc:docMk/>
            <pc:sldMk cId="360388983" sldId="399"/>
            <ac:spMk id="4" creationId="{5B4DD281-321D-E185-0FA9-590BCCF8F8CD}"/>
          </ac:spMkLst>
        </pc:spChg>
        <pc:spChg chg="mod">
          <ac:chgData name="Leventhal, Brian C - leventbc" userId="3adb2060-2beb-4a7d-9680-0848e8f14df8" providerId="ADAL" clId="{6651484F-31BB-4263-8150-D0D168F33381}" dt="2022-11-20T14:29:23.210" v="448" actId="1076"/>
          <ac:spMkLst>
            <pc:docMk/>
            <pc:sldMk cId="360388983" sldId="399"/>
            <ac:spMk id="8" creationId="{A2112B31-0468-6877-7A1D-2860AF6E7206}"/>
          </ac:spMkLst>
        </pc:spChg>
        <pc:spChg chg="mod">
          <ac:chgData name="Leventhal, Brian C - leventbc" userId="3adb2060-2beb-4a7d-9680-0848e8f14df8" providerId="ADAL" clId="{6651484F-31BB-4263-8150-D0D168F33381}" dt="2022-11-20T14:34:53.573" v="726"/>
          <ac:spMkLst>
            <pc:docMk/>
            <pc:sldMk cId="360388983" sldId="399"/>
            <ac:spMk id="38" creationId="{B93A121A-6F34-EC76-AC34-4560FA6ECF0E}"/>
          </ac:spMkLst>
        </pc:spChg>
        <pc:spChg chg="mod">
          <ac:chgData name="Leventhal, Brian C - leventbc" userId="3adb2060-2beb-4a7d-9680-0848e8f14df8" providerId="ADAL" clId="{6651484F-31BB-4263-8150-D0D168F33381}" dt="2022-11-20T14:35:00.567" v="727"/>
          <ac:spMkLst>
            <pc:docMk/>
            <pc:sldMk cId="360388983" sldId="399"/>
            <ac:spMk id="42" creationId="{3DCB02B3-276D-451F-995B-BD24F52B2CAB}"/>
          </ac:spMkLst>
        </pc:spChg>
      </pc:sldChg>
      <pc:sldChg chg="modSp add mod">
        <pc:chgData name="Leventhal, Brian C - leventbc" userId="3adb2060-2beb-4a7d-9680-0848e8f14df8" providerId="ADAL" clId="{6651484F-31BB-4263-8150-D0D168F33381}" dt="2022-11-20T14:35:16.588" v="729"/>
        <pc:sldMkLst>
          <pc:docMk/>
          <pc:sldMk cId="3212279076" sldId="400"/>
        </pc:sldMkLst>
        <pc:spChg chg="mod">
          <ac:chgData name="Leventhal, Brian C - leventbc" userId="3adb2060-2beb-4a7d-9680-0848e8f14df8" providerId="ADAL" clId="{6651484F-31BB-4263-8150-D0D168F33381}" dt="2022-11-20T14:29:49.768" v="459" actId="20577"/>
          <ac:spMkLst>
            <pc:docMk/>
            <pc:sldMk cId="3212279076" sldId="400"/>
            <ac:spMk id="4" creationId="{5B4DD281-321D-E185-0FA9-590BCCF8F8CD}"/>
          </ac:spMkLst>
        </pc:spChg>
        <pc:spChg chg="mod">
          <ac:chgData name="Leventhal, Brian C - leventbc" userId="3adb2060-2beb-4a7d-9680-0848e8f14df8" providerId="ADAL" clId="{6651484F-31BB-4263-8150-D0D168F33381}" dt="2022-11-20T14:30:09.560" v="464" actId="1076"/>
          <ac:spMkLst>
            <pc:docMk/>
            <pc:sldMk cId="3212279076" sldId="400"/>
            <ac:spMk id="8" creationId="{A2112B31-0468-6877-7A1D-2860AF6E7206}"/>
          </ac:spMkLst>
        </pc:spChg>
        <pc:spChg chg="mod">
          <ac:chgData name="Leventhal, Brian C - leventbc" userId="3adb2060-2beb-4a7d-9680-0848e8f14df8" providerId="ADAL" clId="{6651484F-31BB-4263-8150-D0D168F33381}" dt="2022-11-20T14:29:31.394" v="451" actId="20577"/>
          <ac:spMkLst>
            <pc:docMk/>
            <pc:sldMk cId="3212279076" sldId="400"/>
            <ac:spMk id="10" creationId="{8A8CCC96-D50D-809B-8F70-319BF606DD08}"/>
          </ac:spMkLst>
        </pc:spChg>
        <pc:spChg chg="mod">
          <ac:chgData name="Leventhal, Brian C - leventbc" userId="3adb2060-2beb-4a7d-9680-0848e8f14df8" providerId="ADAL" clId="{6651484F-31BB-4263-8150-D0D168F33381}" dt="2022-11-20T14:29:37.958" v="452"/>
          <ac:spMkLst>
            <pc:docMk/>
            <pc:sldMk cId="3212279076" sldId="400"/>
            <ac:spMk id="12" creationId="{19642F54-BAC7-4E5F-45F5-D004FFF2EBBD}"/>
          </ac:spMkLst>
        </pc:spChg>
        <pc:spChg chg="mod">
          <ac:chgData name="Leventhal, Brian C - leventbc" userId="3adb2060-2beb-4a7d-9680-0848e8f14df8" providerId="ADAL" clId="{6651484F-31BB-4263-8150-D0D168F33381}" dt="2022-11-20T14:35:08.307" v="728"/>
          <ac:spMkLst>
            <pc:docMk/>
            <pc:sldMk cId="3212279076" sldId="400"/>
            <ac:spMk id="38" creationId="{B93A121A-6F34-EC76-AC34-4560FA6ECF0E}"/>
          </ac:spMkLst>
        </pc:spChg>
        <pc:spChg chg="mod">
          <ac:chgData name="Leventhal, Brian C - leventbc" userId="3adb2060-2beb-4a7d-9680-0848e8f14df8" providerId="ADAL" clId="{6651484F-31BB-4263-8150-D0D168F33381}" dt="2022-11-20T14:35:16.588" v="729"/>
          <ac:spMkLst>
            <pc:docMk/>
            <pc:sldMk cId="3212279076" sldId="400"/>
            <ac:spMk id="42" creationId="{3DCB02B3-276D-451F-995B-BD24F52B2CAB}"/>
          </ac:spMkLst>
        </pc:spChg>
      </pc:sldChg>
      <pc:sldChg chg="modSp add mod">
        <pc:chgData name="Leventhal, Brian C - leventbc" userId="3adb2060-2beb-4a7d-9680-0848e8f14df8" providerId="ADAL" clId="{6651484F-31BB-4263-8150-D0D168F33381}" dt="2022-11-20T14:37:57.774" v="737" actId="1076"/>
        <pc:sldMkLst>
          <pc:docMk/>
          <pc:sldMk cId="3622029364" sldId="401"/>
        </pc:sldMkLst>
        <pc:spChg chg="mod">
          <ac:chgData name="Leventhal, Brian C - leventbc" userId="3adb2060-2beb-4a7d-9680-0848e8f14df8" providerId="ADAL" clId="{6651484F-31BB-4263-8150-D0D168F33381}" dt="2022-11-20T14:37:57.774" v="737" actId="1076"/>
          <ac:spMkLst>
            <pc:docMk/>
            <pc:sldMk cId="3622029364" sldId="401"/>
            <ac:spMk id="4" creationId="{5B4DD281-321D-E185-0FA9-590BCCF8F8CD}"/>
          </ac:spMkLst>
        </pc:spChg>
        <pc:spChg chg="mod">
          <ac:chgData name="Leventhal, Brian C - leventbc" userId="3adb2060-2beb-4a7d-9680-0848e8f14df8" providerId="ADAL" clId="{6651484F-31BB-4263-8150-D0D168F33381}" dt="2022-11-20T14:30:36.672" v="474" actId="1076"/>
          <ac:spMkLst>
            <pc:docMk/>
            <pc:sldMk cId="3622029364" sldId="401"/>
            <ac:spMk id="8" creationId="{A2112B31-0468-6877-7A1D-2860AF6E7206}"/>
          </ac:spMkLst>
        </pc:spChg>
        <pc:spChg chg="mod">
          <ac:chgData name="Leventhal, Brian C - leventbc" userId="3adb2060-2beb-4a7d-9680-0848e8f14df8" providerId="ADAL" clId="{6651484F-31BB-4263-8150-D0D168F33381}" dt="2022-11-20T14:35:26.703" v="730"/>
          <ac:spMkLst>
            <pc:docMk/>
            <pc:sldMk cId="3622029364" sldId="401"/>
            <ac:spMk id="38" creationId="{B93A121A-6F34-EC76-AC34-4560FA6ECF0E}"/>
          </ac:spMkLst>
        </pc:spChg>
        <pc:spChg chg="mod">
          <ac:chgData name="Leventhal, Brian C - leventbc" userId="3adb2060-2beb-4a7d-9680-0848e8f14df8" providerId="ADAL" clId="{6651484F-31BB-4263-8150-D0D168F33381}" dt="2022-11-20T14:35:32.825" v="731"/>
          <ac:spMkLst>
            <pc:docMk/>
            <pc:sldMk cId="3622029364" sldId="401"/>
            <ac:spMk id="42" creationId="{3DCB02B3-276D-451F-995B-BD24F52B2CAB}"/>
          </ac:spMkLst>
        </pc:spChg>
      </pc:sldChg>
      <pc:sldChg chg="modSp add mod">
        <pc:chgData name="Leventhal, Brian C - leventbc" userId="3adb2060-2beb-4a7d-9680-0848e8f14df8" providerId="ADAL" clId="{6651484F-31BB-4263-8150-D0D168F33381}" dt="2022-11-20T14:35:48.136" v="733"/>
        <pc:sldMkLst>
          <pc:docMk/>
          <pc:sldMk cId="3676747951" sldId="402"/>
        </pc:sldMkLst>
        <pc:spChg chg="mod">
          <ac:chgData name="Leventhal, Brian C - leventbc" userId="3adb2060-2beb-4a7d-9680-0848e8f14df8" providerId="ADAL" clId="{6651484F-31BB-4263-8150-D0D168F33381}" dt="2022-11-20T14:30:50.372" v="481" actId="20577"/>
          <ac:spMkLst>
            <pc:docMk/>
            <pc:sldMk cId="3676747951" sldId="402"/>
            <ac:spMk id="4" creationId="{5B4DD281-321D-E185-0FA9-590BCCF8F8CD}"/>
          </ac:spMkLst>
        </pc:spChg>
        <pc:spChg chg="mod">
          <ac:chgData name="Leventhal, Brian C - leventbc" userId="3adb2060-2beb-4a7d-9680-0848e8f14df8" providerId="ADAL" clId="{6651484F-31BB-4263-8150-D0D168F33381}" dt="2022-11-20T14:31:04.853" v="486" actId="20577"/>
          <ac:spMkLst>
            <pc:docMk/>
            <pc:sldMk cId="3676747951" sldId="402"/>
            <ac:spMk id="8" creationId="{A2112B31-0468-6877-7A1D-2860AF6E7206}"/>
          </ac:spMkLst>
        </pc:spChg>
        <pc:spChg chg="mod">
          <ac:chgData name="Leventhal, Brian C - leventbc" userId="3adb2060-2beb-4a7d-9680-0848e8f14df8" providerId="ADAL" clId="{6651484F-31BB-4263-8150-D0D168F33381}" dt="2022-11-20T14:35:40.289" v="732"/>
          <ac:spMkLst>
            <pc:docMk/>
            <pc:sldMk cId="3676747951" sldId="402"/>
            <ac:spMk id="38" creationId="{B93A121A-6F34-EC76-AC34-4560FA6ECF0E}"/>
          </ac:spMkLst>
        </pc:spChg>
        <pc:spChg chg="mod">
          <ac:chgData name="Leventhal, Brian C - leventbc" userId="3adb2060-2beb-4a7d-9680-0848e8f14df8" providerId="ADAL" clId="{6651484F-31BB-4263-8150-D0D168F33381}" dt="2022-11-20T14:35:48.136" v="733"/>
          <ac:spMkLst>
            <pc:docMk/>
            <pc:sldMk cId="3676747951" sldId="402"/>
            <ac:spMk id="42" creationId="{3DCB02B3-276D-451F-995B-BD24F52B2CAB}"/>
          </ac:spMkLst>
        </pc:spChg>
      </pc:sldChg>
      <pc:sldChg chg="modSp add mod">
        <pc:chgData name="Leventhal, Brian C - leventbc" userId="3adb2060-2beb-4a7d-9680-0848e8f14df8" providerId="ADAL" clId="{6651484F-31BB-4263-8150-D0D168F33381}" dt="2022-11-20T14:36:12.179" v="736"/>
        <pc:sldMkLst>
          <pc:docMk/>
          <pc:sldMk cId="3020467529" sldId="403"/>
        </pc:sldMkLst>
        <pc:spChg chg="mod">
          <ac:chgData name="Leventhal, Brian C - leventbc" userId="3adb2060-2beb-4a7d-9680-0848e8f14df8" providerId="ADAL" clId="{6651484F-31BB-4263-8150-D0D168F33381}" dt="2022-11-20T14:31:22.378" v="493" actId="20577"/>
          <ac:spMkLst>
            <pc:docMk/>
            <pc:sldMk cId="3020467529" sldId="403"/>
            <ac:spMk id="4" creationId="{5B4DD281-321D-E185-0FA9-590BCCF8F8CD}"/>
          </ac:spMkLst>
        </pc:spChg>
        <pc:spChg chg="mod">
          <ac:chgData name="Leventhal, Brian C - leventbc" userId="3adb2060-2beb-4a7d-9680-0848e8f14df8" providerId="ADAL" clId="{6651484F-31BB-4263-8150-D0D168F33381}" dt="2022-11-20T14:31:57.379" v="505" actId="1076"/>
          <ac:spMkLst>
            <pc:docMk/>
            <pc:sldMk cId="3020467529" sldId="403"/>
            <ac:spMk id="8" creationId="{A2112B31-0468-6877-7A1D-2860AF6E7206}"/>
          </ac:spMkLst>
        </pc:spChg>
        <pc:spChg chg="mod">
          <ac:chgData name="Leventhal, Brian C - leventbc" userId="3adb2060-2beb-4a7d-9680-0848e8f14df8" providerId="ADAL" clId="{6651484F-31BB-4263-8150-D0D168F33381}" dt="2022-11-20T14:36:05.001" v="735"/>
          <ac:spMkLst>
            <pc:docMk/>
            <pc:sldMk cId="3020467529" sldId="403"/>
            <ac:spMk id="38" creationId="{B93A121A-6F34-EC76-AC34-4560FA6ECF0E}"/>
          </ac:spMkLst>
        </pc:spChg>
        <pc:spChg chg="mod">
          <ac:chgData name="Leventhal, Brian C - leventbc" userId="3adb2060-2beb-4a7d-9680-0848e8f14df8" providerId="ADAL" clId="{6651484F-31BB-4263-8150-D0D168F33381}" dt="2022-11-20T14:36:12.179" v="736"/>
          <ac:spMkLst>
            <pc:docMk/>
            <pc:sldMk cId="3020467529" sldId="403"/>
            <ac:spMk id="42" creationId="{3DCB02B3-276D-451F-995B-BD24F52B2CAB}"/>
          </ac:spMkLst>
        </pc:spChg>
      </pc:sldChg>
      <pc:sldChg chg="delSp modSp del mod delAnim">
        <pc:chgData name="Leventhal, Brian C - leventbc" userId="3adb2060-2beb-4a7d-9680-0848e8f14df8" providerId="ADAL" clId="{6651484F-31BB-4263-8150-D0D168F33381}" dt="2022-11-20T14:20:03.869" v="264" actId="47"/>
        <pc:sldMkLst>
          <pc:docMk/>
          <pc:sldMk cId="2684192" sldId="407"/>
        </pc:sldMkLst>
        <pc:spChg chg="del">
          <ac:chgData name="Leventhal, Brian C - leventbc" userId="3adb2060-2beb-4a7d-9680-0848e8f14df8" providerId="ADAL" clId="{6651484F-31BB-4263-8150-D0D168F33381}" dt="2022-11-20T14:19:40.546" v="254" actId="478"/>
          <ac:spMkLst>
            <pc:docMk/>
            <pc:sldMk cId="2684192" sldId="407"/>
            <ac:spMk id="5" creationId="{BF2AA45E-3AAC-1B74-7317-3BF7CEAF4E2C}"/>
          </ac:spMkLst>
        </pc:spChg>
        <pc:spChg chg="del">
          <ac:chgData name="Leventhal, Brian C - leventbc" userId="3adb2060-2beb-4a7d-9680-0848e8f14df8" providerId="ADAL" clId="{6651484F-31BB-4263-8150-D0D168F33381}" dt="2022-11-20T14:19:40.546" v="254" actId="478"/>
          <ac:spMkLst>
            <pc:docMk/>
            <pc:sldMk cId="2684192" sldId="407"/>
            <ac:spMk id="6" creationId="{D9838406-DAE8-8373-4553-2B003232AA3E}"/>
          </ac:spMkLst>
        </pc:spChg>
        <pc:spChg chg="del">
          <ac:chgData name="Leventhal, Brian C - leventbc" userId="3adb2060-2beb-4a7d-9680-0848e8f14df8" providerId="ADAL" clId="{6651484F-31BB-4263-8150-D0D168F33381}" dt="2022-11-20T14:19:40.546" v="254" actId="478"/>
          <ac:spMkLst>
            <pc:docMk/>
            <pc:sldMk cId="2684192" sldId="407"/>
            <ac:spMk id="7" creationId="{DC1C62CF-9E3A-7516-DE8F-A964B92BD3DD}"/>
          </ac:spMkLst>
        </pc:spChg>
        <pc:spChg chg="del">
          <ac:chgData name="Leventhal, Brian C - leventbc" userId="3adb2060-2beb-4a7d-9680-0848e8f14df8" providerId="ADAL" clId="{6651484F-31BB-4263-8150-D0D168F33381}" dt="2022-11-20T14:19:40.546" v="254" actId="478"/>
          <ac:spMkLst>
            <pc:docMk/>
            <pc:sldMk cId="2684192" sldId="407"/>
            <ac:spMk id="8" creationId="{275B149F-CCE8-16FE-0955-43C73C18295E}"/>
          </ac:spMkLst>
        </pc:spChg>
        <pc:spChg chg="del">
          <ac:chgData name="Leventhal, Brian C - leventbc" userId="3adb2060-2beb-4a7d-9680-0848e8f14df8" providerId="ADAL" clId="{6651484F-31BB-4263-8150-D0D168F33381}" dt="2022-11-20T14:19:40.546" v="254" actId="478"/>
          <ac:spMkLst>
            <pc:docMk/>
            <pc:sldMk cId="2684192" sldId="407"/>
            <ac:spMk id="9" creationId="{0B8144C0-92E4-EF8D-88F0-956BD84619DD}"/>
          </ac:spMkLst>
        </pc:spChg>
        <pc:spChg chg="del">
          <ac:chgData name="Leventhal, Brian C - leventbc" userId="3adb2060-2beb-4a7d-9680-0848e8f14df8" providerId="ADAL" clId="{6651484F-31BB-4263-8150-D0D168F33381}" dt="2022-11-20T14:19:40.546" v="254" actId="478"/>
          <ac:spMkLst>
            <pc:docMk/>
            <pc:sldMk cId="2684192" sldId="407"/>
            <ac:spMk id="17" creationId="{94D73DD8-73C3-DAA7-7475-45AFE1714E96}"/>
          </ac:spMkLst>
        </pc:spChg>
        <pc:spChg chg="del">
          <ac:chgData name="Leventhal, Brian C - leventbc" userId="3adb2060-2beb-4a7d-9680-0848e8f14df8" providerId="ADAL" clId="{6651484F-31BB-4263-8150-D0D168F33381}" dt="2022-11-20T14:19:40.546" v="254" actId="478"/>
          <ac:spMkLst>
            <pc:docMk/>
            <pc:sldMk cId="2684192" sldId="407"/>
            <ac:spMk id="20" creationId="{B9E76250-9F2D-69C9-5F8D-186424D7F816}"/>
          </ac:spMkLst>
        </pc:spChg>
        <pc:spChg chg="del">
          <ac:chgData name="Leventhal, Brian C - leventbc" userId="3adb2060-2beb-4a7d-9680-0848e8f14df8" providerId="ADAL" clId="{6651484F-31BB-4263-8150-D0D168F33381}" dt="2022-11-20T14:19:40.546" v="254" actId="478"/>
          <ac:spMkLst>
            <pc:docMk/>
            <pc:sldMk cId="2684192" sldId="407"/>
            <ac:spMk id="35" creationId="{8E5B0A2C-3279-AA08-860A-B69B7F38ADF6}"/>
          </ac:spMkLst>
        </pc:spChg>
        <pc:spChg chg="del">
          <ac:chgData name="Leventhal, Brian C - leventbc" userId="3adb2060-2beb-4a7d-9680-0848e8f14df8" providerId="ADAL" clId="{6651484F-31BB-4263-8150-D0D168F33381}" dt="2022-11-20T14:19:40.546" v="254" actId="478"/>
          <ac:spMkLst>
            <pc:docMk/>
            <pc:sldMk cId="2684192" sldId="407"/>
            <ac:spMk id="36" creationId="{5A92F7CD-E8D4-170F-97F7-CE6AB09C6452}"/>
          </ac:spMkLst>
        </pc:spChg>
        <pc:grpChg chg="del">
          <ac:chgData name="Leventhal, Brian C - leventbc" userId="3adb2060-2beb-4a7d-9680-0848e8f14df8" providerId="ADAL" clId="{6651484F-31BB-4263-8150-D0D168F33381}" dt="2022-11-20T14:19:40.546" v="254" actId="478"/>
          <ac:grpSpMkLst>
            <pc:docMk/>
            <pc:sldMk cId="2684192" sldId="407"/>
            <ac:grpSpMk id="23" creationId="{4F40D267-59D5-9D7B-FD2A-420E83DFF21E}"/>
          </ac:grpSpMkLst>
        </pc:grpChg>
        <pc:grpChg chg="del">
          <ac:chgData name="Leventhal, Brian C - leventbc" userId="3adb2060-2beb-4a7d-9680-0848e8f14df8" providerId="ADAL" clId="{6651484F-31BB-4263-8150-D0D168F33381}" dt="2022-11-20T14:19:40.546" v="254" actId="478"/>
          <ac:grpSpMkLst>
            <pc:docMk/>
            <pc:sldMk cId="2684192" sldId="407"/>
            <ac:grpSpMk id="27" creationId="{21104722-E029-5648-4914-67D569D244E7}"/>
          </ac:grpSpMkLst>
        </pc:grpChg>
        <pc:grpChg chg="del">
          <ac:chgData name="Leventhal, Brian C - leventbc" userId="3adb2060-2beb-4a7d-9680-0848e8f14df8" providerId="ADAL" clId="{6651484F-31BB-4263-8150-D0D168F33381}" dt="2022-11-20T14:19:40.546" v="254" actId="478"/>
          <ac:grpSpMkLst>
            <pc:docMk/>
            <pc:sldMk cId="2684192" sldId="407"/>
            <ac:grpSpMk id="34" creationId="{5D262E8A-6966-A30D-2BAF-7743739A8F4A}"/>
          </ac:grpSpMkLst>
        </pc:grpChg>
        <pc:grpChg chg="del">
          <ac:chgData name="Leventhal, Brian C - leventbc" userId="3adb2060-2beb-4a7d-9680-0848e8f14df8" providerId="ADAL" clId="{6651484F-31BB-4263-8150-D0D168F33381}" dt="2022-11-20T14:19:40.546" v="254" actId="478"/>
          <ac:grpSpMkLst>
            <pc:docMk/>
            <pc:sldMk cId="2684192" sldId="407"/>
            <ac:grpSpMk id="40" creationId="{69A7C6C4-ED05-F2B7-BF60-EC304D258E6E}"/>
          </ac:grpSpMkLst>
        </pc:grpChg>
        <pc:grpChg chg="del">
          <ac:chgData name="Leventhal, Brian C - leventbc" userId="3adb2060-2beb-4a7d-9680-0848e8f14df8" providerId="ADAL" clId="{6651484F-31BB-4263-8150-D0D168F33381}" dt="2022-11-20T14:19:40.546" v="254" actId="478"/>
          <ac:grpSpMkLst>
            <pc:docMk/>
            <pc:sldMk cId="2684192" sldId="407"/>
            <ac:grpSpMk id="43" creationId="{9DA468F0-941C-B891-59A9-B6785FA9F20B}"/>
          </ac:grpSpMkLst>
        </pc:grpChg>
        <pc:grpChg chg="del">
          <ac:chgData name="Leventhal, Brian C - leventbc" userId="3adb2060-2beb-4a7d-9680-0848e8f14df8" providerId="ADAL" clId="{6651484F-31BB-4263-8150-D0D168F33381}" dt="2022-11-20T14:19:40.546" v="254" actId="478"/>
          <ac:grpSpMkLst>
            <pc:docMk/>
            <pc:sldMk cId="2684192" sldId="407"/>
            <ac:grpSpMk id="46" creationId="{276B7AC2-5322-398B-1535-4A7ABC62BC58}"/>
          </ac:grpSpMkLst>
        </pc:grpChg>
        <pc:grpChg chg="del">
          <ac:chgData name="Leventhal, Brian C - leventbc" userId="3adb2060-2beb-4a7d-9680-0848e8f14df8" providerId="ADAL" clId="{6651484F-31BB-4263-8150-D0D168F33381}" dt="2022-11-20T14:19:40.546" v="254" actId="478"/>
          <ac:grpSpMkLst>
            <pc:docMk/>
            <pc:sldMk cId="2684192" sldId="407"/>
            <ac:grpSpMk id="49" creationId="{61B50F8E-9E18-3E63-FDE9-7421F3D8D66B}"/>
          </ac:grpSpMkLst>
        </pc:grpChg>
        <pc:grpChg chg="del">
          <ac:chgData name="Leventhal, Brian C - leventbc" userId="3adb2060-2beb-4a7d-9680-0848e8f14df8" providerId="ADAL" clId="{6651484F-31BB-4263-8150-D0D168F33381}" dt="2022-11-20T14:19:40.546" v="254" actId="478"/>
          <ac:grpSpMkLst>
            <pc:docMk/>
            <pc:sldMk cId="2684192" sldId="407"/>
            <ac:grpSpMk id="52" creationId="{0927E943-DE66-8B9D-8C14-EF9B0CE33D22}"/>
          </ac:grpSpMkLst>
        </pc:grpChg>
        <pc:picChg chg="del">
          <ac:chgData name="Leventhal, Brian C - leventbc" userId="3adb2060-2beb-4a7d-9680-0848e8f14df8" providerId="ADAL" clId="{6651484F-31BB-4263-8150-D0D168F33381}" dt="2022-11-20T14:19:40.546" v="254" actId="478"/>
          <ac:picMkLst>
            <pc:docMk/>
            <pc:sldMk cId="2684192" sldId="407"/>
            <ac:picMk id="2" creationId="{0D4EC2E0-8848-92A8-F171-A603EF40953D}"/>
          </ac:picMkLst>
        </pc:picChg>
        <pc:picChg chg="del">
          <ac:chgData name="Leventhal, Brian C - leventbc" userId="3adb2060-2beb-4a7d-9680-0848e8f14df8" providerId="ADAL" clId="{6651484F-31BB-4263-8150-D0D168F33381}" dt="2022-11-20T14:19:40.546" v="254" actId="478"/>
          <ac:picMkLst>
            <pc:docMk/>
            <pc:sldMk cId="2684192" sldId="407"/>
            <ac:picMk id="3" creationId="{11919A61-9AC0-845F-6B28-4E8CCF3A58E4}"/>
          </ac:picMkLst>
        </pc:picChg>
        <pc:picChg chg="del">
          <ac:chgData name="Leventhal, Brian C - leventbc" userId="3adb2060-2beb-4a7d-9680-0848e8f14df8" providerId="ADAL" clId="{6651484F-31BB-4263-8150-D0D168F33381}" dt="2022-11-20T14:19:40.546" v="254" actId="478"/>
          <ac:picMkLst>
            <pc:docMk/>
            <pc:sldMk cId="2684192" sldId="407"/>
            <ac:picMk id="10" creationId="{4AFC9D96-2DB8-27B7-5FE5-89CF5760B6A1}"/>
          </ac:picMkLst>
        </pc:picChg>
        <pc:picChg chg="del">
          <ac:chgData name="Leventhal, Brian C - leventbc" userId="3adb2060-2beb-4a7d-9680-0848e8f14df8" providerId="ADAL" clId="{6651484F-31BB-4263-8150-D0D168F33381}" dt="2022-11-20T14:19:40.546" v="254" actId="478"/>
          <ac:picMkLst>
            <pc:docMk/>
            <pc:sldMk cId="2684192" sldId="407"/>
            <ac:picMk id="12" creationId="{3FB0D80F-1A71-220A-ABEE-6F7122CAC65F}"/>
          </ac:picMkLst>
        </pc:picChg>
        <pc:cxnChg chg="del mod">
          <ac:chgData name="Leventhal, Brian C - leventbc" userId="3adb2060-2beb-4a7d-9680-0848e8f14df8" providerId="ADAL" clId="{6651484F-31BB-4263-8150-D0D168F33381}" dt="2022-11-20T14:19:40.546" v="254" actId="478"/>
          <ac:cxnSpMkLst>
            <pc:docMk/>
            <pc:sldMk cId="2684192" sldId="407"/>
            <ac:cxnSpMk id="14" creationId="{E6F5893B-350A-A433-BC16-FAF814351761}"/>
          </ac:cxnSpMkLst>
        </pc:cxnChg>
        <pc:cxnChg chg="del mod">
          <ac:chgData name="Leventhal, Brian C - leventbc" userId="3adb2060-2beb-4a7d-9680-0848e8f14df8" providerId="ADAL" clId="{6651484F-31BB-4263-8150-D0D168F33381}" dt="2022-11-20T14:19:40.546" v="254" actId="478"/>
          <ac:cxnSpMkLst>
            <pc:docMk/>
            <pc:sldMk cId="2684192" sldId="407"/>
            <ac:cxnSpMk id="25" creationId="{DE0E3EFF-6F5E-DA6E-B851-98DA7A3922D6}"/>
          </ac:cxnSpMkLst>
        </pc:cxnChg>
        <pc:cxnChg chg="del mod">
          <ac:chgData name="Leventhal, Brian C - leventbc" userId="3adb2060-2beb-4a7d-9680-0848e8f14df8" providerId="ADAL" clId="{6651484F-31BB-4263-8150-D0D168F33381}" dt="2022-11-20T14:19:40.546" v="254" actId="478"/>
          <ac:cxnSpMkLst>
            <pc:docMk/>
            <pc:sldMk cId="2684192" sldId="407"/>
            <ac:cxnSpMk id="29" creationId="{4B5E0913-E555-1A2D-7E59-27EAD6619A96}"/>
          </ac:cxnSpMkLst>
        </pc:cxnChg>
        <pc:cxnChg chg="del mod">
          <ac:chgData name="Leventhal, Brian C - leventbc" userId="3adb2060-2beb-4a7d-9680-0848e8f14df8" providerId="ADAL" clId="{6651484F-31BB-4263-8150-D0D168F33381}" dt="2022-11-20T14:19:40.546" v="254" actId="478"/>
          <ac:cxnSpMkLst>
            <pc:docMk/>
            <pc:sldMk cId="2684192" sldId="407"/>
            <ac:cxnSpMk id="32" creationId="{FF2A9EC6-5210-5B31-37C7-F3477823B1EF}"/>
          </ac:cxnSpMkLst>
        </pc:cxnChg>
      </pc:sldChg>
      <pc:sldChg chg="del">
        <pc:chgData name="Leventhal, Brian C - leventbc" userId="3adb2060-2beb-4a7d-9680-0848e8f14df8" providerId="ADAL" clId="{6651484F-31BB-4263-8150-D0D168F33381}" dt="2022-11-20T14:20:05.557" v="265" actId="47"/>
        <pc:sldMkLst>
          <pc:docMk/>
          <pc:sldMk cId="959627339" sldId="408"/>
        </pc:sldMkLst>
      </pc:sldChg>
    </pc:docChg>
  </pc:docChgLst>
  <pc:docChgLst>
    <pc:chgData name="Leventhal, Brian C - leventbc" userId="3adb2060-2beb-4a7d-9680-0848e8f14df8" providerId="ADAL" clId="{574F5506-FE3D-4A83-BC96-C5A841488340}"/>
    <pc:docChg chg="undo custSel modSld modShowInfo">
      <pc:chgData name="Leventhal, Brian C - leventbc" userId="3adb2060-2beb-4a7d-9680-0848e8f14df8" providerId="ADAL" clId="{574F5506-FE3D-4A83-BC96-C5A841488340}" dt="2022-10-25T10:56:22.630" v="545" actId="571"/>
      <pc:docMkLst>
        <pc:docMk/>
      </pc:docMkLst>
      <pc:sldChg chg="addSp modSp mod modTransition modNotesTx">
        <pc:chgData name="Leventhal, Brian C - leventbc" userId="3adb2060-2beb-4a7d-9680-0848e8f14df8" providerId="ADAL" clId="{574F5506-FE3D-4A83-BC96-C5A841488340}" dt="2022-10-25T10:56:22.630" v="545" actId="571"/>
        <pc:sldMkLst>
          <pc:docMk/>
          <pc:sldMk cId="1961157331" sldId="328"/>
        </pc:sldMkLst>
        <pc:spChg chg="mod">
          <ac:chgData name="Leventhal, Brian C - leventbc" userId="3adb2060-2beb-4a7d-9680-0848e8f14df8" providerId="ADAL" clId="{574F5506-FE3D-4A83-BC96-C5A841488340}" dt="2022-10-25T10:56:16.581" v="543" actId="20577"/>
          <ac:spMkLst>
            <pc:docMk/>
            <pc:sldMk cId="1961157331" sldId="328"/>
            <ac:spMk id="3" creationId="{1FE54899-A28B-3A03-9DD6-58F6C1F38C07}"/>
          </ac:spMkLst>
        </pc:spChg>
        <pc:spChg chg="mod">
          <ac:chgData name="Leventhal, Brian C - leventbc" userId="3adb2060-2beb-4a7d-9680-0848e8f14df8" providerId="ADAL" clId="{574F5506-FE3D-4A83-BC96-C5A841488340}" dt="2022-10-25T10:52:26.374" v="477" actId="14100"/>
          <ac:spMkLst>
            <pc:docMk/>
            <pc:sldMk cId="1961157331" sldId="328"/>
            <ac:spMk id="4" creationId="{CEF50067-E72C-315D-021F-9BB23BC3F0C6}"/>
          </ac:spMkLst>
        </pc:spChg>
        <pc:spChg chg="mod">
          <ac:chgData name="Leventhal, Brian C - leventbc" userId="3adb2060-2beb-4a7d-9680-0848e8f14df8" providerId="ADAL" clId="{574F5506-FE3D-4A83-BC96-C5A841488340}" dt="2022-10-25T10:50:35.999" v="369"/>
          <ac:spMkLst>
            <pc:docMk/>
            <pc:sldMk cId="1961157331" sldId="328"/>
            <ac:spMk id="7" creationId="{56294BFE-A083-9C19-E624-C75B3063E001}"/>
          </ac:spMkLst>
        </pc:spChg>
        <pc:spChg chg="mod">
          <ac:chgData name="Leventhal, Brian C - leventbc" userId="3adb2060-2beb-4a7d-9680-0848e8f14df8" providerId="ADAL" clId="{574F5506-FE3D-4A83-BC96-C5A841488340}" dt="2022-10-25T10:50:35.999" v="369"/>
          <ac:spMkLst>
            <pc:docMk/>
            <pc:sldMk cId="1961157331" sldId="328"/>
            <ac:spMk id="8" creationId="{04AA71F8-251B-AEB3-939B-7D3086F963D3}"/>
          </ac:spMkLst>
        </pc:spChg>
        <pc:spChg chg="mod">
          <ac:chgData name="Leventhal, Brian C - leventbc" userId="3adb2060-2beb-4a7d-9680-0848e8f14df8" providerId="ADAL" clId="{574F5506-FE3D-4A83-BC96-C5A841488340}" dt="2022-10-25T10:50:35.999" v="369"/>
          <ac:spMkLst>
            <pc:docMk/>
            <pc:sldMk cId="1961157331" sldId="328"/>
            <ac:spMk id="10" creationId="{69BA8A58-9461-3F2E-2CF0-A3899F63CCF6}"/>
          </ac:spMkLst>
        </pc:spChg>
        <pc:spChg chg="mod">
          <ac:chgData name="Leventhal, Brian C - leventbc" userId="3adb2060-2beb-4a7d-9680-0848e8f14df8" providerId="ADAL" clId="{574F5506-FE3D-4A83-BC96-C5A841488340}" dt="2022-10-25T10:50:35.999" v="369"/>
          <ac:spMkLst>
            <pc:docMk/>
            <pc:sldMk cId="1961157331" sldId="328"/>
            <ac:spMk id="11" creationId="{9272E820-3DCE-E5E7-7276-9028D4C284B8}"/>
          </ac:spMkLst>
        </pc:spChg>
        <pc:spChg chg="mod">
          <ac:chgData name="Leventhal, Brian C - leventbc" userId="3adb2060-2beb-4a7d-9680-0848e8f14df8" providerId="ADAL" clId="{574F5506-FE3D-4A83-BC96-C5A841488340}" dt="2022-10-25T10:56:22.630" v="545" actId="571"/>
          <ac:spMkLst>
            <pc:docMk/>
            <pc:sldMk cId="1961157331" sldId="328"/>
            <ac:spMk id="13" creationId="{89B734FF-8A68-EF56-19E0-3A08D54D8DB8}"/>
          </ac:spMkLst>
        </pc:spChg>
        <pc:spChg chg="mod">
          <ac:chgData name="Leventhal, Brian C - leventbc" userId="3adb2060-2beb-4a7d-9680-0848e8f14df8" providerId="ADAL" clId="{574F5506-FE3D-4A83-BC96-C5A841488340}" dt="2022-10-25T10:56:22.630" v="545" actId="571"/>
          <ac:spMkLst>
            <pc:docMk/>
            <pc:sldMk cId="1961157331" sldId="328"/>
            <ac:spMk id="14" creationId="{5992BC8D-9FC9-2FC5-F80D-E13D8ECDD063}"/>
          </ac:spMkLst>
        </pc:spChg>
        <pc:grpChg chg="add mod">
          <ac:chgData name="Leventhal, Brian C - leventbc" userId="3adb2060-2beb-4a7d-9680-0848e8f14df8" providerId="ADAL" clId="{574F5506-FE3D-4A83-BC96-C5A841488340}" dt="2022-10-25T10:56:21.084" v="544" actId="1076"/>
          <ac:grpSpMkLst>
            <pc:docMk/>
            <pc:sldMk cId="1961157331" sldId="328"/>
            <ac:grpSpMk id="6" creationId="{BCAC114B-DD95-7860-9C19-B591E6419F52}"/>
          </ac:grpSpMkLst>
        </pc:grpChg>
        <pc:grpChg chg="add mod">
          <ac:chgData name="Leventhal, Brian C - leventbc" userId="3adb2060-2beb-4a7d-9680-0848e8f14df8" providerId="ADAL" clId="{574F5506-FE3D-4A83-BC96-C5A841488340}" dt="2022-10-25T10:56:15.900" v="542" actId="1076"/>
          <ac:grpSpMkLst>
            <pc:docMk/>
            <pc:sldMk cId="1961157331" sldId="328"/>
            <ac:grpSpMk id="9" creationId="{5A16317E-BE59-2714-B100-843FC02DFD92}"/>
          </ac:grpSpMkLst>
        </pc:grpChg>
        <pc:grpChg chg="add mod">
          <ac:chgData name="Leventhal, Brian C - leventbc" userId="3adb2060-2beb-4a7d-9680-0848e8f14df8" providerId="ADAL" clId="{574F5506-FE3D-4A83-BC96-C5A841488340}" dt="2022-10-25T10:56:22.630" v="545" actId="571"/>
          <ac:grpSpMkLst>
            <pc:docMk/>
            <pc:sldMk cId="1961157331" sldId="328"/>
            <ac:grpSpMk id="12" creationId="{5FCD4EB7-82BD-5A40-2FA1-11032FBA96BC}"/>
          </ac:grpSpMkLst>
        </pc:grpChg>
      </pc:sldChg>
      <pc:sldChg chg="addSp delSp modSp mod modTransition delAnim modAnim modNotesTx">
        <pc:chgData name="Leventhal, Brian C - leventbc" userId="3adb2060-2beb-4a7d-9680-0848e8f14df8" providerId="ADAL" clId="{574F5506-FE3D-4A83-BC96-C5A841488340}" dt="2022-10-25T10:55:10.930" v="498" actId="20577"/>
        <pc:sldMkLst>
          <pc:docMk/>
          <pc:sldMk cId="3808318768" sldId="391"/>
        </pc:sldMkLst>
        <pc:spChg chg="mod">
          <ac:chgData name="Leventhal, Brian C - leventbc" userId="3adb2060-2beb-4a7d-9680-0848e8f14df8" providerId="ADAL" clId="{574F5506-FE3D-4A83-BC96-C5A841488340}" dt="2022-10-25T10:55:10.930" v="498" actId="20577"/>
          <ac:spMkLst>
            <pc:docMk/>
            <pc:sldMk cId="3808318768" sldId="391"/>
            <ac:spMk id="3" creationId="{1D5E3DA7-2D6F-3B22-D0E3-2637D2D8CA68}"/>
          </ac:spMkLst>
        </pc:spChg>
        <pc:spChg chg="add mod">
          <ac:chgData name="Leventhal, Brian C - leventbc" userId="3adb2060-2beb-4a7d-9680-0848e8f14df8" providerId="ADAL" clId="{574F5506-FE3D-4A83-BC96-C5A841488340}" dt="2022-10-25T10:51:42.544" v="449" actId="1076"/>
          <ac:spMkLst>
            <pc:docMk/>
            <pc:sldMk cId="3808318768" sldId="391"/>
            <ac:spMk id="6" creationId="{C17F7E7C-0206-CF90-B9A6-E5175A9F7199}"/>
          </ac:spMkLst>
        </pc:spChg>
        <pc:picChg chg="del">
          <ac:chgData name="Leventhal, Brian C - leventbc" userId="3adb2060-2beb-4a7d-9680-0848e8f14df8" providerId="ADAL" clId="{574F5506-FE3D-4A83-BC96-C5A841488340}" dt="2022-10-25T10:54:11.837" v="483" actId="478"/>
          <ac:picMkLst>
            <pc:docMk/>
            <pc:sldMk cId="3808318768" sldId="391"/>
            <ac:picMk id="2" creationId="{DCA2EBD5-2C0A-20C6-EBA7-809937B8F1EC}"/>
          </ac:picMkLst>
        </pc:picChg>
        <pc:picChg chg="add mod">
          <ac:chgData name="Leventhal, Brian C - leventbc" userId="3adb2060-2beb-4a7d-9680-0848e8f14df8" providerId="ADAL" clId="{574F5506-FE3D-4A83-BC96-C5A841488340}" dt="2022-10-25T10:51:42.544" v="449" actId="1076"/>
          <ac:picMkLst>
            <pc:docMk/>
            <pc:sldMk cId="3808318768" sldId="391"/>
            <ac:picMk id="7" creationId="{3C494D61-9548-8B17-09F3-96B056D95C39}"/>
          </ac:picMkLst>
        </pc:picChg>
        <pc:picChg chg="add mod">
          <ac:chgData name="Leventhal, Brian C - leventbc" userId="3adb2060-2beb-4a7d-9680-0848e8f14df8" providerId="ADAL" clId="{574F5506-FE3D-4A83-BC96-C5A841488340}" dt="2022-10-25T10:54:37.562" v="484"/>
          <ac:picMkLst>
            <pc:docMk/>
            <pc:sldMk cId="3808318768" sldId="391"/>
            <ac:picMk id="8" creationId="{FD8EC5B3-4BD7-8574-D6C3-84D57D2D206A}"/>
          </ac:picMkLst>
        </pc:picChg>
      </pc:sldChg>
      <pc:sldChg chg="addSp delSp modSp mod delAnim modAnim modNotesTx">
        <pc:chgData name="Leventhal, Brian C - leventbc" userId="3adb2060-2beb-4a7d-9680-0848e8f14df8" providerId="ADAL" clId="{574F5506-FE3D-4A83-BC96-C5A841488340}" dt="2022-10-25T10:41:17.840" v="235"/>
        <pc:sldMkLst>
          <pc:docMk/>
          <pc:sldMk cId="296753615" sldId="395"/>
        </pc:sldMkLst>
        <pc:spChg chg="mod ord">
          <ac:chgData name="Leventhal, Brian C - leventbc" userId="3adb2060-2beb-4a7d-9680-0848e8f14df8" providerId="ADAL" clId="{574F5506-FE3D-4A83-BC96-C5A841488340}" dt="2022-10-25T10:34:25.507" v="161" actId="1076"/>
          <ac:spMkLst>
            <pc:docMk/>
            <pc:sldMk cId="296753615" sldId="395"/>
            <ac:spMk id="11" creationId="{ABF15483-6750-5231-FE45-7D0E5CE4FAD7}"/>
          </ac:spMkLst>
        </pc:spChg>
        <pc:spChg chg="add mod ord">
          <ac:chgData name="Leventhal, Brian C - leventbc" userId="3adb2060-2beb-4a7d-9680-0848e8f14df8" providerId="ADAL" clId="{574F5506-FE3D-4A83-BC96-C5A841488340}" dt="2022-10-25T10:32:23.353" v="139" actId="164"/>
          <ac:spMkLst>
            <pc:docMk/>
            <pc:sldMk cId="296753615" sldId="395"/>
            <ac:spMk id="13" creationId="{751D7321-C664-F6C4-B25F-C1418BBC7B48}"/>
          </ac:spMkLst>
        </pc:spChg>
        <pc:spChg chg="add mod">
          <ac:chgData name="Leventhal, Brian C - leventbc" userId="3adb2060-2beb-4a7d-9680-0848e8f14df8" providerId="ADAL" clId="{574F5506-FE3D-4A83-BC96-C5A841488340}" dt="2022-10-25T10:32:27.946" v="140" actId="164"/>
          <ac:spMkLst>
            <pc:docMk/>
            <pc:sldMk cId="296753615" sldId="395"/>
            <ac:spMk id="15" creationId="{3628DF3C-A379-50EC-0146-FC02B8BF2DB1}"/>
          </ac:spMkLst>
        </pc:spChg>
        <pc:spChg chg="add mod ord">
          <ac:chgData name="Leventhal, Brian C - leventbc" userId="3adb2060-2beb-4a7d-9680-0848e8f14df8" providerId="ADAL" clId="{574F5506-FE3D-4A83-BC96-C5A841488340}" dt="2022-10-25T10:32:27.946" v="140" actId="164"/>
          <ac:spMkLst>
            <pc:docMk/>
            <pc:sldMk cId="296753615" sldId="395"/>
            <ac:spMk id="16" creationId="{1710B2BF-1C47-6DA1-B93E-BEEA26A16A44}"/>
          </ac:spMkLst>
        </pc:spChg>
        <pc:spChg chg="del mod ord">
          <ac:chgData name="Leventhal, Brian C - leventbc" userId="3adb2060-2beb-4a7d-9680-0848e8f14df8" providerId="ADAL" clId="{574F5506-FE3D-4A83-BC96-C5A841488340}" dt="2022-10-25T10:29:21.111" v="96" actId="478"/>
          <ac:spMkLst>
            <pc:docMk/>
            <pc:sldMk cId="296753615" sldId="395"/>
            <ac:spMk id="17" creationId="{94D73DD8-73C3-DAA7-7475-45AFE1714E96}"/>
          </ac:spMkLst>
        </pc:spChg>
        <pc:spChg chg="mod">
          <ac:chgData name="Leventhal, Brian C - leventbc" userId="3adb2060-2beb-4a7d-9680-0848e8f14df8" providerId="ADAL" clId="{574F5506-FE3D-4A83-BC96-C5A841488340}" dt="2022-10-25T10:34:44.370" v="167" actId="1076"/>
          <ac:spMkLst>
            <pc:docMk/>
            <pc:sldMk cId="296753615" sldId="395"/>
            <ac:spMk id="18" creationId="{3829D101-E860-F835-4842-31B16C6EA805}"/>
          </ac:spMkLst>
        </pc:spChg>
        <pc:spChg chg="mod">
          <ac:chgData name="Leventhal, Brian C - leventbc" userId="3adb2060-2beb-4a7d-9680-0848e8f14df8" providerId="ADAL" clId="{574F5506-FE3D-4A83-BC96-C5A841488340}" dt="2022-10-25T10:34:59.275" v="171" actId="1076"/>
          <ac:spMkLst>
            <pc:docMk/>
            <pc:sldMk cId="296753615" sldId="395"/>
            <ac:spMk id="19" creationId="{2049A3B2-4DBF-5892-9C56-C67C4A97ED48}"/>
          </ac:spMkLst>
        </pc:spChg>
        <pc:spChg chg="mod">
          <ac:chgData name="Leventhal, Brian C - leventbc" userId="3adb2060-2beb-4a7d-9680-0848e8f14df8" providerId="ADAL" clId="{574F5506-FE3D-4A83-BC96-C5A841488340}" dt="2022-10-25T10:35:12.077" v="172" actId="1076"/>
          <ac:spMkLst>
            <pc:docMk/>
            <pc:sldMk cId="296753615" sldId="395"/>
            <ac:spMk id="20" creationId="{B9E76250-9F2D-69C9-5F8D-186424D7F816}"/>
          </ac:spMkLst>
        </pc:spChg>
        <pc:spChg chg="add mod">
          <ac:chgData name="Leventhal, Brian C - leventbc" userId="3adb2060-2beb-4a7d-9680-0848e8f14df8" providerId="ADAL" clId="{574F5506-FE3D-4A83-BC96-C5A841488340}" dt="2022-10-25T10:32:23.353" v="139" actId="164"/>
          <ac:spMkLst>
            <pc:docMk/>
            <pc:sldMk cId="296753615" sldId="395"/>
            <ac:spMk id="21" creationId="{48423335-CF7B-F93B-03B9-4D35F2A5BA83}"/>
          </ac:spMkLst>
        </pc:spChg>
        <pc:spChg chg="del mod ord">
          <ac:chgData name="Leventhal, Brian C - leventbc" userId="3adb2060-2beb-4a7d-9680-0848e8f14df8" providerId="ADAL" clId="{574F5506-FE3D-4A83-BC96-C5A841488340}" dt="2022-10-25T10:34:22.812" v="159" actId="478"/>
          <ac:spMkLst>
            <pc:docMk/>
            <pc:sldMk cId="296753615" sldId="395"/>
            <ac:spMk id="35" creationId="{8E5B0A2C-3279-AA08-860A-B69B7F38ADF6}"/>
          </ac:spMkLst>
        </pc:spChg>
        <pc:spChg chg="del mod ord">
          <ac:chgData name="Leventhal, Brian C - leventbc" userId="3adb2060-2beb-4a7d-9680-0848e8f14df8" providerId="ADAL" clId="{574F5506-FE3D-4A83-BC96-C5A841488340}" dt="2022-10-25T10:34:28.307" v="163" actId="478"/>
          <ac:spMkLst>
            <pc:docMk/>
            <pc:sldMk cId="296753615" sldId="395"/>
            <ac:spMk id="36" creationId="{5A92F7CD-E8D4-170F-97F7-CE6AB09C6452}"/>
          </ac:spMkLst>
        </pc:spChg>
        <pc:spChg chg="del mod ord">
          <ac:chgData name="Leventhal, Brian C - leventbc" userId="3adb2060-2beb-4a7d-9680-0848e8f14df8" providerId="ADAL" clId="{574F5506-FE3D-4A83-BC96-C5A841488340}" dt="2022-10-25T10:34:30.431" v="165" actId="478"/>
          <ac:spMkLst>
            <pc:docMk/>
            <pc:sldMk cId="296753615" sldId="395"/>
            <ac:spMk id="37" creationId="{F9341B88-6254-A283-058B-6C7E32989F50}"/>
          </ac:spMkLst>
        </pc:spChg>
        <pc:spChg chg="mod">
          <ac:chgData name="Leventhal, Brian C - leventbc" userId="3adb2060-2beb-4a7d-9680-0848e8f14df8" providerId="ADAL" clId="{574F5506-FE3D-4A83-BC96-C5A841488340}" dt="2022-10-25T10:36:18.175" v="173"/>
          <ac:spMkLst>
            <pc:docMk/>
            <pc:sldMk cId="296753615" sldId="395"/>
            <ac:spMk id="49" creationId="{2203BF5D-DF92-D992-A13D-538BCB7B724B}"/>
          </ac:spMkLst>
        </pc:spChg>
        <pc:spChg chg="mod">
          <ac:chgData name="Leventhal, Brian C - leventbc" userId="3adb2060-2beb-4a7d-9680-0848e8f14df8" providerId="ADAL" clId="{574F5506-FE3D-4A83-BC96-C5A841488340}" dt="2022-10-25T10:36:18.175" v="173"/>
          <ac:spMkLst>
            <pc:docMk/>
            <pc:sldMk cId="296753615" sldId="395"/>
            <ac:spMk id="50" creationId="{18D18074-400D-3FA2-D72D-5262A5E281F0}"/>
          </ac:spMkLst>
        </pc:spChg>
        <pc:spChg chg="mod">
          <ac:chgData name="Leventhal, Brian C - leventbc" userId="3adb2060-2beb-4a7d-9680-0848e8f14df8" providerId="ADAL" clId="{574F5506-FE3D-4A83-BC96-C5A841488340}" dt="2022-10-25T10:36:18.175" v="173"/>
          <ac:spMkLst>
            <pc:docMk/>
            <pc:sldMk cId="296753615" sldId="395"/>
            <ac:spMk id="52" creationId="{8DE16423-6046-2493-CFA1-F7C53DAD7982}"/>
          </ac:spMkLst>
        </pc:spChg>
        <pc:spChg chg="mod">
          <ac:chgData name="Leventhal, Brian C - leventbc" userId="3adb2060-2beb-4a7d-9680-0848e8f14df8" providerId="ADAL" clId="{574F5506-FE3D-4A83-BC96-C5A841488340}" dt="2022-10-25T10:36:18.175" v="173"/>
          <ac:spMkLst>
            <pc:docMk/>
            <pc:sldMk cId="296753615" sldId="395"/>
            <ac:spMk id="53" creationId="{B3614592-5973-348C-29E9-97BFAAA85A01}"/>
          </ac:spMkLst>
        </pc:spChg>
        <pc:spChg chg="mod">
          <ac:chgData name="Leventhal, Brian C - leventbc" userId="3adb2060-2beb-4a7d-9680-0848e8f14df8" providerId="ADAL" clId="{574F5506-FE3D-4A83-BC96-C5A841488340}" dt="2022-10-25T10:36:44.368" v="181"/>
          <ac:spMkLst>
            <pc:docMk/>
            <pc:sldMk cId="296753615" sldId="395"/>
            <ac:spMk id="55" creationId="{CA95E0AB-E034-3157-8A05-36BAD84D9320}"/>
          </ac:spMkLst>
        </pc:spChg>
        <pc:spChg chg="mod">
          <ac:chgData name="Leventhal, Brian C - leventbc" userId="3adb2060-2beb-4a7d-9680-0848e8f14df8" providerId="ADAL" clId="{574F5506-FE3D-4A83-BC96-C5A841488340}" dt="2022-10-25T10:36:44.368" v="181"/>
          <ac:spMkLst>
            <pc:docMk/>
            <pc:sldMk cId="296753615" sldId="395"/>
            <ac:spMk id="56" creationId="{A5B45552-4714-B743-F20D-886BB8607871}"/>
          </ac:spMkLst>
        </pc:spChg>
        <pc:spChg chg="mod">
          <ac:chgData name="Leventhal, Brian C - leventbc" userId="3adb2060-2beb-4a7d-9680-0848e8f14df8" providerId="ADAL" clId="{574F5506-FE3D-4A83-BC96-C5A841488340}" dt="2022-10-25T10:36:44.368" v="181"/>
          <ac:spMkLst>
            <pc:docMk/>
            <pc:sldMk cId="296753615" sldId="395"/>
            <ac:spMk id="58" creationId="{E1EE64A7-1A91-F762-341B-B97E20E30A70}"/>
          </ac:spMkLst>
        </pc:spChg>
        <pc:spChg chg="mod">
          <ac:chgData name="Leventhal, Brian C - leventbc" userId="3adb2060-2beb-4a7d-9680-0848e8f14df8" providerId="ADAL" clId="{574F5506-FE3D-4A83-BC96-C5A841488340}" dt="2022-10-25T10:36:44.368" v="181"/>
          <ac:spMkLst>
            <pc:docMk/>
            <pc:sldMk cId="296753615" sldId="395"/>
            <ac:spMk id="59" creationId="{B3BD5F62-0470-177F-9BC0-72CD5EA15B1D}"/>
          </ac:spMkLst>
        </pc:spChg>
        <pc:spChg chg="mod">
          <ac:chgData name="Leventhal, Brian C - leventbc" userId="3adb2060-2beb-4a7d-9680-0848e8f14df8" providerId="ADAL" clId="{574F5506-FE3D-4A83-BC96-C5A841488340}" dt="2022-10-25T10:36:47.961" v="183"/>
          <ac:spMkLst>
            <pc:docMk/>
            <pc:sldMk cId="296753615" sldId="395"/>
            <ac:spMk id="61" creationId="{8E985340-99CB-0C66-C9BE-FBAD23E08261}"/>
          </ac:spMkLst>
        </pc:spChg>
        <pc:spChg chg="mod">
          <ac:chgData name="Leventhal, Brian C - leventbc" userId="3adb2060-2beb-4a7d-9680-0848e8f14df8" providerId="ADAL" clId="{574F5506-FE3D-4A83-BC96-C5A841488340}" dt="2022-10-25T10:36:47.961" v="183"/>
          <ac:spMkLst>
            <pc:docMk/>
            <pc:sldMk cId="296753615" sldId="395"/>
            <ac:spMk id="62" creationId="{F9826893-61A9-9F28-067A-FCC27756D62B}"/>
          </ac:spMkLst>
        </pc:spChg>
        <pc:spChg chg="mod">
          <ac:chgData name="Leventhal, Brian C - leventbc" userId="3adb2060-2beb-4a7d-9680-0848e8f14df8" providerId="ADAL" clId="{574F5506-FE3D-4A83-BC96-C5A841488340}" dt="2022-10-25T10:36:47.961" v="183"/>
          <ac:spMkLst>
            <pc:docMk/>
            <pc:sldMk cId="296753615" sldId="395"/>
            <ac:spMk id="64" creationId="{21D16836-1B26-ED3C-87F0-D215B6A45718}"/>
          </ac:spMkLst>
        </pc:spChg>
        <pc:spChg chg="mod">
          <ac:chgData name="Leventhal, Brian C - leventbc" userId="3adb2060-2beb-4a7d-9680-0848e8f14df8" providerId="ADAL" clId="{574F5506-FE3D-4A83-BC96-C5A841488340}" dt="2022-10-25T10:36:47.961" v="183"/>
          <ac:spMkLst>
            <pc:docMk/>
            <pc:sldMk cId="296753615" sldId="395"/>
            <ac:spMk id="65" creationId="{8A632931-69CB-6654-85B1-3DCD865B0976}"/>
          </ac:spMkLst>
        </pc:spChg>
        <pc:grpChg chg="add mod">
          <ac:chgData name="Leventhal, Brian C - leventbc" userId="3adb2060-2beb-4a7d-9680-0848e8f14df8" providerId="ADAL" clId="{574F5506-FE3D-4A83-BC96-C5A841488340}" dt="2022-10-25T10:36:55.418" v="186" actId="1076"/>
          <ac:grpSpMkLst>
            <pc:docMk/>
            <pc:sldMk cId="296753615" sldId="395"/>
            <ac:grpSpMk id="26" creationId="{B9469428-B243-A211-F715-8C8CF4E67FF1}"/>
          </ac:grpSpMkLst>
        </pc:grpChg>
        <pc:grpChg chg="add mod">
          <ac:chgData name="Leventhal, Brian C - leventbc" userId="3adb2060-2beb-4a7d-9680-0848e8f14df8" providerId="ADAL" clId="{574F5506-FE3D-4A83-BC96-C5A841488340}" dt="2022-10-25T10:36:53.762" v="185" actId="1076"/>
          <ac:grpSpMkLst>
            <pc:docMk/>
            <pc:sldMk cId="296753615" sldId="395"/>
            <ac:grpSpMk id="27" creationId="{D0101182-062B-B809-5E65-7E582F111F3E}"/>
          </ac:grpSpMkLst>
        </pc:grpChg>
        <pc:grpChg chg="add mod">
          <ac:chgData name="Leventhal, Brian C - leventbc" userId="3adb2060-2beb-4a7d-9680-0848e8f14df8" providerId="ADAL" clId="{574F5506-FE3D-4A83-BC96-C5A841488340}" dt="2022-10-25T10:37:39.229" v="190" actId="962"/>
          <ac:grpSpMkLst>
            <pc:docMk/>
            <pc:sldMk cId="296753615" sldId="395"/>
            <ac:grpSpMk id="48" creationId="{D3697AA9-AF32-2D65-609D-4D45F3BB5F32}"/>
          </ac:grpSpMkLst>
        </pc:grpChg>
        <pc:grpChg chg="add mod">
          <ac:chgData name="Leventhal, Brian C - leventbc" userId="3adb2060-2beb-4a7d-9680-0848e8f14df8" providerId="ADAL" clId="{574F5506-FE3D-4A83-BC96-C5A841488340}" dt="2022-10-25T10:37:34.843" v="189" actId="962"/>
          <ac:grpSpMkLst>
            <pc:docMk/>
            <pc:sldMk cId="296753615" sldId="395"/>
            <ac:grpSpMk id="51" creationId="{DA8F0121-E20F-F5BB-975C-E896C37107BA}"/>
          </ac:grpSpMkLst>
        </pc:grpChg>
        <pc:grpChg chg="add mod">
          <ac:chgData name="Leventhal, Brian C - leventbc" userId="3adb2060-2beb-4a7d-9680-0848e8f14df8" providerId="ADAL" clId="{574F5506-FE3D-4A83-BC96-C5A841488340}" dt="2022-10-25T10:37:47.018" v="192" actId="962"/>
          <ac:grpSpMkLst>
            <pc:docMk/>
            <pc:sldMk cId="296753615" sldId="395"/>
            <ac:grpSpMk id="54" creationId="{C257BB74-F89D-F726-101C-7467898EE88C}"/>
          </ac:grpSpMkLst>
        </pc:grpChg>
        <pc:grpChg chg="add mod">
          <ac:chgData name="Leventhal, Brian C - leventbc" userId="3adb2060-2beb-4a7d-9680-0848e8f14df8" providerId="ADAL" clId="{574F5506-FE3D-4A83-BC96-C5A841488340}" dt="2022-10-25T10:37:43.017" v="191" actId="962"/>
          <ac:grpSpMkLst>
            <pc:docMk/>
            <pc:sldMk cId="296753615" sldId="395"/>
            <ac:grpSpMk id="57" creationId="{ACC0D938-BC0E-B5E6-D9A4-A72B7184C8ED}"/>
          </ac:grpSpMkLst>
        </pc:grpChg>
        <pc:grpChg chg="add mod">
          <ac:chgData name="Leventhal, Brian C - leventbc" userId="3adb2060-2beb-4a7d-9680-0848e8f14df8" providerId="ADAL" clId="{574F5506-FE3D-4A83-BC96-C5A841488340}" dt="2022-10-25T10:37:55.177" v="194" actId="962"/>
          <ac:grpSpMkLst>
            <pc:docMk/>
            <pc:sldMk cId="296753615" sldId="395"/>
            <ac:grpSpMk id="60" creationId="{10D08D88-02BE-CD8E-E3AA-7695B87F1576}"/>
          </ac:grpSpMkLst>
        </pc:grpChg>
        <pc:grpChg chg="add mod">
          <ac:chgData name="Leventhal, Brian C - leventbc" userId="3adb2060-2beb-4a7d-9680-0848e8f14df8" providerId="ADAL" clId="{574F5506-FE3D-4A83-BC96-C5A841488340}" dt="2022-10-25T10:37:50.794" v="193" actId="962"/>
          <ac:grpSpMkLst>
            <pc:docMk/>
            <pc:sldMk cId="296753615" sldId="395"/>
            <ac:grpSpMk id="63" creationId="{950BF82D-E7BE-DF08-7F2D-08C77DA3ED6B}"/>
          </ac:grpSpMkLst>
        </pc:grpChg>
        <pc:picChg chg="mod">
          <ac:chgData name="Leventhal, Brian C - leventbc" userId="3adb2060-2beb-4a7d-9680-0848e8f14df8" providerId="ADAL" clId="{574F5506-FE3D-4A83-BC96-C5A841488340}" dt="2022-10-25T10:38:41.396" v="203" actId="1076"/>
          <ac:picMkLst>
            <pc:docMk/>
            <pc:sldMk cId="296753615" sldId="395"/>
            <ac:picMk id="23" creationId="{7FA51C17-77F8-B300-3D6D-A15D3E200E2E}"/>
          </ac:picMkLst>
        </pc:picChg>
        <pc:picChg chg="del mod">
          <ac:chgData name="Leventhal, Brian C - leventbc" userId="3adb2060-2beb-4a7d-9680-0848e8f14df8" providerId="ADAL" clId="{574F5506-FE3D-4A83-BC96-C5A841488340}" dt="2022-10-25T10:40:38.703" v="228" actId="478"/>
          <ac:picMkLst>
            <pc:docMk/>
            <pc:sldMk cId="296753615" sldId="395"/>
            <ac:picMk id="24" creationId="{8CEF3BEC-2745-16ED-3BA2-4DAFA1CB5928}"/>
          </ac:picMkLst>
        </pc:picChg>
        <pc:picChg chg="add mod">
          <ac:chgData name="Leventhal, Brian C - leventbc" userId="3adb2060-2beb-4a7d-9680-0848e8f14df8" providerId="ADAL" clId="{574F5506-FE3D-4A83-BC96-C5A841488340}" dt="2022-10-25T10:40:41.237" v="230" actId="1076"/>
          <ac:picMkLst>
            <pc:docMk/>
            <pc:sldMk cId="296753615" sldId="395"/>
            <ac:picMk id="66" creationId="{0EE614DA-CA61-E4EB-5FDC-A2563434E667}"/>
          </ac:picMkLst>
        </pc:picChg>
        <pc:cxnChg chg="mod">
          <ac:chgData name="Leventhal, Brian C - leventbc" userId="3adb2060-2beb-4a7d-9680-0848e8f14df8" providerId="ADAL" clId="{574F5506-FE3D-4A83-BC96-C5A841488340}" dt="2022-10-25T10:34:25.507" v="161" actId="1076"/>
          <ac:cxnSpMkLst>
            <pc:docMk/>
            <pc:sldMk cId="296753615" sldId="395"/>
            <ac:cxnSpMk id="14" creationId="{E6F5893B-350A-A433-BC16-FAF814351761}"/>
          </ac:cxnSpMkLst>
        </pc:cxnChg>
        <pc:cxnChg chg="mod">
          <ac:chgData name="Leventhal, Brian C - leventbc" userId="3adb2060-2beb-4a7d-9680-0848e8f14df8" providerId="ADAL" clId="{574F5506-FE3D-4A83-BC96-C5A841488340}" dt="2022-10-25T10:34:44.370" v="167" actId="1076"/>
          <ac:cxnSpMkLst>
            <pc:docMk/>
            <pc:sldMk cId="296753615" sldId="395"/>
            <ac:cxnSpMk id="25" creationId="{DE0E3EFF-6F5E-DA6E-B851-98DA7A3922D6}"/>
          </ac:cxnSpMkLst>
        </pc:cxnChg>
        <pc:cxnChg chg="mod">
          <ac:chgData name="Leventhal, Brian C - leventbc" userId="3adb2060-2beb-4a7d-9680-0848e8f14df8" providerId="ADAL" clId="{574F5506-FE3D-4A83-BC96-C5A841488340}" dt="2022-10-25T10:34:59.275" v="171" actId="1076"/>
          <ac:cxnSpMkLst>
            <pc:docMk/>
            <pc:sldMk cId="296753615" sldId="395"/>
            <ac:cxnSpMk id="29" creationId="{4B5E0913-E555-1A2D-7E59-27EAD6619A96}"/>
          </ac:cxnSpMkLst>
        </pc:cxnChg>
        <pc:cxnChg chg="mod">
          <ac:chgData name="Leventhal, Brian C - leventbc" userId="3adb2060-2beb-4a7d-9680-0848e8f14df8" providerId="ADAL" clId="{574F5506-FE3D-4A83-BC96-C5A841488340}" dt="2022-10-25T10:35:12.077" v="172" actId="1076"/>
          <ac:cxnSpMkLst>
            <pc:docMk/>
            <pc:sldMk cId="296753615" sldId="395"/>
            <ac:cxnSpMk id="32" creationId="{FF2A9EC6-5210-5B31-37C7-F3477823B1EF}"/>
          </ac:cxnSpMkLst>
        </pc:cxnChg>
      </pc:sldChg>
      <pc:sldChg chg="addSp delSp modSp mod modAnim modNotesTx">
        <pc:chgData name="Leventhal, Brian C - leventbc" userId="3adb2060-2beb-4a7d-9680-0848e8f14df8" providerId="ADAL" clId="{574F5506-FE3D-4A83-BC96-C5A841488340}" dt="2022-10-25T10:51:49.592" v="452" actId="6549"/>
        <pc:sldMkLst>
          <pc:docMk/>
          <pc:sldMk cId="2684192" sldId="407"/>
        </pc:sldMkLst>
        <pc:spChg chg="del">
          <ac:chgData name="Leventhal, Brian C - leventbc" userId="3adb2060-2beb-4a7d-9680-0848e8f14df8" providerId="ADAL" clId="{574F5506-FE3D-4A83-BC96-C5A841488340}" dt="2022-10-25T10:42:00.880" v="238" actId="478"/>
          <ac:spMkLst>
            <pc:docMk/>
            <pc:sldMk cId="2684192" sldId="407"/>
            <ac:spMk id="11" creationId="{ABF15483-6750-5231-FE45-7D0E5CE4FAD7}"/>
          </ac:spMkLst>
        </pc:spChg>
        <pc:spChg chg="mod">
          <ac:chgData name="Leventhal, Brian C - leventbc" userId="3adb2060-2beb-4a7d-9680-0848e8f14df8" providerId="ADAL" clId="{574F5506-FE3D-4A83-BC96-C5A841488340}" dt="2022-10-25T10:42:27.702" v="249" actId="1076"/>
          <ac:spMkLst>
            <pc:docMk/>
            <pc:sldMk cId="2684192" sldId="407"/>
            <ac:spMk id="17" creationId="{94D73DD8-73C3-DAA7-7475-45AFE1714E96}"/>
          </ac:spMkLst>
        </pc:spChg>
        <pc:spChg chg="del">
          <ac:chgData name="Leventhal, Brian C - leventbc" userId="3adb2060-2beb-4a7d-9680-0848e8f14df8" providerId="ADAL" clId="{574F5506-FE3D-4A83-BC96-C5A841488340}" dt="2022-10-25T10:42:03.992" v="240" actId="478"/>
          <ac:spMkLst>
            <pc:docMk/>
            <pc:sldMk cId="2684192" sldId="407"/>
            <ac:spMk id="18" creationId="{3829D101-E860-F835-4842-31B16C6EA805}"/>
          </ac:spMkLst>
        </pc:spChg>
        <pc:spChg chg="del">
          <ac:chgData name="Leventhal, Brian C - leventbc" userId="3adb2060-2beb-4a7d-9680-0848e8f14df8" providerId="ADAL" clId="{574F5506-FE3D-4A83-BC96-C5A841488340}" dt="2022-10-25T10:42:06.863" v="242" actId="478"/>
          <ac:spMkLst>
            <pc:docMk/>
            <pc:sldMk cId="2684192" sldId="407"/>
            <ac:spMk id="19" creationId="{2049A3B2-4DBF-5892-9C56-C67C4A97ED48}"/>
          </ac:spMkLst>
        </pc:spChg>
        <pc:spChg chg="mod">
          <ac:chgData name="Leventhal, Brian C - leventbc" userId="3adb2060-2beb-4a7d-9680-0848e8f14df8" providerId="ADAL" clId="{574F5506-FE3D-4A83-BC96-C5A841488340}" dt="2022-10-25T10:42:38.840" v="251" actId="1076"/>
          <ac:spMkLst>
            <pc:docMk/>
            <pc:sldMk cId="2684192" sldId="407"/>
            <ac:spMk id="20" creationId="{B9E76250-9F2D-69C9-5F8D-186424D7F816}"/>
          </ac:spMkLst>
        </pc:spChg>
        <pc:spChg chg="mod">
          <ac:chgData name="Leventhal, Brian C - leventbc" userId="3adb2060-2beb-4a7d-9680-0848e8f14df8" providerId="ADAL" clId="{574F5506-FE3D-4A83-BC96-C5A841488340}" dt="2022-10-25T10:42:53.669" v="255"/>
          <ac:spMkLst>
            <pc:docMk/>
            <pc:sldMk cId="2684192" sldId="407"/>
            <ac:spMk id="24" creationId="{740D3134-DE9A-5F24-544B-0CA83C45612B}"/>
          </ac:spMkLst>
        </pc:spChg>
        <pc:spChg chg="mod">
          <ac:chgData name="Leventhal, Brian C - leventbc" userId="3adb2060-2beb-4a7d-9680-0848e8f14df8" providerId="ADAL" clId="{574F5506-FE3D-4A83-BC96-C5A841488340}" dt="2022-10-25T10:42:53.669" v="255"/>
          <ac:spMkLst>
            <pc:docMk/>
            <pc:sldMk cId="2684192" sldId="407"/>
            <ac:spMk id="26" creationId="{480017C3-00CA-9523-8E33-49DBFE2A01BD}"/>
          </ac:spMkLst>
        </pc:spChg>
        <pc:spChg chg="mod">
          <ac:chgData name="Leventhal, Brian C - leventbc" userId="3adb2060-2beb-4a7d-9680-0848e8f14df8" providerId="ADAL" clId="{574F5506-FE3D-4A83-BC96-C5A841488340}" dt="2022-10-25T10:42:53.669" v="255"/>
          <ac:spMkLst>
            <pc:docMk/>
            <pc:sldMk cId="2684192" sldId="407"/>
            <ac:spMk id="28" creationId="{5C6DF955-0891-6E42-A7B5-C0903C4980FB}"/>
          </ac:spMkLst>
        </pc:spChg>
        <pc:spChg chg="mod">
          <ac:chgData name="Leventhal, Brian C - leventbc" userId="3adb2060-2beb-4a7d-9680-0848e8f14df8" providerId="ADAL" clId="{574F5506-FE3D-4A83-BC96-C5A841488340}" dt="2022-10-25T10:42:53.669" v="255"/>
          <ac:spMkLst>
            <pc:docMk/>
            <pc:sldMk cId="2684192" sldId="407"/>
            <ac:spMk id="33" creationId="{AC08C7BA-C14B-4D69-D33F-1FE4E6112BBF}"/>
          </ac:spMkLst>
        </pc:spChg>
        <pc:spChg chg="mod">
          <ac:chgData name="Leventhal, Brian C - leventbc" userId="3adb2060-2beb-4a7d-9680-0848e8f14df8" providerId="ADAL" clId="{574F5506-FE3D-4A83-BC96-C5A841488340}" dt="2022-10-25T10:42:29.952" v="250" actId="1076"/>
          <ac:spMkLst>
            <pc:docMk/>
            <pc:sldMk cId="2684192" sldId="407"/>
            <ac:spMk id="35" creationId="{8E5B0A2C-3279-AA08-860A-B69B7F38ADF6}"/>
          </ac:spMkLst>
        </pc:spChg>
        <pc:spChg chg="mod">
          <ac:chgData name="Leventhal, Brian C - leventbc" userId="3adb2060-2beb-4a7d-9680-0848e8f14df8" providerId="ADAL" clId="{574F5506-FE3D-4A83-BC96-C5A841488340}" dt="2022-10-25T10:42:15.309" v="246" actId="1076"/>
          <ac:spMkLst>
            <pc:docMk/>
            <pc:sldMk cId="2684192" sldId="407"/>
            <ac:spMk id="36" creationId="{5A92F7CD-E8D4-170F-97F7-CE6AB09C6452}"/>
          </ac:spMkLst>
        </pc:spChg>
        <pc:spChg chg="del mod">
          <ac:chgData name="Leventhal, Brian C - leventbc" userId="3adb2060-2beb-4a7d-9680-0848e8f14df8" providerId="ADAL" clId="{574F5506-FE3D-4A83-BC96-C5A841488340}" dt="2022-10-25T10:42:08.991" v="244" actId="478"/>
          <ac:spMkLst>
            <pc:docMk/>
            <pc:sldMk cId="2684192" sldId="407"/>
            <ac:spMk id="37" creationId="{F9341B88-6254-A283-058B-6C7E32989F50}"/>
          </ac:spMkLst>
        </pc:spChg>
        <pc:spChg chg="mod">
          <ac:chgData name="Leventhal, Brian C - leventbc" userId="3adb2060-2beb-4a7d-9680-0848e8f14df8" providerId="ADAL" clId="{574F5506-FE3D-4A83-BC96-C5A841488340}" dt="2022-10-25T10:42:53.669" v="255"/>
          <ac:spMkLst>
            <pc:docMk/>
            <pc:sldMk cId="2684192" sldId="407"/>
            <ac:spMk id="38" creationId="{5CC58D05-193B-ACC3-0222-29247E01259B}"/>
          </ac:spMkLst>
        </pc:spChg>
        <pc:spChg chg="mod">
          <ac:chgData name="Leventhal, Brian C - leventbc" userId="3adb2060-2beb-4a7d-9680-0848e8f14df8" providerId="ADAL" clId="{574F5506-FE3D-4A83-BC96-C5A841488340}" dt="2022-10-25T10:42:53.669" v="255"/>
          <ac:spMkLst>
            <pc:docMk/>
            <pc:sldMk cId="2684192" sldId="407"/>
            <ac:spMk id="39" creationId="{2D0A62C1-7765-91E8-DA58-0C7CB6B3172E}"/>
          </ac:spMkLst>
        </pc:spChg>
        <pc:spChg chg="mod">
          <ac:chgData name="Leventhal, Brian C - leventbc" userId="3adb2060-2beb-4a7d-9680-0848e8f14df8" providerId="ADAL" clId="{574F5506-FE3D-4A83-BC96-C5A841488340}" dt="2022-10-25T10:42:53.669" v="255"/>
          <ac:spMkLst>
            <pc:docMk/>
            <pc:sldMk cId="2684192" sldId="407"/>
            <ac:spMk id="41" creationId="{4640031C-F9FF-E240-2C85-BB29645815A3}"/>
          </ac:spMkLst>
        </pc:spChg>
        <pc:spChg chg="mod">
          <ac:chgData name="Leventhal, Brian C - leventbc" userId="3adb2060-2beb-4a7d-9680-0848e8f14df8" providerId="ADAL" clId="{574F5506-FE3D-4A83-BC96-C5A841488340}" dt="2022-10-25T10:42:53.669" v="255"/>
          <ac:spMkLst>
            <pc:docMk/>
            <pc:sldMk cId="2684192" sldId="407"/>
            <ac:spMk id="42" creationId="{F693420B-4539-4D1B-7C4F-67AC44B63BB6}"/>
          </ac:spMkLst>
        </pc:spChg>
        <pc:spChg chg="mod">
          <ac:chgData name="Leventhal, Brian C - leventbc" userId="3adb2060-2beb-4a7d-9680-0848e8f14df8" providerId="ADAL" clId="{574F5506-FE3D-4A83-BC96-C5A841488340}" dt="2022-10-25T10:42:53.669" v="255"/>
          <ac:spMkLst>
            <pc:docMk/>
            <pc:sldMk cId="2684192" sldId="407"/>
            <ac:spMk id="44" creationId="{90094403-40E7-905A-2363-9B6CAEF31176}"/>
          </ac:spMkLst>
        </pc:spChg>
        <pc:spChg chg="mod">
          <ac:chgData name="Leventhal, Brian C - leventbc" userId="3adb2060-2beb-4a7d-9680-0848e8f14df8" providerId="ADAL" clId="{574F5506-FE3D-4A83-BC96-C5A841488340}" dt="2022-10-25T10:42:53.669" v="255"/>
          <ac:spMkLst>
            <pc:docMk/>
            <pc:sldMk cId="2684192" sldId="407"/>
            <ac:spMk id="45" creationId="{567B31A6-BC2A-B96B-D1EB-03629B246E38}"/>
          </ac:spMkLst>
        </pc:spChg>
        <pc:spChg chg="mod">
          <ac:chgData name="Leventhal, Brian C - leventbc" userId="3adb2060-2beb-4a7d-9680-0848e8f14df8" providerId="ADAL" clId="{574F5506-FE3D-4A83-BC96-C5A841488340}" dt="2022-10-25T10:42:53.669" v="255"/>
          <ac:spMkLst>
            <pc:docMk/>
            <pc:sldMk cId="2684192" sldId="407"/>
            <ac:spMk id="47" creationId="{405992A7-A3E3-DE58-DCE8-0A345C901AE1}"/>
          </ac:spMkLst>
        </pc:spChg>
        <pc:spChg chg="mod">
          <ac:chgData name="Leventhal, Brian C - leventbc" userId="3adb2060-2beb-4a7d-9680-0848e8f14df8" providerId="ADAL" clId="{574F5506-FE3D-4A83-BC96-C5A841488340}" dt="2022-10-25T10:42:53.669" v="255"/>
          <ac:spMkLst>
            <pc:docMk/>
            <pc:sldMk cId="2684192" sldId="407"/>
            <ac:spMk id="48" creationId="{462A6C35-55B5-EE0D-E889-C2438559B2A7}"/>
          </ac:spMkLst>
        </pc:spChg>
        <pc:spChg chg="mod">
          <ac:chgData name="Leventhal, Brian C - leventbc" userId="3adb2060-2beb-4a7d-9680-0848e8f14df8" providerId="ADAL" clId="{574F5506-FE3D-4A83-BC96-C5A841488340}" dt="2022-10-25T10:42:53.669" v="255"/>
          <ac:spMkLst>
            <pc:docMk/>
            <pc:sldMk cId="2684192" sldId="407"/>
            <ac:spMk id="50" creationId="{E5A487D2-47DB-679E-25E0-3DB28CF0C1E5}"/>
          </ac:spMkLst>
        </pc:spChg>
        <pc:spChg chg="mod">
          <ac:chgData name="Leventhal, Brian C - leventbc" userId="3adb2060-2beb-4a7d-9680-0848e8f14df8" providerId="ADAL" clId="{574F5506-FE3D-4A83-BC96-C5A841488340}" dt="2022-10-25T10:42:53.669" v="255"/>
          <ac:spMkLst>
            <pc:docMk/>
            <pc:sldMk cId="2684192" sldId="407"/>
            <ac:spMk id="51" creationId="{2F292E1B-7D41-BC6E-4584-0C14853CF84A}"/>
          </ac:spMkLst>
        </pc:spChg>
        <pc:spChg chg="mod">
          <ac:chgData name="Leventhal, Brian C - leventbc" userId="3adb2060-2beb-4a7d-9680-0848e8f14df8" providerId="ADAL" clId="{574F5506-FE3D-4A83-BC96-C5A841488340}" dt="2022-10-25T10:42:53.669" v="255"/>
          <ac:spMkLst>
            <pc:docMk/>
            <pc:sldMk cId="2684192" sldId="407"/>
            <ac:spMk id="53" creationId="{60BF8960-B197-EC8F-46F9-0DC21513D86E}"/>
          </ac:spMkLst>
        </pc:spChg>
        <pc:spChg chg="mod">
          <ac:chgData name="Leventhal, Brian C - leventbc" userId="3adb2060-2beb-4a7d-9680-0848e8f14df8" providerId="ADAL" clId="{574F5506-FE3D-4A83-BC96-C5A841488340}" dt="2022-10-25T10:42:53.669" v="255"/>
          <ac:spMkLst>
            <pc:docMk/>
            <pc:sldMk cId="2684192" sldId="407"/>
            <ac:spMk id="54" creationId="{845150FA-74CE-984D-4C5E-3D5BBF7003DB}"/>
          </ac:spMkLst>
        </pc:spChg>
        <pc:grpChg chg="add mod">
          <ac:chgData name="Leventhal, Brian C - leventbc" userId="3adb2060-2beb-4a7d-9680-0848e8f14df8" providerId="ADAL" clId="{574F5506-FE3D-4A83-BC96-C5A841488340}" dt="2022-10-25T10:43:08.943" v="258" actId="962"/>
          <ac:grpSpMkLst>
            <pc:docMk/>
            <pc:sldMk cId="2684192" sldId="407"/>
            <ac:grpSpMk id="23" creationId="{4F40D267-59D5-9D7B-FD2A-420E83DFF21E}"/>
          </ac:grpSpMkLst>
        </pc:grpChg>
        <pc:grpChg chg="add mod">
          <ac:chgData name="Leventhal, Brian C - leventbc" userId="3adb2060-2beb-4a7d-9680-0848e8f14df8" providerId="ADAL" clId="{574F5506-FE3D-4A83-BC96-C5A841488340}" dt="2022-10-25T10:43:05.887" v="257" actId="962"/>
          <ac:grpSpMkLst>
            <pc:docMk/>
            <pc:sldMk cId="2684192" sldId="407"/>
            <ac:grpSpMk id="27" creationId="{21104722-E029-5648-4914-67D569D244E7}"/>
          </ac:grpSpMkLst>
        </pc:grpChg>
        <pc:grpChg chg="add mod">
          <ac:chgData name="Leventhal, Brian C - leventbc" userId="3adb2060-2beb-4a7d-9680-0848e8f14df8" providerId="ADAL" clId="{574F5506-FE3D-4A83-BC96-C5A841488340}" dt="2022-10-25T10:43:12.719" v="259" actId="962"/>
          <ac:grpSpMkLst>
            <pc:docMk/>
            <pc:sldMk cId="2684192" sldId="407"/>
            <ac:grpSpMk id="34" creationId="{5D262E8A-6966-A30D-2BAF-7743739A8F4A}"/>
          </ac:grpSpMkLst>
        </pc:grpChg>
        <pc:grpChg chg="add mod">
          <ac:chgData name="Leventhal, Brian C - leventbc" userId="3adb2060-2beb-4a7d-9680-0848e8f14df8" providerId="ADAL" clId="{574F5506-FE3D-4A83-BC96-C5A841488340}" dt="2022-10-25T10:43:15.815" v="260" actId="962"/>
          <ac:grpSpMkLst>
            <pc:docMk/>
            <pc:sldMk cId="2684192" sldId="407"/>
            <ac:grpSpMk id="40" creationId="{69A7C6C4-ED05-F2B7-BF60-EC304D258E6E}"/>
          </ac:grpSpMkLst>
        </pc:grpChg>
        <pc:grpChg chg="add mod">
          <ac:chgData name="Leventhal, Brian C - leventbc" userId="3adb2060-2beb-4a7d-9680-0848e8f14df8" providerId="ADAL" clId="{574F5506-FE3D-4A83-BC96-C5A841488340}" dt="2022-10-25T10:43:23.586" v="261" actId="962"/>
          <ac:grpSpMkLst>
            <pc:docMk/>
            <pc:sldMk cId="2684192" sldId="407"/>
            <ac:grpSpMk id="43" creationId="{9DA468F0-941C-B891-59A9-B6785FA9F20B}"/>
          </ac:grpSpMkLst>
        </pc:grpChg>
        <pc:grpChg chg="add mod">
          <ac:chgData name="Leventhal, Brian C - leventbc" userId="3adb2060-2beb-4a7d-9680-0848e8f14df8" providerId="ADAL" clId="{574F5506-FE3D-4A83-BC96-C5A841488340}" dt="2022-10-25T10:43:27.315" v="262" actId="962"/>
          <ac:grpSpMkLst>
            <pc:docMk/>
            <pc:sldMk cId="2684192" sldId="407"/>
            <ac:grpSpMk id="46" creationId="{276B7AC2-5322-398B-1535-4A7ABC62BC58}"/>
          </ac:grpSpMkLst>
        </pc:grpChg>
        <pc:grpChg chg="add mod">
          <ac:chgData name="Leventhal, Brian C - leventbc" userId="3adb2060-2beb-4a7d-9680-0848e8f14df8" providerId="ADAL" clId="{574F5506-FE3D-4A83-BC96-C5A841488340}" dt="2022-10-25T10:43:30.835" v="263" actId="962"/>
          <ac:grpSpMkLst>
            <pc:docMk/>
            <pc:sldMk cId="2684192" sldId="407"/>
            <ac:grpSpMk id="49" creationId="{61B50F8E-9E18-3E63-FDE9-7421F3D8D66B}"/>
          </ac:grpSpMkLst>
        </pc:grpChg>
        <pc:grpChg chg="add mod">
          <ac:chgData name="Leventhal, Brian C - leventbc" userId="3adb2060-2beb-4a7d-9680-0848e8f14df8" providerId="ADAL" clId="{574F5506-FE3D-4A83-BC96-C5A841488340}" dt="2022-10-25T10:43:35.443" v="264" actId="962"/>
          <ac:grpSpMkLst>
            <pc:docMk/>
            <pc:sldMk cId="2684192" sldId="407"/>
            <ac:grpSpMk id="52" creationId="{0927E943-DE66-8B9D-8C14-EF9B0CE33D22}"/>
          </ac:grpSpMkLst>
        </pc:grpChg>
        <pc:picChg chg="mod">
          <ac:chgData name="Leventhal, Brian C - leventbc" userId="3adb2060-2beb-4a7d-9680-0848e8f14df8" providerId="ADAL" clId="{574F5506-FE3D-4A83-BC96-C5A841488340}" dt="2022-10-25T10:43:45.805" v="265" actId="1076"/>
          <ac:picMkLst>
            <pc:docMk/>
            <pc:sldMk cId="2684192" sldId="407"/>
            <ac:picMk id="2" creationId="{0D4EC2E0-8848-92A8-F171-A603EF40953D}"/>
          </ac:picMkLst>
        </pc:picChg>
        <pc:picChg chg="mod">
          <ac:chgData name="Leventhal, Brian C - leventbc" userId="3adb2060-2beb-4a7d-9680-0848e8f14df8" providerId="ADAL" clId="{574F5506-FE3D-4A83-BC96-C5A841488340}" dt="2022-10-25T10:44:45.372" v="284" actId="1076"/>
          <ac:picMkLst>
            <pc:docMk/>
            <pc:sldMk cId="2684192" sldId="407"/>
            <ac:picMk id="10" creationId="{4AFC9D96-2DB8-27B7-5FE5-89CF5760B6A1}"/>
          </ac:picMkLst>
        </pc:picChg>
        <pc:picChg chg="mod">
          <ac:chgData name="Leventhal, Brian C - leventbc" userId="3adb2060-2beb-4a7d-9680-0848e8f14df8" providerId="ADAL" clId="{574F5506-FE3D-4A83-BC96-C5A841488340}" dt="2022-10-25T10:45:13.289" v="293" actId="1076"/>
          <ac:picMkLst>
            <pc:docMk/>
            <pc:sldMk cId="2684192" sldId="407"/>
            <ac:picMk id="12" creationId="{3FB0D80F-1A71-220A-ABEE-6F7122CAC65F}"/>
          </ac:picMkLst>
        </pc:picChg>
        <pc:cxnChg chg="mod">
          <ac:chgData name="Leventhal, Brian C - leventbc" userId="3adb2060-2beb-4a7d-9680-0848e8f14df8" providerId="ADAL" clId="{574F5506-FE3D-4A83-BC96-C5A841488340}" dt="2022-10-25T10:42:46.905" v="254" actId="14100"/>
          <ac:cxnSpMkLst>
            <pc:docMk/>
            <pc:sldMk cId="2684192" sldId="407"/>
            <ac:cxnSpMk id="14" creationId="{E6F5893B-350A-A433-BC16-FAF814351761}"/>
          </ac:cxnSpMkLst>
        </pc:cxnChg>
        <pc:cxnChg chg="mod">
          <ac:chgData name="Leventhal, Brian C - leventbc" userId="3adb2060-2beb-4a7d-9680-0848e8f14df8" providerId="ADAL" clId="{574F5506-FE3D-4A83-BC96-C5A841488340}" dt="2022-10-25T10:42:43.539" v="253" actId="14100"/>
          <ac:cxnSpMkLst>
            <pc:docMk/>
            <pc:sldMk cId="2684192" sldId="407"/>
            <ac:cxnSpMk id="25" creationId="{DE0E3EFF-6F5E-DA6E-B851-98DA7A3922D6}"/>
          </ac:cxnSpMkLst>
        </pc:cxnChg>
        <pc:cxnChg chg="mod">
          <ac:chgData name="Leventhal, Brian C - leventbc" userId="3adb2060-2beb-4a7d-9680-0848e8f14df8" providerId="ADAL" clId="{574F5506-FE3D-4A83-BC96-C5A841488340}" dt="2022-10-25T10:42:41.897" v="252" actId="14100"/>
          <ac:cxnSpMkLst>
            <pc:docMk/>
            <pc:sldMk cId="2684192" sldId="407"/>
            <ac:cxnSpMk id="29" creationId="{4B5E0913-E555-1A2D-7E59-27EAD6619A96}"/>
          </ac:cxnSpMkLst>
        </pc:cxnChg>
        <pc:cxnChg chg="mod">
          <ac:chgData name="Leventhal, Brian C - leventbc" userId="3adb2060-2beb-4a7d-9680-0848e8f14df8" providerId="ADAL" clId="{574F5506-FE3D-4A83-BC96-C5A841488340}" dt="2022-10-25T10:42:38.840" v="251" actId="1076"/>
          <ac:cxnSpMkLst>
            <pc:docMk/>
            <pc:sldMk cId="2684192" sldId="407"/>
            <ac:cxnSpMk id="32" creationId="{FF2A9EC6-5210-5B31-37C7-F3477823B1EF}"/>
          </ac:cxnSpMkLst>
        </pc:cxnChg>
      </pc:sldChg>
      <pc:sldChg chg="addSp delSp modSp mod delAnim modAnim modNotesTx">
        <pc:chgData name="Leventhal, Brian C - leventbc" userId="3adb2060-2beb-4a7d-9680-0848e8f14df8" providerId="ADAL" clId="{574F5506-FE3D-4A83-BC96-C5A841488340}" dt="2022-10-25T10:51:51.660" v="453" actId="6549"/>
        <pc:sldMkLst>
          <pc:docMk/>
          <pc:sldMk cId="959627339" sldId="408"/>
        </pc:sldMkLst>
        <pc:spChg chg="del">
          <ac:chgData name="Leventhal, Brian C - leventbc" userId="3adb2060-2beb-4a7d-9680-0848e8f14df8" providerId="ADAL" clId="{574F5506-FE3D-4A83-BC96-C5A841488340}" dt="2022-10-25T10:46:23.053" v="309" actId="478"/>
          <ac:spMkLst>
            <pc:docMk/>
            <pc:sldMk cId="959627339" sldId="408"/>
            <ac:spMk id="11" creationId="{ABF15483-6750-5231-FE45-7D0E5CE4FAD7}"/>
          </ac:spMkLst>
        </pc:spChg>
        <pc:spChg chg="mod">
          <ac:chgData name="Leventhal, Brian C - leventbc" userId="3adb2060-2beb-4a7d-9680-0848e8f14df8" providerId="ADAL" clId="{574F5506-FE3D-4A83-BC96-C5A841488340}" dt="2022-10-25T10:47:26.793" v="323"/>
          <ac:spMkLst>
            <pc:docMk/>
            <pc:sldMk cId="959627339" sldId="408"/>
            <ac:spMk id="13" creationId="{5A720219-0F08-D562-B22B-766E121C8206}"/>
          </ac:spMkLst>
        </pc:spChg>
        <pc:spChg chg="mod">
          <ac:chgData name="Leventhal, Brian C - leventbc" userId="3adb2060-2beb-4a7d-9680-0848e8f14df8" providerId="ADAL" clId="{574F5506-FE3D-4A83-BC96-C5A841488340}" dt="2022-10-25T10:47:26.793" v="323"/>
          <ac:spMkLst>
            <pc:docMk/>
            <pc:sldMk cId="959627339" sldId="408"/>
            <ac:spMk id="15" creationId="{554B021A-89F2-16F6-0899-6B93C8DE75E6}"/>
          </ac:spMkLst>
        </pc:spChg>
        <pc:spChg chg="mod ord">
          <ac:chgData name="Leventhal, Brian C - leventbc" userId="3adb2060-2beb-4a7d-9680-0848e8f14df8" providerId="ADAL" clId="{574F5506-FE3D-4A83-BC96-C5A841488340}" dt="2022-10-25T10:46:49.562" v="313" actId="1076"/>
          <ac:spMkLst>
            <pc:docMk/>
            <pc:sldMk cId="959627339" sldId="408"/>
            <ac:spMk id="17" creationId="{94D73DD8-73C3-DAA7-7475-45AFE1714E96}"/>
          </ac:spMkLst>
        </pc:spChg>
        <pc:spChg chg="del mod ord">
          <ac:chgData name="Leventhal, Brian C - leventbc" userId="3adb2060-2beb-4a7d-9680-0848e8f14df8" providerId="ADAL" clId="{574F5506-FE3D-4A83-BC96-C5A841488340}" dt="2022-10-25T10:46:21.733" v="308" actId="478"/>
          <ac:spMkLst>
            <pc:docMk/>
            <pc:sldMk cId="959627339" sldId="408"/>
            <ac:spMk id="18" creationId="{3829D101-E860-F835-4842-31B16C6EA805}"/>
          </ac:spMkLst>
        </pc:spChg>
        <pc:spChg chg="del">
          <ac:chgData name="Leventhal, Brian C - leventbc" userId="3adb2060-2beb-4a7d-9680-0848e8f14df8" providerId="ADAL" clId="{574F5506-FE3D-4A83-BC96-C5A841488340}" dt="2022-10-25T10:46:24.157" v="310" actId="478"/>
          <ac:spMkLst>
            <pc:docMk/>
            <pc:sldMk cId="959627339" sldId="408"/>
            <ac:spMk id="19" creationId="{2049A3B2-4DBF-5892-9C56-C67C4A97ED48}"/>
          </ac:spMkLst>
        </pc:spChg>
        <pc:spChg chg="mod">
          <ac:chgData name="Leventhal, Brian C - leventbc" userId="3adb2060-2beb-4a7d-9680-0848e8f14df8" providerId="ADAL" clId="{574F5506-FE3D-4A83-BC96-C5A841488340}" dt="2022-10-25T10:47:26.793" v="323"/>
          <ac:spMkLst>
            <pc:docMk/>
            <pc:sldMk cId="959627339" sldId="408"/>
            <ac:spMk id="23" creationId="{E6A28BAD-8E79-CC47-58D0-6131C018ED2B}"/>
          </ac:spMkLst>
        </pc:spChg>
        <pc:spChg chg="mod">
          <ac:chgData name="Leventhal, Brian C - leventbc" userId="3adb2060-2beb-4a7d-9680-0848e8f14df8" providerId="ADAL" clId="{574F5506-FE3D-4A83-BC96-C5A841488340}" dt="2022-10-25T10:47:26.793" v="323"/>
          <ac:spMkLst>
            <pc:docMk/>
            <pc:sldMk cId="959627339" sldId="408"/>
            <ac:spMk id="24" creationId="{EA4E5666-B4F2-C204-EBEF-6297DAB8F8F8}"/>
          </ac:spMkLst>
        </pc:spChg>
        <pc:spChg chg="mod">
          <ac:chgData name="Leventhal, Brian C - leventbc" userId="3adb2060-2beb-4a7d-9680-0848e8f14df8" providerId="ADAL" clId="{574F5506-FE3D-4A83-BC96-C5A841488340}" dt="2022-10-25T10:47:26.793" v="323"/>
          <ac:spMkLst>
            <pc:docMk/>
            <pc:sldMk cId="959627339" sldId="408"/>
            <ac:spMk id="27" creationId="{AE446FB3-82A9-C1B7-5558-5008067E7104}"/>
          </ac:spMkLst>
        </pc:spChg>
        <pc:spChg chg="mod">
          <ac:chgData name="Leventhal, Brian C - leventbc" userId="3adb2060-2beb-4a7d-9680-0848e8f14df8" providerId="ADAL" clId="{574F5506-FE3D-4A83-BC96-C5A841488340}" dt="2022-10-25T10:47:26.793" v="323"/>
          <ac:spMkLst>
            <pc:docMk/>
            <pc:sldMk cId="959627339" sldId="408"/>
            <ac:spMk id="31" creationId="{E545A836-8569-8E25-FE41-5A0FFD988B9A}"/>
          </ac:spMkLst>
        </pc:spChg>
        <pc:spChg chg="mod">
          <ac:chgData name="Leventhal, Brian C - leventbc" userId="3adb2060-2beb-4a7d-9680-0848e8f14df8" providerId="ADAL" clId="{574F5506-FE3D-4A83-BC96-C5A841488340}" dt="2022-10-25T10:47:26.793" v="323"/>
          <ac:spMkLst>
            <pc:docMk/>
            <pc:sldMk cId="959627339" sldId="408"/>
            <ac:spMk id="33" creationId="{F19BD6B7-A8EA-1D24-118E-7B051870E349}"/>
          </ac:spMkLst>
        </pc:spChg>
        <pc:spChg chg="mod">
          <ac:chgData name="Leventhal, Brian C - leventbc" userId="3adb2060-2beb-4a7d-9680-0848e8f14df8" providerId="ADAL" clId="{574F5506-FE3D-4A83-BC96-C5A841488340}" dt="2022-10-25T10:47:26.793" v="323"/>
          <ac:spMkLst>
            <pc:docMk/>
            <pc:sldMk cId="959627339" sldId="408"/>
            <ac:spMk id="34" creationId="{895E82C5-8468-C974-A142-CD0953517019}"/>
          </ac:spMkLst>
        </pc:spChg>
        <pc:spChg chg="mod ord">
          <ac:chgData name="Leventhal, Brian C - leventbc" userId="3adb2060-2beb-4a7d-9680-0848e8f14df8" providerId="ADAL" clId="{574F5506-FE3D-4A83-BC96-C5A841488340}" dt="2022-10-25T10:47:09.697" v="317" actId="1076"/>
          <ac:spMkLst>
            <pc:docMk/>
            <pc:sldMk cId="959627339" sldId="408"/>
            <ac:spMk id="35" creationId="{8E5B0A2C-3279-AA08-860A-B69B7F38ADF6}"/>
          </ac:spMkLst>
        </pc:spChg>
        <pc:spChg chg="mod ord">
          <ac:chgData name="Leventhal, Brian C - leventbc" userId="3adb2060-2beb-4a7d-9680-0848e8f14df8" providerId="ADAL" clId="{574F5506-FE3D-4A83-BC96-C5A841488340}" dt="2022-10-25T10:47:12.898" v="318" actId="1076"/>
          <ac:spMkLst>
            <pc:docMk/>
            <pc:sldMk cId="959627339" sldId="408"/>
            <ac:spMk id="36" creationId="{5A92F7CD-E8D4-170F-97F7-CE6AB09C6452}"/>
          </ac:spMkLst>
        </pc:spChg>
        <pc:spChg chg="mod">
          <ac:chgData name="Leventhal, Brian C - leventbc" userId="3adb2060-2beb-4a7d-9680-0848e8f14df8" providerId="ADAL" clId="{574F5506-FE3D-4A83-BC96-C5A841488340}" dt="2022-10-25T10:47:26.793" v="323"/>
          <ac:spMkLst>
            <pc:docMk/>
            <pc:sldMk cId="959627339" sldId="408"/>
            <ac:spMk id="38" creationId="{B57D8AA8-F4ED-AD77-48FA-C92EEA75B3E6}"/>
          </ac:spMkLst>
        </pc:spChg>
        <pc:spChg chg="mod">
          <ac:chgData name="Leventhal, Brian C - leventbc" userId="3adb2060-2beb-4a7d-9680-0848e8f14df8" providerId="ADAL" clId="{574F5506-FE3D-4A83-BC96-C5A841488340}" dt="2022-10-25T10:47:26.793" v="323"/>
          <ac:spMkLst>
            <pc:docMk/>
            <pc:sldMk cId="959627339" sldId="408"/>
            <ac:spMk id="39" creationId="{BAF1170B-8066-10CC-F555-44F8A8965E57}"/>
          </ac:spMkLst>
        </pc:spChg>
        <pc:spChg chg="mod">
          <ac:chgData name="Leventhal, Brian C - leventbc" userId="3adb2060-2beb-4a7d-9680-0848e8f14df8" providerId="ADAL" clId="{574F5506-FE3D-4A83-BC96-C5A841488340}" dt="2022-10-25T10:47:26.793" v="323"/>
          <ac:spMkLst>
            <pc:docMk/>
            <pc:sldMk cId="959627339" sldId="408"/>
            <ac:spMk id="41" creationId="{320945D5-2B6C-0355-4DCC-DC2915512456}"/>
          </ac:spMkLst>
        </pc:spChg>
        <pc:spChg chg="mod">
          <ac:chgData name="Leventhal, Brian C - leventbc" userId="3adb2060-2beb-4a7d-9680-0848e8f14df8" providerId="ADAL" clId="{574F5506-FE3D-4A83-BC96-C5A841488340}" dt="2022-10-25T10:47:26.793" v="323"/>
          <ac:spMkLst>
            <pc:docMk/>
            <pc:sldMk cId="959627339" sldId="408"/>
            <ac:spMk id="42" creationId="{24B30419-B253-7064-7FD2-75297EDE8343}"/>
          </ac:spMkLst>
        </pc:spChg>
        <pc:grpChg chg="add mod">
          <ac:chgData name="Leventhal, Brian C - leventbc" userId="3adb2060-2beb-4a7d-9680-0848e8f14df8" providerId="ADAL" clId="{574F5506-FE3D-4A83-BC96-C5A841488340}" dt="2022-10-25T10:47:58.253" v="330" actId="962"/>
          <ac:grpSpMkLst>
            <pc:docMk/>
            <pc:sldMk cId="959627339" sldId="408"/>
            <ac:grpSpMk id="12" creationId="{C6DD9147-308D-8831-F65C-6F210FA62090}"/>
          </ac:grpSpMkLst>
        </pc:grpChg>
        <pc:grpChg chg="add mod">
          <ac:chgData name="Leventhal, Brian C - leventbc" userId="3adb2060-2beb-4a7d-9680-0848e8f14df8" providerId="ADAL" clId="{574F5506-FE3D-4A83-BC96-C5A841488340}" dt="2022-10-25T10:47:54.372" v="329" actId="962"/>
          <ac:grpSpMkLst>
            <pc:docMk/>
            <pc:sldMk cId="959627339" sldId="408"/>
            <ac:grpSpMk id="20" creationId="{2FCF298B-F491-D469-7316-18DF20D33A03}"/>
          </ac:grpSpMkLst>
        </pc:grpChg>
        <pc:grpChg chg="add mod">
          <ac:chgData name="Leventhal, Brian C - leventbc" userId="3adb2060-2beb-4a7d-9680-0848e8f14df8" providerId="ADAL" clId="{574F5506-FE3D-4A83-BC96-C5A841488340}" dt="2022-10-25T10:48:02.965" v="331" actId="962"/>
          <ac:grpSpMkLst>
            <pc:docMk/>
            <pc:sldMk cId="959627339" sldId="408"/>
            <ac:grpSpMk id="26" creationId="{A9426DA8-2473-78A9-D69F-49A078E7F655}"/>
          </ac:grpSpMkLst>
        </pc:grpChg>
        <pc:grpChg chg="add mod">
          <ac:chgData name="Leventhal, Brian C - leventbc" userId="3adb2060-2beb-4a7d-9680-0848e8f14df8" providerId="ADAL" clId="{574F5506-FE3D-4A83-BC96-C5A841488340}" dt="2022-10-25T10:48:08.017" v="332" actId="962"/>
          <ac:grpSpMkLst>
            <pc:docMk/>
            <pc:sldMk cId="959627339" sldId="408"/>
            <ac:grpSpMk id="32" creationId="{CCD7504F-EC91-B665-EC1E-0AA1E0A9CBB1}"/>
          </ac:grpSpMkLst>
        </pc:grpChg>
        <pc:grpChg chg="add mod">
          <ac:chgData name="Leventhal, Brian C - leventbc" userId="3adb2060-2beb-4a7d-9680-0848e8f14df8" providerId="ADAL" clId="{574F5506-FE3D-4A83-BC96-C5A841488340}" dt="2022-10-25T10:48:11.577" v="333" actId="962"/>
          <ac:grpSpMkLst>
            <pc:docMk/>
            <pc:sldMk cId="959627339" sldId="408"/>
            <ac:grpSpMk id="37" creationId="{067EB090-7DDE-BFFA-4D54-1E531154ECDF}"/>
          </ac:grpSpMkLst>
        </pc:grpChg>
        <pc:grpChg chg="add mod">
          <ac:chgData name="Leventhal, Brian C - leventbc" userId="3adb2060-2beb-4a7d-9680-0848e8f14df8" providerId="ADAL" clId="{574F5506-FE3D-4A83-BC96-C5A841488340}" dt="2022-10-25T10:48:16.601" v="334" actId="962"/>
          <ac:grpSpMkLst>
            <pc:docMk/>
            <pc:sldMk cId="959627339" sldId="408"/>
            <ac:grpSpMk id="40" creationId="{2280ED39-6032-D58C-DF10-9466159AF704}"/>
          </ac:grpSpMkLst>
        </pc:grpChg>
        <pc:picChg chg="mod">
          <ac:chgData name="Leventhal, Brian C - leventbc" userId="3adb2060-2beb-4a7d-9680-0848e8f14df8" providerId="ADAL" clId="{574F5506-FE3D-4A83-BC96-C5A841488340}" dt="2022-10-25T10:48:19.725" v="335" actId="1076"/>
          <ac:picMkLst>
            <pc:docMk/>
            <pc:sldMk cId="959627339" sldId="408"/>
            <ac:picMk id="16" creationId="{F068E659-1347-8E3A-5EA0-4148B22A321E}"/>
          </ac:picMkLst>
        </pc:picChg>
        <pc:picChg chg="mod">
          <ac:chgData name="Leventhal, Brian C - leventbc" userId="3adb2060-2beb-4a7d-9680-0848e8f14df8" providerId="ADAL" clId="{574F5506-FE3D-4A83-BC96-C5A841488340}" dt="2022-10-25T10:48:20.829" v="336" actId="1076"/>
          <ac:picMkLst>
            <pc:docMk/>
            <pc:sldMk cId="959627339" sldId="408"/>
            <ac:picMk id="21" creationId="{C47C1894-3BF1-8F67-0BA2-0512EDBBD306}"/>
          </ac:picMkLst>
        </pc:picChg>
        <pc:picChg chg="mod">
          <ac:chgData name="Leventhal, Brian C - leventbc" userId="3adb2060-2beb-4a7d-9680-0848e8f14df8" providerId="ADAL" clId="{574F5506-FE3D-4A83-BC96-C5A841488340}" dt="2022-10-25T10:48:22.108" v="337" actId="1076"/>
          <ac:picMkLst>
            <pc:docMk/>
            <pc:sldMk cId="959627339" sldId="408"/>
            <ac:picMk id="22" creationId="{8F90AB10-164F-60BA-052D-CC2ED7F406E2}"/>
          </ac:picMkLst>
        </pc:picChg>
        <pc:cxnChg chg="mod">
          <ac:chgData name="Leventhal, Brian C - leventbc" userId="3adb2060-2beb-4a7d-9680-0848e8f14df8" providerId="ADAL" clId="{574F5506-FE3D-4A83-BC96-C5A841488340}" dt="2022-10-25T10:47:20.491" v="322" actId="14100"/>
          <ac:cxnSpMkLst>
            <pc:docMk/>
            <pc:sldMk cId="959627339" sldId="408"/>
            <ac:cxnSpMk id="14" creationId="{E6F5893B-350A-A433-BC16-FAF814351761}"/>
          </ac:cxnSpMkLst>
        </pc:cxnChg>
        <pc:cxnChg chg="mod">
          <ac:chgData name="Leventhal, Brian C - leventbc" userId="3adb2060-2beb-4a7d-9680-0848e8f14df8" providerId="ADAL" clId="{574F5506-FE3D-4A83-BC96-C5A841488340}" dt="2022-10-25T10:47:09.697" v="317" actId="1076"/>
          <ac:cxnSpMkLst>
            <pc:docMk/>
            <pc:sldMk cId="959627339" sldId="408"/>
            <ac:cxnSpMk id="25" creationId="{DE0E3EFF-6F5E-DA6E-B851-98DA7A3922D6}"/>
          </ac:cxnSpMkLst>
        </pc:cxnChg>
        <pc:cxnChg chg="mod">
          <ac:chgData name="Leventhal, Brian C - leventbc" userId="3adb2060-2beb-4a7d-9680-0848e8f14df8" providerId="ADAL" clId="{574F5506-FE3D-4A83-BC96-C5A841488340}" dt="2022-10-25T10:47:15.299" v="319" actId="14100"/>
          <ac:cxnSpMkLst>
            <pc:docMk/>
            <pc:sldMk cId="959627339" sldId="408"/>
            <ac:cxnSpMk id="29" creationId="{4B5E0913-E555-1A2D-7E59-27EAD6619A96}"/>
          </ac:cxnSpMkLst>
        </pc:cxnChg>
      </pc:sldChg>
    </pc:docChg>
  </pc:docChgLst>
  <pc:docChgLst>
    <pc:chgData name="Leventhal, Brian C - leventbc" userId="3adb2060-2beb-4a7d-9680-0848e8f14df8" providerId="ADAL" clId="{F9A3C07C-5C98-41A3-B727-107895D67D34}"/>
    <pc:docChg chg="modSld">
      <pc:chgData name="Leventhal, Brian C - leventbc" userId="3adb2060-2beb-4a7d-9680-0848e8f14df8" providerId="ADAL" clId="{F9A3C07C-5C98-41A3-B727-107895D67D34}" dt="2023-03-24T15:56:08.148" v="11" actId="6549"/>
      <pc:docMkLst>
        <pc:docMk/>
      </pc:docMkLst>
      <pc:sldChg chg="modSp mod">
        <pc:chgData name="Leventhal, Brian C - leventbc" userId="3adb2060-2beb-4a7d-9680-0848e8f14df8" providerId="ADAL" clId="{F9A3C07C-5C98-41A3-B727-107895D67D34}" dt="2023-03-24T15:56:08.148" v="11" actId="6549"/>
        <pc:sldMkLst>
          <pc:docMk/>
          <pc:sldMk cId="1967798868" sldId="338"/>
        </pc:sldMkLst>
        <pc:spChg chg="mod">
          <ac:chgData name="Leventhal, Brian C - leventbc" userId="3adb2060-2beb-4a7d-9680-0848e8f14df8" providerId="ADAL" clId="{F9A3C07C-5C98-41A3-B727-107895D67D34}" dt="2023-03-24T15:56:08.148" v="11" actId="6549"/>
          <ac:spMkLst>
            <pc:docMk/>
            <pc:sldMk cId="1967798868" sldId="338"/>
            <ac:spMk id="3" creationId="{07149D18-8AAB-CEBE-1B50-BAC385E67F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D0E6C-5147-492D-9E60-E6299BE8651C}"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E9C75-C037-4BB4-AA1C-F81A8AF68C13}" type="slidenum">
              <a:rPr lang="en-US" smtClean="0"/>
              <a:t>‹#›</a:t>
            </a:fld>
            <a:endParaRPr lang="en-US"/>
          </a:p>
        </p:txBody>
      </p:sp>
    </p:spTree>
    <p:extLst>
      <p:ext uri="{BB962C8B-B14F-4D97-AF65-F5344CB8AC3E}">
        <p14:creationId xmlns:p14="http://schemas.microsoft.com/office/powerpoint/2010/main" val="1267498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E9C75-C037-4BB4-AA1C-F81A8AF68C13}" type="slidenum">
              <a:rPr lang="en-US" smtClean="0"/>
              <a:t>1</a:t>
            </a:fld>
            <a:endParaRPr lang="en-US"/>
          </a:p>
        </p:txBody>
      </p:sp>
    </p:spTree>
    <p:extLst>
      <p:ext uri="{BB962C8B-B14F-4D97-AF65-F5344CB8AC3E}">
        <p14:creationId xmlns:p14="http://schemas.microsoft.com/office/powerpoint/2010/main" val="651457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10</a:t>
            </a:fld>
            <a:endParaRPr lang="en-US"/>
          </a:p>
        </p:txBody>
      </p:sp>
    </p:spTree>
    <p:extLst>
      <p:ext uri="{BB962C8B-B14F-4D97-AF65-F5344CB8AC3E}">
        <p14:creationId xmlns:p14="http://schemas.microsoft.com/office/powerpoint/2010/main" val="150791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11</a:t>
            </a:fld>
            <a:endParaRPr lang="en-US"/>
          </a:p>
        </p:txBody>
      </p:sp>
    </p:spTree>
    <p:extLst>
      <p:ext uri="{BB962C8B-B14F-4D97-AF65-F5344CB8AC3E}">
        <p14:creationId xmlns:p14="http://schemas.microsoft.com/office/powerpoint/2010/main" val="4111054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E9C75-C037-4BB4-AA1C-F81A8AF68C13}" type="slidenum">
              <a:rPr lang="en-US" smtClean="0"/>
              <a:t>12</a:t>
            </a:fld>
            <a:endParaRPr lang="en-US"/>
          </a:p>
        </p:txBody>
      </p:sp>
    </p:spTree>
    <p:extLst>
      <p:ext uri="{BB962C8B-B14F-4D97-AF65-F5344CB8AC3E}">
        <p14:creationId xmlns:p14="http://schemas.microsoft.com/office/powerpoint/2010/main" val="365674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E9C75-C037-4BB4-AA1C-F81A8AF68C13}" type="slidenum">
              <a:rPr lang="en-US" smtClean="0"/>
              <a:t>2</a:t>
            </a:fld>
            <a:endParaRPr lang="en-US"/>
          </a:p>
        </p:txBody>
      </p:sp>
    </p:spTree>
    <p:extLst>
      <p:ext uri="{BB962C8B-B14F-4D97-AF65-F5344CB8AC3E}">
        <p14:creationId xmlns:p14="http://schemas.microsoft.com/office/powerpoint/2010/main" val="331872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3</a:t>
            </a:fld>
            <a:endParaRPr lang="en-US"/>
          </a:p>
        </p:txBody>
      </p:sp>
    </p:spTree>
    <p:extLst>
      <p:ext uri="{BB962C8B-B14F-4D97-AF65-F5344CB8AC3E}">
        <p14:creationId xmlns:p14="http://schemas.microsoft.com/office/powerpoint/2010/main" val="369085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4</a:t>
            </a:fld>
            <a:endParaRPr lang="en-US"/>
          </a:p>
        </p:txBody>
      </p:sp>
    </p:spTree>
    <p:extLst>
      <p:ext uri="{BB962C8B-B14F-4D97-AF65-F5344CB8AC3E}">
        <p14:creationId xmlns:p14="http://schemas.microsoft.com/office/powerpoint/2010/main" val="3791972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5</a:t>
            </a:fld>
            <a:endParaRPr lang="en-US"/>
          </a:p>
        </p:txBody>
      </p:sp>
    </p:spTree>
    <p:extLst>
      <p:ext uri="{BB962C8B-B14F-4D97-AF65-F5344CB8AC3E}">
        <p14:creationId xmlns:p14="http://schemas.microsoft.com/office/powerpoint/2010/main" val="297883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6</a:t>
            </a:fld>
            <a:endParaRPr lang="en-US"/>
          </a:p>
        </p:txBody>
      </p:sp>
    </p:spTree>
    <p:extLst>
      <p:ext uri="{BB962C8B-B14F-4D97-AF65-F5344CB8AC3E}">
        <p14:creationId xmlns:p14="http://schemas.microsoft.com/office/powerpoint/2010/main" val="100459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7</a:t>
            </a:fld>
            <a:endParaRPr lang="en-US"/>
          </a:p>
        </p:txBody>
      </p:sp>
    </p:spTree>
    <p:extLst>
      <p:ext uri="{BB962C8B-B14F-4D97-AF65-F5344CB8AC3E}">
        <p14:creationId xmlns:p14="http://schemas.microsoft.com/office/powerpoint/2010/main" val="1574362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8</a:t>
            </a:fld>
            <a:endParaRPr lang="en-US"/>
          </a:p>
        </p:txBody>
      </p:sp>
    </p:spTree>
    <p:extLst>
      <p:ext uri="{BB962C8B-B14F-4D97-AF65-F5344CB8AC3E}">
        <p14:creationId xmlns:p14="http://schemas.microsoft.com/office/powerpoint/2010/main" val="304068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6AE9C75-C037-4BB4-AA1C-F81A8AF68C13}" type="slidenum">
              <a:rPr lang="en-US" smtClean="0"/>
              <a:t>9</a:t>
            </a:fld>
            <a:endParaRPr lang="en-US"/>
          </a:p>
        </p:txBody>
      </p:sp>
    </p:spTree>
    <p:extLst>
      <p:ext uri="{BB962C8B-B14F-4D97-AF65-F5344CB8AC3E}">
        <p14:creationId xmlns:p14="http://schemas.microsoft.com/office/powerpoint/2010/main" val="858275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TItle Slide">
    <p:bg>
      <p:bgPr>
        <a:gradFill>
          <a:gsLst>
            <a:gs pos="0">
              <a:schemeClr val="accent1">
                <a:lumMod val="5000"/>
                <a:lumOff val="95000"/>
              </a:schemeClr>
            </a:gs>
            <a:gs pos="100000">
              <a:srgbClr val="5E162A"/>
            </a:gs>
          </a:gsLst>
          <a:lin ang="5400000" scaled="1"/>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7E16BB7A-443C-4348-9658-B53CDF32CAB0}"/>
              </a:ext>
            </a:extLst>
          </p:cNvPr>
          <p:cNvGrpSpPr/>
          <p:nvPr userDrawn="1"/>
        </p:nvGrpSpPr>
        <p:grpSpPr>
          <a:xfrm rot="5400000">
            <a:off x="-1170540" y="3181759"/>
            <a:ext cx="4836245" cy="1213599"/>
            <a:chOff x="-2575064" y="1448741"/>
            <a:chExt cx="9177319" cy="1387498"/>
          </a:xfrm>
        </p:grpSpPr>
        <p:sp>
          <p:nvSpPr>
            <p:cNvPr id="53" name="Rectangle: Rounded Corners 52">
              <a:extLst>
                <a:ext uri="{FF2B5EF4-FFF2-40B4-BE49-F238E27FC236}">
                  <a16:creationId xmlns:a16="http://schemas.microsoft.com/office/drawing/2014/main" id="{B3D763AC-BFBD-4C16-807D-E7A6F9201C7C}"/>
                </a:ext>
              </a:extLst>
            </p:cNvPr>
            <p:cNvSpPr/>
            <p:nvPr userDrawn="1"/>
          </p:nvSpPr>
          <p:spPr>
            <a:xfrm>
              <a:off x="-1483411" y="1448741"/>
              <a:ext cx="8085666" cy="164803"/>
            </a:xfrm>
            <a:prstGeom prst="roundRect">
              <a:avLst>
                <a:gd name="adj" fmla="val 50000"/>
              </a:avLst>
            </a:prstGeom>
            <a:solidFill>
              <a:srgbClr val="5E162A"/>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Rounded Corners 53">
              <a:extLst>
                <a:ext uri="{FF2B5EF4-FFF2-40B4-BE49-F238E27FC236}">
                  <a16:creationId xmlns:a16="http://schemas.microsoft.com/office/drawing/2014/main" id="{F3E964E7-DE24-4AA1-8515-B10BAC229EC4}"/>
                </a:ext>
              </a:extLst>
            </p:cNvPr>
            <p:cNvSpPr/>
            <p:nvPr userDrawn="1"/>
          </p:nvSpPr>
          <p:spPr>
            <a:xfrm>
              <a:off x="-1671333" y="1651505"/>
              <a:ext cx="8085666" cy="164803"/>
            </a:xfrm>
            <a:prstGeom prst="roundRect">
              <a:avLst>
                <a:gd name="adj" fmla="val 50000"/>
              </a:avLst>
            </a:prstGeom>
            <a:solidFill>
              <a:srgbClr val="5E162A">
                <a:alpha val="8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Rounded Corners 54">
              <a:extLst>
                <a:ext uri="{FF2B5EF4-FFF2-40B4-BE49-F238E27FC236}">
                  <a16:creationId xmlns:a16="http://schemas.microsoft.com/office/drawing/2014/main" id="{0A945E47-4A62-416E-972D-03E79106CCAC}"/>
                </a:ext>
              </a:extLst>
            </p:cNvPr>
            <p:cNvSpPr/>
            <p:nvPr userDrawn="1"/>
          </p:nvSpPr>
          <p:spPr>
            <a:xfrm>
              <a:off x="-1891036" y="1853945"/>
              <a:ext cx="8085666" cy="164803"/>
            </a:xfrm>
            <a:prstGeom prst="roundRect">
              <a:avLst>
                <a:gd name="adj" fmla="val 50000"/>
              </a:avLst>
            </a:prstGeom>
            <a:solidFill>
              <a:srgbClr val="5E162A">
                <a:alpha val="7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Rounded Corners 55">
              <a:extLst>
                <a:ext uri="{FF2B5EF4-FFF2-40B4-BE49-F238E27FC236}">
                  <a16:creationId xmlns:a16="http://schemas.microsoft.com/office/drawing/2014/main" id="{915E8605-37E1-437B-8B77-4725C68271DE}"/>
                </a:ext>
              </a:extLst>
            </p:cNvPr>
            <p:cNvSpPr/>
            <p:nvPr userDrawn="1"/>
          </p:nvSpPr>
          <p:spPr>
            <a:xfrm>
              <a:off x="-2043739" y="2063265"/>
              <a:ext cx="8085666" cy="164803"/>
            </a:xfrm>
            <a:prstGeom prst="roundRect">
              <a:avLst>
                <a:gd name="adj" fmla="val 50000"/>
              </a:avLst>
            </a:prstGeom>
            <a:solidFill>
              <a:srgbClr val="5E162A">
                <a:alpha val="6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Rounded Corners 56">
              <a:extLst>
                <a:ext uri="{FF2B5EF4-FFF2-40B4-BE49-F238E27FC236}">
                  <a16:creationId xmlns:a16="http://schemas.microsoft.com/office/drawing/2014/main" id="{FFFEF0BB-B586-466D-8004-0451F9DD797C}"/>
                </a:ext>
              </a:extLst>
            </p:cNvPr>
            <p:cNvSpPr/>
            <p:nvPr userDrawn="1"/>
          </p:nvSpPr>
          <p:spPr>
            <a:xfrm>
              <a:off x="-2247226" y="2266029"/>
              <a:ext cx="8085666" cy="164803"/>
            </a:xfrm>
            <a:prstGeom prst="roundRect">
              <a:avLst>
                <a:gd name="adj" fmla="val 50000"/>
              </a:avLst>
            </a:prstGeom>
            <a:solidFill>
              <a:srgbClr val="5E162A">
                <a:alpha val="5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Rounded Corners 57">
              <a:extLst>
                <a:ext uri="{FF2B5EF4-FFF2-40B4-BE49-F238E27FC236}">
                  <a16:creationId xmlns:a16="http://schemas.microsoft.com/office/drawing/2014/main" id="{880285D4-B1FA-4E33-8333-7FBB8FF8C089}"/>
                </a:ext>
              </a:extLst>
            </p:cNvPr>
            <p:cNvSpPr/>
            <p:nvPr userDrawn="1"/>
          </p:nvSpPr>
          <p:spPr>
            <a:xfrm>
              <a:off x="-2416146" y="2467201"/>
              <a:ext cx="8085666" cy="164803"/>
            </a:xfrm>
            <a:prstGeom prst="roundRect">
              <a:avLst>
                <a:gd name="adj" fmla="val 50000"/>
              </a:avLst>
            </a:prstGeom>
            <a:solidFill>
              <a:srgbClr val="5E162A">
                <a:alpha val="4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Rounded Corners 58">
              <a:extLst>
                <a:ext uri="{FF2B5EF4-FFF2-40B4-BE49-F238E27FC236}">
                  <a16:creationId xmlns:a16="http://schemas.microsoft.com/office/drawing/2014/main" id="{F19CFD15-1D03-48EC-AFF8-1C409A9052AE}"/>
                </a:ext>
              </a:extLst>
            </p:cNvPr>
            <p:cNvSpPr/>
            <p:nvPr userDrawn="1"/>
          </p:nvSpPr>
          <p:spPr>
            <a:xfrm>
              <a:off x="-2575064" y="2671436"/>
              <a:ext cx="8085666" cy="164803"/>
            </a:xfrm>
            <a:prstGeom prst="roundRect">
              <a:avLst>
                <a:gd name="adj" fmla="val 50000"/>
              </a:avLst>
            </a:prstGeom>
            <a:solidFill>
              <a:srgbClr val="5E162A">
                <a:alpha val="3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Parallelogram 6">
            <a:extLst>
              <a:ext uri="{FF2B5EF4-FFF2-40B4-BE49-F238E27FC236}">
                <a16:creationId xmlns:a16="http://schemas.microsoft.com/office/drawing/2014/main" id="{37A6E4ED-6D77-415C-8557-B9C9DC9AB6F9}"/>
              </a:ext>
            </a:extLst>
          </p:cNvPr>
          <p:cNvSpPr/>
          <p:nvPr userDrawn="1"/>
        </p:nvSpPr>
        <p:spPr>
          <a:xfrm rot="5400000">
            <a:off x="4564910" y="-2901521"/>
            <a:ext cx="2675596" cy="10962004"/>
          </a:xfrm>
          <a:custGeom>
            <a:avLst/>
            <a:gdLst>
              <a:gd name="connsiteX0" fmla="*/ 0 w 10094011"/>
              <a:gd name="connsiteY0" fmla="*/ 1319746 h 1319746"/>
              <a:gd name="connsiteX1" fmla="*/ 556550 w 10094011"/>
              <a:gd name="connsiteY1" fmla="*/ 0 h 1319746"/>
              <a:gd name="connsiteX2" fmla="*/ 10094011 w 10094011"/>
              <a:gd name="connsiteY2" fmla="*/ 0 h 1319746"/>
              <a:gd name="connsiteX3" fmla="*/ 9537461 w 10094011"/>
              <a:gd name="connsiteY3" fmla="*/ 1319746 h 1319746"/>
              <a:gd name="connsiteX4" fmla="*/ 0 w 10094011"/>
              <a:gd name="connsiteY4" fmla="*/ 1319746 h 1319746"/>
              <a:gd name="connsiteX0" fmla="*/ 4017 w 10098028"/>
              <a:gd name="connsiteY0" fmla="*/ 1335649 h 1335649"/>
              <a:gd name="connsiteX1" fmla="*/ 0 w 10098028"/>
              <a:gd name="connsiteY1" fmla="*/ 0 h 1335649"/>
              <a:gd name="connsiteX2" fmla="*/ 10098028 w 10098028"/>
              <a:gd name="connsiteY2" fmla="*/ 15903 h 1335649"/>
              <a:gd name="connsiteX3" fmla="*/ 9541478 w 10098028"/>
              <a:gd name="connsiteY3" fmla="*/ 1335649 h 1335649"/>
              <a:gd name="connsiteX4" fmla="*/ 4017 w 10098028"/>
              <a:gd name="connsiteY4" fmla="*/ 1335649 h 1335649"/>
              <a:gd name="connsiteX0" fmla="*/ 0 w 10094011"/>
              <a:gd name="connsiteY0" fmla="*/ 1335649 h 1335649"/>
              <a:gd name="connsiteX1" fmla="*/ 2484 w 10094011"/>
              <a:gd name="connsiteY1" fmla="*/ 0 h 1335649"/>
              <a:gd name="connsiteX2" fmla="*/ 10094011 w 10094011"/>
              <a:gd name="connsiteY2" fmla="*/ 15903 h 1335649"/>
              <a:gd name="connsiteX3" fmla="*/ 9537461 w 10094011"/>
              <a:gd name="connsiteY3" fmla="*/ 1335649 h 1335649"/>
              <a:gd name="connsiteX4" fmla="*/ 0 w 10094011"/>
              <a:gd name="connsiteY4" fmla="*/ 1335649 h 1335649"/>
              <a:gd name="connsiteX0" fmla="*/ 0 w 10094011"/>
              <a:gd name="connsiteY0" fmla="*/ 1335649 h 1338628"/>
              <a:gd name="connsiteX1" fmla="*/ 2484 w 10094011"/>
              <a:gd name="connsiteY1" fmla="*/ 0 h 1338628"/>
              <a:gd name="connsiteX2" fmla="*/ 10094011 w 10094011"/>
              <a:gd name="connsiteY2" fmla="*/ 15903 h 1338628"/>
              <a:gd name="connsiteX3" fmla="*/ 8760072 w 10094011"/>
              <a:gd name="connsiteY3" fmla="*/ 1338628 h 1338628"/>
              <a:gd name="connsiteX4" fmla="*/ 0 w 10094011"/>
              <a:gd name="connsiteY4" fmla="*/ 1335649 h 1338628"/>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180738"/>
              <a:gd name="connsiteY0" fmla="*/ 1335649 h 1340239"/>
              <a:gd name="connsiteX1" fmla="*/ 2484 w 10180738"/>
              <a:gd name="connsiteY1" fmla="*/ 0 h 1340239"/>
              <a:gd name="connsiteX2" fmla="*/ 10180738 w 10180738"/>
              <a:gd name="connsiteY2" fmla="*/ 6113 h 1340239"/>
              <a:gd name="connsiteX3" fmla="*/ 6063255 w 10180738"/>
              <a:gd name="connsiteY3" fmla="*/ 1340239 h 1340239"/>
              <a:gd name="connsiteX4" fmla="*/ 0 w 10180738"/>
              <a:gd name="connsiteY4" fmla="*/ 1335649 h 1340239"/>
              <a:gd name="connsiteX0" fmla="*/ 0 w 10180738"/>
              <a:gd name="connsiteY0" fmla="*/ 1345744 h 1345744"/>
              <a:gd name="connsiteX1" fmla="*/ 2484 w 10180738"/>
              <a:gd name="connsiteY1" fmla="*/ 0 h 1345744"/>
              <a:gd name="connsiteX2" fmla="*/ 10180738 w 10180738"/>
              <a:gd name="connsiteY2" fmla="*/ 6113 h 1345744"/>
              <a:gd name="connsiteX3" fmla="*/ 6063255 w 10180738"/>
              <a:gd name="connsiteY3" fmla="*/ 1340239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288052"/>
              <a:gd name="connsiteY0" fmla="*/ 1353360 h 1353360"/>
              <a:gd name="connsiteX1" fmla="*/ 2484 w 10288052"/>
              <a:gd name="connsiteY1" fmla="*/ 7616 h 1353360"/>
              <a:gd name="connsiteX2" fmla="*/ 10288052 w 10288052"/>
              <a:gd name="connsiteY2" fmla="*/ 0 h 1353360"/>
              <a:gd name="connsiteX3" fmla="*/ 6000655 w 10288052"/>
              <a:gd name="connsiteY3" fmla="*/ 1353104 h 1353360"/>
              <a:gd name="connsiteX4" fmla="*/ 0 w 10288052"/>
              <a:gd name="connsiteY4" fmla="*/ 1353360 h 1353360"/>
              <a:gd name="connsiteX0" fmla="*/ 0 w 10323822"/>
              <a:gd name="connsiteY0" fmla="*/ 1345744 h 1345744"/>
              <a:gd name="connsiteX1" fmla="*/ 2484 w 10323822"/>
              <a:gd name="connsiteY1" fmla="*/ 0 h 1345744"/>
              <a:gd name="connsiteX2" fmla="*/ 10323822 w 10323822"/>
              <a:gd name="connsiteY2" fmla="*/ 460 h 1345744"/>
              <a:gd name="connsiteX3" fmla="*/ 6000655 w 10323822"/>
              <a:gd name="connsiteY3" fmla="*/ 1345488 h 1345744"/>
              <a:gd name="connsiteX4" fmla="*/ 0 w 10323822"/>
              <a:gd name="connsiteY4" fmla="*/ 1345744 h 134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3822" h="1345744">
                <a:moveTo>
                  <a:pt x="0" y="1345744"/>
                </a:moveTo>
                <a:lnTo>
                  <a:pt x="2484" y="0"/>
                </a:lnTo>
                <a:lnTo>
                  <a:pt x="10323822" y="460"/>
                </a:lnTo>
                <a:lnTo>
                  <a:pt x="6000655" y="1345488"/>
                </a:lnTo>
                <a:lnTo>
                  <a:pt x="0" y="1345744"/>
                </a:lnTo>
                <a:close/>
              </a:path>
            </a:pathLst>
          </a:custGeom>
          <a:solidFill>
            <a:schemeClr val="bg1"/>
          </a:solidFill>
          <a:ln w="76200">
            <a:solidFill>
              <a:srgbClr val="0C7776"/>
            </a:solidFill>
            <a:prstDash val="solid"/>
          </a:ln>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1" name="Title 1">
            <a:extLst>
              <a:ext uri="{FF2B5EF4-FFF2-40B4-BE49-F238E27FC236}">
                <a16:creationId xmlns:a16="http://schemas.microsoft.com/office/drawing/2014/main" id="{BF115EFE-B567-4371-AF8B-BEF9CFB5052E}"/>
              </a:ext>
            </a:extLst>
          </p:cNvPr>
          <p:cNvSpPr>
            <a:spLocks noGrp="1"/>
          </p:cNvSpPr>
          <p:nvPr>
            <p:ph type="ctrTitle"/>
          </p:nvPr>
        </p:nvSpPr>
        <p:spPr>
          <a:xfrm>
            <a:off x="752242" y="1454182"/>
            <a:ext cx="10467098" cy="1797901"/>
          </a:xfrm>
          <a:noFill/>
        </p:spPr>
        <p:txBody>
          <a:bodyPr anchor="ctr"/>
          <a:lstStyle>
            <a:lvl1pPr algn="r">
              <a:defRPr sz="4400">
                <a:solidFill>
                  <a:srgbClr val="6E2E40"/>
                </a:solidFill>
              </a:defRPr>
            </a:lvl1pPr>
          </a:lstStyle>
          <a:p>
            <a:r>
              <a:rPr lang="en-US" dirty="0"/>
              <a:t>Click to edit Master title style</a:t>
            </a:r>
          </a:p>
        </p:txBody>
      </p:sp>
      <p:sp>
        <p:nvSpPr>
          <p:cNvPr id="62" name="Parallelogram 6">
            <a:extLst>
              <a:ext uri="{FF2B5EF4-FFF2-40B4-BE49-F238E27FC236}">
                <a16:creationId xmlns:a16="http://schemas.microsoft.com/office/drawing/2014/main" id="{023D053D-ED61-406E-8043-215269E601FD}"/>
              </a:ext>
            </a:extLst>
          </p:cNvPr>
          <p:cNvSpPr/>
          <p:nvPr userDrawn="1"/>
        </p:nvSpPr>
        <p:spPr>
          <a:xfrm rot="16200000">
            <a:off x="6337116" y="262741"/>
            <a:ext cx="1567356" cy="8603708"/>
          </a:xfrm>
          <a:custGeom>
            <a:avLst/>
            <a:gdLst>
              <a:gd name="connsiteX0" fmla="*/ 0 w 10094011"/>
              <a:gd name="connsiteY0" fmla="*/ 1319746 h 1319746"/>
              <a:gd name="connsiteX1" fmla="*/ 556550 w 10094011"/>
              <a:gd name="connsiteY1" fmla="*/ 0 h 1319746"/>
              <a:gd name="connsiteX2" fmla="*/ 10094011 w 10094011"/>
              <a:gd name="connsiteY2" fmla="*/ 0 h 1319746"/>
              <a:gd name="connsiteX3" fmla="*/ 9537461 w 10094011"/>
              <a:gd name="connsiteY3" fmla="*/ 1319746 h 1319746"/>
              <a:gd name="connsiteX4" fmla="*/ 0 w 10094011"/>
              <a:gd name="connsiteY4" fmla="*/ 1319746 h 1319746"/>
              <a:gd name="connsiteX0" fmla="*/ 4017 w 10098028"/>
              <a:gd name="connsiteY0" fmla="*/ 1335649 h 1335649"/>
              <a:gd name="connsiteX1" fmla="*/ 0 w 10098028"/>
              <a:gd name="connsiteY1" fmla="*/ 0 h 1335649"/>
              <a:gd name="connsiteX2" fmla="*/ 10098028 w 10098028"/>
              <a:gd name="connsiteY2" fmla="*/ 15903 h 1335649"/>
              <a:gd name="connsiteX3" fmla="*/ 9541478 w 10098028"/>
              <a:gd name="connsiteY3" fmla="*/ 1335649 h 1335649"/>
              <a:gd name="connsiteX4" fmla="*/ 4017 w 10098028"/>
              <a:gd name="connsiteY4" fmla="*/ 1335649 h 1335649"/>
              <a:gd name="connsiteX0" fmla="*/ 0 w 10094011"/>
              <a:gd name="connsiteY0" fmla="*/ 1335649 h 1335649"/>
              <a:gd name="connsiteX1" fmla="*/ 2484 w 10094011"/>
              <a:gd name="connsiteY1" fmla="*/ 0 h 1335649"/>
              <a:gd name="connsiteX2" fmla="*/ 10094011 w 10094011"/>
              <a:gd name="connsiteY2" fmla="*/ 15903 h 1335649"/>
              <a:gd name="connsiteX3" fmla="*/ 9537461 w 10094011"/>
              <a:gd name="connsiteY3" fmla="*/ 1335649 h 1335649"/>
              <a:gd name="connsiteX4" fmla="*/ 0 w 10094011"/>
              <a:gd name="connsiteY4" fmla="*/ 1335649 h 1335649"/>
              <a:gd name="connsiteX0" fmla="*/ 0 w 10094011"/>
              <a:gd name="connsiteY0" fmla="*/ 1335649 h 1338628"/>
              <a:gd name="connsiteX1" fmla="*/ 2484 w 10094011"/>
              <a:gd name="connsiteY1" fmla="*/ 0 h 1338628"/>
              <a:gd name="connsiteX2" fmla="*/ 10094011 w 10094011"/>
              <a:gd name="connsiteY2" fmla="*/ 15903 h 1338628"/>
              <a:gd name="connsiteX3" fmla="*/ 8760072 w 10094011"/>
              <a:gd name="connsiteY3" fmla="*/ 1338628 h 1338628"/>
              <a:gd name="connsiteX4" fmla="*/ 0 w 10094011"/>
              <a:gd name="connsiteY4" fmla="*/ 1335649 h 1338628"/>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180738"/>
              <a:gd name="connsiteY0" fmla="*/ 1335649 h 1340239"/>
              <a:gd name="connsiteX1" fmla="*/ 2484 w 10180738"/>
              <a:gd name="connsiteY1" fmla="*/ 0 h 1340239"/>
              <a:gd name="connsiteX2" fmla="*/ 10180738 w 10180738"/>
              <a:gd name="connsiteY2" fmla="*/ 6113 h 1340239"/>
              <a:gd name="connsiteX3" fmla="*/ 6063255 w 10180738"/>
              <a:gd name="connsiteY3" fmla="*/ 1340239 h 1340239"/>
              <a:gd name="connsiteX4" fmla="*/ 0 w 10180738"/>
              <a:gd name="connsiteY4" fmla="*/ 1335649 h 1340239"/>
              <a:gd name="connsiteX0" fmla="*/ 0 w 10180738"/>
              <a:gd name="connsiteY0" fmla="*/ 1345744 h 1345744"/>
              <a:gd name="connsiteX1" fmla="*/ 2484 w 10180738"/>
              <a:gd name="connsiteY1" fmla="*/ 0 h 1345744"/>
              <a:gd name="connsiteX2" fmla="*/ 10180738 w 10180738"/>
              <a:gd name="connsiteY2" fmla="*/ 6113 h 1345744"/>
              <a:gd name="connsiteX3" fmla="*/ 6063255 w 10180738"/>
              <a:gd name="connsiteY3" fmla="*/ 1340239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288052"/>
              <a:gd name="connsiteY0" fmla="*/ 1353360 h 1353360"/>
              <a:gd name="connsiteX1" fmla="*/ 2484 w 10288052"/>
              <a:gd name="connsiteY1" fmla="*/ 7616 h 1353360"/>
              <a:gd name="connsiteX2" fmla="*/ 10288052 w 10288052"/>
              <a:gd name="connsiteY2" fmla="*/ 0 h 1353360"/>
              <a:gd name="connsiteX3" fmla="*/ 6000655 w 10288052"/>
              <a:gd name="connsiteY3" fmla="*/ 1353104 h 1353360"/>
              <a:gd name="connsiteX4" fmla="*/ 0 w 10288052"/>
              <a:gd name="connsiteY4" fmla="*/ 1353360 h 1353360"/>
              <a:gd name="connsiteX0" fmla="*/ 0 w 10323822"/>
              <a:gd name="connsiteY0" fmla="*/ 1345744 h 1345744"/>
              <a:gd name="connsiteX1" fmla="*/ 2484 w 10323822"/>
              <a:gd name="connsiteY1" fmla="*/ 0 h 1345744"/>
              <a:gd name="connsiteX2" fmla="*/ 10323822 w 10323822"/>
              <a:gd name="connsiteY2" fmla="*/ 460 h 1345744"/>
              <a:gd name="connsiteX3" fmla="*/ 6000655 w 10323822"/>
              <a:gd name="connsiteY3" fmla="*/ 1345488 h 1345744"/>
              <a:gd name="connsiteX4" fmla="*/ 0 w 10323822"/>
              <a:gd name="connsiteY4" fmla="*/ 1345744 h 1345744"/>
              <a:gd name="connsiteX0" fmla="*/ 0 w 13046874"/>
              <a:gd name="connsiteY0" fmla="*/ 1345744 h 1345744"/>
              <a:gd name="connsiteX1" fmla="*/ 2484 w 13046874"/>
              <a:gd name="connsiteY1" fmla="*/ 0 h 1345744"/>
              <a:gd name="connsiteX2" fmla="*/ 13046874 w 13046874"/>
              <a:gd name="connsiteY2" fmla="*/ 9419 h 1345744"/>
              <a:gd name="connsiteX3" fmla="*/ 6000655 w 13046874"/>
              <a:gd name="connsiteY3" fmla="*/ 1345488 h 1345744"/>
              <a:gd name="connsiteX4" fmla="*/ 0 w 13046874"/>
              <a:gd name="connsiteY4" fmla="*/ 1345744 h 1345744"/>
              <a:gd name="connsiteX0" fmla="*/ 0 w 13201010"/>
              <a:gd name="connsiteY0" fmla="*/ 1345744 h 1345744"/>
              <a:gd name="connsiteX1" fmla="*/ 2484 w 13201010"/>
              <a:gd name="connsiteY1" fmla="*/ 0 h 1345744"/>
              <a:gd name="connsiteX2" fmla="*/ 13201010 w 13201010"/>
              <a:gd name="connsiteY2" fmla="*/ 10797 h 1345744"/>
              <a:gd name="connsiteX3" fmla="*/ 6000655 w 13201010"/>
              <a:gd name="connsiteY3" fmla="*/ 1345488 h 1345744"/>
              <a:gd name="connsiteX4" fmla="*/ 0 w 13201010"/>
              <a:gd name="connsiteY4" fmla="*/ 1345744 h 1345744"/>
              <a:gd name="connsiteX0" fmla="*/ 0 w 13201010"/>
              <a:gd name="connsiteY0" fmla="*/ 1345744 h 1350235"/>
              <a:gd name="connsiteX1" fmla="*/ 2484 w 13201010"/>
              <a:gd name="connsiteY1" fmla="*/ 0 h 1350235"/>
              <a:gd name="connsiteX2" fmla="*/ 13201010 w 13201010"/>
              <a:gd name="connsiteY2" fmla="*/ 10797 h 1350235"/>
              <a:gd name="connsiteX3" fmla="*/ 7551699 w 13201010"/>
              <a:gd name="connsiteY3" fmla="*/ 1350235 h 1350235"/>
              <a:gd name="connsiteX4" fmla="*/ 0 w 13201010"/>
              <a:gd name="connsiteY4" fmla="*/ 1345744 h 1350235"/>
              <a:gd name="connsiteX0" fmla="*/ 0 w 13201010"/>
              <a:gd name="connsiteY0" fmla="*/ 1345744 h 1345744"/>
              <a:gd name="connsiteX1" fmla="*/ 2484 w 13201010"/>
              <a:gd name="connsiteY1" fmla="*/ 0 h 1345744"/>
              <a:gd name="connsiteX2" fmla="*/ 13201010 w 13201010"/>
              <a:gd name="connsiteY2" fmla="*/ 10797 h 1345744"/>
              <a:gd name="connsiteX3" fmla="*/ 5926938 w 13201010"/>
              <a:gd name="connsiteY3" fmla="*/ 1343590 h 1345744"/>
              <a:gd name="connsiteX4" fmla="*/ 0 w 13201010"/>
              <a:gd name="connsiteY4" fmla="*/ 1345744 h 1345744"/>
              <a:gd name="connsiteX0" fmla="*/ 0 w 13201010"/>
              <a:gd name="connsiteY0" fmla="*/ 1345744 h 1345744"/>
              <a:gd name="connsiteX1" fmla="*/ 2484 w 13201010"/>
              <a:gd name="connsiteY1" fmla="*/ 0 h 1345744"/>
              <a:gd name="connsiteX2" fmla="*/ 13201010 w 13201010"/>
              <a:gd name="connsiteY2" fmla="*/ 10797 h 1345744"/>
              <a:gd name="connsiteX3" fmla="*/ 5926938 w 13201010"/>
              <a:gd name="connsiteY3" fmla="*/ 1343590 h 1345744"/>
              <a:gd name="connsiteX4" fmla="*/ 0 w 13201010"/>
              <a:gd name="connsiteY4" fmla="*/ 1345744 h 1345744"/>
              <a:gd name="connsiteX0" fmla="*/ 0 w 13201010"/>
              <a:gd name="connsiteY0" fmla="*/ 1345744 h 1345744"/>
              <a:gd name="connsiteX1" fmla="*/ 2484 w 13201010"/>
              <a:gd name="connsiteY1" fmla="*/ 0 h 1345744"/>
              <a:gd name="connsiteX2" fmla="*/ 13201010 w 13201010"/>
              <a:gd name="connsiteY2" fmla="*/ 10797 h 1345744"/>
              <a:gd name="connsiteX3" fmla="*/ 5926938 w 13201010"/>
              <a:gd name="connsiteY3" fmla="*/ 1343590 h 1345744"/>
              <a:gd name="connsiteX4" fmla="*/ 0 w 13201010"/>
              <a:gd name="connsiteY4" fmla="*/ 1345744 h 1345744"/>
              <a:gd name="connsiteX0" fmla="*/ 0 w 13404112"/>
              <a:gd name="connsiteY0" fmla="*/ 1355831 h 1355831"/>
              <a:gd name="connsiteX1" fmla="*/ 2484 w 13404112"/>
              <a:gd name="connsiteY1" fmla="*/ 10087 h 1355831"/>
              <a:gd name="connsiteX2" fmla="*/ 13404112 w 13404112"/>
              <a:gd name="connsiteY2" fmla="*/ 0 h 1355831"/>
              <a:gd name="connsiteX3" fmla="*/ 5926938 w 13404112"/>
              <a:gd name="connsiteY3" fmla="*/ 1353677 h 1355831"/>
              <a:gd name="connsiteX4" fmla="*/ 0 w 13404112"/>
              <a:gd name="connsiteY4" fmla="*/ 1355831 h 1355831"/>
              <a:gd name="connsiteX0" fmla="*/ 0 w 13192944"/>
              <a:gd name="connsiteY0" fmla="*/ 1348543 h 1348543"/>
              <a:gd name="connsiteX1" fmla="*/ 2484 w 13192944"/>
              <a:gd name="connsiteY1" fmla="*/ 2799 h 1348543"/>
              <a:gd name="connsiteX2" fmla="*/ 13192944 w 13192944"/>
              <a:gd name="connsiteY2" fmla="*/ 0 h 1348543"/>
              <a:gd name="connsiteX3" fmla="*/ 5926938 w 13192944"/>
              <a:gd name="connsiteY3" fmla="*/ 1346389 h 1348543"/>
              <a:gd name="connsiteX4" fmla="*/ 0 w 13192944"/>
              <a:gd name="connsiteY4" fmla="*/ 1348543 h 1348543"/>
              <a:gd name="connsiteX0" fmla="*/ 0 w 13144204"/>
              <a:gd name="connsiteY0" fmla="*/ 1350973 h 1350973"/>
              <a:gd name="connsiteX1" fmla="*/ 2484 w 13144204"/>
              <a:gd name="connsiteY1" fmla="*/ 5229 h 1350973"/>
              <a:gd name="connsiteX2" fmla="*/ 13144208 w 13144204"/>
              <a:gd name="connsiteY2" fmla="*/ 0 h 1350973"/>
              <a:gd name="connsiteX3" fmla="*/ 5926938 w 13144204"/>
              <a:gd name="connsiteY3" fmla="*/ 1348819 h 1350973"/>
              <a:gd name="connsiteX4" fmla="*/ 0 w 13144204"/>
              <a:gd name="connsiteY4" fmla="*/ 1350973 h 1350973"/>
              <a:gd name="connsiteX0" fmla="*/ 0 w 13144212"/>
              <a:gd name="connsiteY0" fmla="*/ 1346762 h 1346762"/>
              <a:gd name="connsiteX1" fmla="*/ 2484 w 13144212"/>
              <a:gd name="connsiteY1" fmla="*/ 1018 h 1346762"/>
              <a:gd name="connsiteX2" fmla="*/ 13144212 w 13144212"/>
              <a:gd name="connsiteY2" fmla="*/ 0 h 1346762"/>
              <a:gd name="connsiteX3" fmla="*/ 5926938 w 13144212"/>
              <a:gd name="connsiteY3" fmla="*/ 1344608 h 1346762"/>
              <a:gd name="connsiteX4" fmla="*/ 0 w 13144212"/>
              <a:gd name="connsiteY4" fmla="*/ 1346762 h 1346762"/>
              <a:gd name="connsiteX0" fmla="*/ 0 w 13135551"/>
              <a:gd name="connsiteY0" fmla="*/ 1348706 h 1348706"/>
              <a:gd name="connsiteX1" fmla="*/ 2484 w 13135551"/>
              <a:gd name="connsiteY1" fmla="*/ 2962 h 1348706"/>
              <a:gd name="connsiteX2" fmla="*/ 13135551 w 13135551"/>
              <a:gd name="connsiteY2" fmla="*/ 0 h 1348706"/>
              <a:gd name="connsiteX3" fmla="*/ 5926938 w 13135551"/>
              <a:gd name="connsiteY3" fmla="*/ 1346552 h 1348706"/>
              <a:gd name="connsiteX4" fmla="*/ 0 w 13135551"/>
              <a:gd name="connsiteY4" fmla="*/ 1348706 h 1348706"/>
              <a:gd name="connsiteX0" fmla="*/ 0 w 13135551"/>
              <a:gd name="connsiteY0" fmla="*/ 1348706 h 1348706"/>
              <a:gd name="connsiteX1" fmla="*/ 37136 w 13135551"/>
              <a:gd name="connsiteY1" fmla="*/ 7659 h 1348706"/>
              <a:gd name="connsiteX2" fmla="*/ 13135551 w 13135551"/>
              <a:gd name="connsiteY2" fmla="*/ 0 h 1348706"/>
              <a:gd name="connsiteX3" fmla="*/ 5926938 w 13135551"/>
              <a:gd name="connsiteY3" fmla="*/ 1346552 h 1348706"/>
              <a:gd name="connsiteX4" fmla="*/ 0 w 13135551"/>
              <a:gd name="connsiteY4" fmla="*/ 1348706 h 1348706"/>
              <a:gd name="connsiteX0" fmla="*/ 0 w 13135551"/>
              <a:gd name="connsiteY0" fmla="*/ 1349145 h 1349145"/>
              <a:gd name="connsiteX1" fmla="*/ 2482 w 13135551"/>
              <a:gd name="connsiteY1" fmla="*/ 0 h 1349145"/>
              <a:gd name="connsiteX2" fmla="*/ 13135551 w 13135551"/>
              <a:gd name="connsiteY2" fmla="*/ 439 h 1349145"/>
              <a:gd name="connsiteX3" fmla="*/ 5926938 w 13135551"/>
              <a:gd name="connsiteY3" fmla="*/ 1346991 h 1349145"/>
              <a:gd name="connsiteX4" fmla="*/ 0 w 13135551"/>
              <a:gd name="connsiteY4" fmla="*/ 1349145 h 1349145"/>
              <a:gd name="connsiteX0" fmla="*/ 6238 w 13141789"/>
              <a:gd name="connsiteY0" fmla="*/ 1348706 h 1348706"/>
              <a:gd name="connsiteX1" fmla="*/ 58 w 13141789"/>
              <a:gd name="connsiteY1" fmla="*/ 1181 h 1348706"/>
              <a:gd name="connsiteX2" fmla="*/ 13141789 w 13141789"/>
              <a:gd name="connsiteY2" fmla="*/ 0 h 1348706"/>
              <a:gd name="connsiteX3" fmla="*/ 5933176 w 13141789"/>
              <a:gd name="connsiteY3" fmla="*/ 1346552 h 1348706"/>
              <a:gd name="connsiteX4" fmla="*/ 6238 w 13141789"/>
              <a:gd name="connsiteY4" fmla="*/ 1348706 h 134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1789" h="1348706">
                <a:moveTo>
                  <a:pt x="6238" y="1348706"/>
                </a:moveTo>
                <a:cubicBezTo>
                  <a:pt x="7065" y="898991"/>
                  <a:pt x="-769" y="450896"/>
                  <a:pt x="58" y="1181"/>
                </a:cubicBezTo>
                <a:lnTo>
                  <a:pt x="13141789" y="0"/>
                </a:lnTo>
                <a:lnTo>
                  <a:pt x="5933176" y="1346552"/>
                </a:lnTo>
                <a:lnTo>
                  <a:pt x="6238" y="1348706"/>
                </a:lnTo>
                <a:close/>
              </a:path>
            </a:pathLst>
          </a:custGeom>
          <a:solidFill>
            <a:schemeClr val="bg1"/>
          </a:solidFill>
          <a:ln w="76200">
            <a:solidFill>
              <a:srgbClr val="0C7776"/>
            </a:solidFill>
            <a:prstDash val="solid"/>
          </a:ln>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3" name="Subtitle 2">
            <a:extLst>
              <a:ext uri="{FF2B5EF4-FFF2-40B4-BE49-F238E27FC236}">
                <a16:creationId xmlns:a16="http://schemas.microsoft.com/office/drawing/2014/main" id="{CF1107A2-8AA4-4541-8FDC-BE9406FFAB5F}"/>
              </a:ext>
            </a:extLst>
          </p:cNvPr>
          <p:cNvSpPr>
            <a:spLocks noGrp="1"/>
          </p:cNvSpPr>
          <p:nvPr>
            <p:ph type="subTitle" idx="1"/>
          </p:nvPr>
        </p:nvSpPr>
        <p:spPr>
          <a:xfrm>
            <a:off x="3103750" y="4228670"/>
            <a:ext cx="6815433" cy="1091343"/>
          </a:xfrm>
          <a:noFill/>
        </p:spPr>
        <p:txBody>
          <a:bodyPr anchor="ctr"/>
          <a:lstStyle>
            <a:lvl1pPr marL="0" indent="0" algn="l">
              <a:buNone/>
              <a:defRPr sz="2400">
                <a:solidFill>
                  <a:srgbClr val="6E2E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4" name="Oval 1">
            <a:extLst>
              <a:ext uri="{FF2B5EF4-FFF2-40B4-BE49-F238E27FC236}">
                <a16:creationId xmlns:a16="http://schemas.microsoft.com/office/drawing/2014/main" id="{E39B11A8-BA9E-40B4-9C54-5CE5A5436E8C}"/>
              </a:ext>
            </a:extLst>
          </p:cNvPr>
          <p:cNvSpPr/>
          <p:nvPr userDrawn="1"/>
        </p:nvSpPr>
        <p:spPr>
          <a:xfrm>
            <a:off x="10336750" y="132433"/>
            <a:ext cx="1371600" cy="13716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6" name="Content Placeholder 65">
            <a:extLst>
              <a:ext uri="{FF2B5EF4-FFF2-40B4-BE49-F238E27FC236}">
                <a16:creationId xmlns:a16="http://schemas.microsoft.com/office/drawing/2014/main" id="{DBCEE6C6-8C8B-4AD2-B99F-94392B02AC06}"/>
              </a:ext>
            </a:extLst>
          </p:cNvPr>
          <p:cNvSpPr>
            <a:spLocks noGrp="1"/>
          </p:cNvSpPr>
          <p:nvPr>
            <p:ph sz="quarter" idx="10" hasCustomPrompt="1"/>
          </p:nvPr>
        </p:nvSpPr>
        <p:spPr>
          <a:xfrm>
            <a:off x="10486768" y="417770"/>
            <a:ext cx="1071563" cy="823913"/>
          </a:xfrm>
        </p:spPr>
        <p:txBody>
          <a:bodyPr anchor="ctr"/>
          <a:lstStyle>
            <a:lvl1pPr marL="0" indent="0" algn="ctr">
              <a:buNone/>
              <a:defRPr b="1"/>
            </a:lvl1pPr>
          </a:lstStyle>
          <a:p>
            <a:pPr lvl="0"/>
            <a:r>
              <a:rPr lang="en-US" dirty="0"/>
              <a:t>DM#</a:t>
            </a:r>
          </a:p>
        </p:txBody>
      </p:sp>
    </p:spTree>
    <p:extLst>
      <p:ext uri="{BB962C8B-B14F-4D97-AF65-F5344CB8AC3E}">
        <p14:creationId xmlns:p14="http://schemas.microsoft.com/office/powerpoint/2010/main" val="145324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0">
              <a:schemeClr val="accent1">
                <a:lumMod val="5000"/>
                <a:lumOff val="95000"/>
              </a:schemeClr>
            </a:gs>
            <a:gs pos="100000">
              <a:srgbClr val="5E162A"/>
            </a:gs>
          </a:gsLst>
          <a:lin ang="5400000" scaled="1"/>
        </a:gra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2119B826-BA9A-4AB6-9B01-9C48A123861D}"/>
              </a:ext>
            </a:extLst>
          </p:cNvPr>
          <p:cNvGrpSpPr/>
          <p:nvPr userDrawn="1"/>
        </p:nvGrpSpPr>
        <p:grpSpPr>
          <a:xfrm rot="5400000">
            <a:off x="-1415240" y="3258740"/>
            <a:ext cx="5117763" cy="1343484"/>
            <a:chOff x="-2575064" y="1448741"/>
            <a:chExt cx="9177319" cy="1387498"/>
          </a:xfrm>
        </p:grpSpPr>
        <p:sp>
          <p:nvSpPr>
            <p:cNvPr id="24" name="Rectangle: Rounded Corners 23">
              <a:extLst>
                <a:ext uri="{FF2B5EF4-FFF2-40B4-BE49-F238E27FC236}">
                  <a16:creationId xmlns:a16="http://schemas.microsoft.com/office/drawing/2014/main" id="{729D7B3D-1650-4CAC-96DD-B62E164AB403}"/>
                </a:ext>
              </a:extLst>
            </p:cNvPr>
            <p:cNvSpPr/>
            <p:nvPr userDrawn="1"/>
          </p:nvSpPr>
          <p:spPr>
            <a:xfrm>
              <a:off x="-1483411" y="1448741"/>
              <a:ext cx="8085666" cy="164803"/>
            </a:xfrm>
            <a:prstGeom prst="roundRect">
              <a:avLst>
                <a:gd name="adj" fmla="val 50000"/>
              </a:avLst>
            </a:prstGeom>
            <a:solidFill>
              <a:srgbClr val="5E162A"/>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7B9DCD9F-0C17-4B8D-A3E0-DEE31B19FF74}"/>
                </a:ext>
              </a:extLst>
            </p:cNvPr>
            <p:cNvSpPr/>
            <p:nvPr userDrawn="1"/>
          </p:nvSpPr>
          <p:spPr>
            <a:xfrm>
              <a:off x="-1671333" y="1651505"/>
              <a:ext cx="8085666" cy="164803"/>
            </a:xfrm>
            <a:prstGeom prst="roundRect">
              <a:avLst>
                <a:gd name="adj" fmla="val 50000"/>
              </a:avLst>
            </a:prstGeom>
            <a:solidFill>
              <a:srgbClr val="5E162A">
                <a:alpha val="8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5359B2D4-F7E6-43FD-AB3F-F300019E8F3C}"/>
                </a:ext>
              </a:extLst>
            </p:cNvPr>
            <p:cNvSpPr/>
            <p:nvPr userDrawn="1"/>
          </p:nvSpPr>
          <p:spPr>
            <a:xfrm>
              <a:off x="-1891036" y="1853945"/>
              <a:ext cx="8085666" cy="164803"/>
            </a:xfrm>
            <a:prstGeom prst="roundRect">
              <a:avLst>
                <a:gd name="adj" fmla="val 50000"/>
              </a:avLst>
            </a:prstGeom>
            <a:solidFill>
              <a:srgbClr val="5E162A">
                <a:alpha val="7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03406A96-41AB-453B-BD9A-2E690EE8268F}"/>
                </a:ext>
              </a:extLst>
            </p:cNvPr>
            <p:cNvSpPr/>
            <p:nvPr userDrawn="1"/>
          </p:nvSpPr>
          <p:spPr>
            <a:xfrm>
              <a:off x="-2043739" y="2063265"/>
              <a:ext cx="8085666" cy="164803"/>
            </a:xfrm>
            <a:prstGeom prst="roundRect">
              <a:avLst>
                <a:gd name="adj" fmla="val 50000"/>
              </a:avLst>
            </a:prstGeom>
            <a:solidFill>
              <a:srgbClr val="5E162A">
                <a:alpha val="6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71E01B30-3CA3-4495-A787-44FA89188AB7}"/>
                </a:ext>
              </a:extLst>
            </p:cNvPr>
            <p:cNvSpPr/>
            <p:nvPr userDrawn="1"/>
          </p:nvSpPr>
          <p:spPr>
            <a:xfrm>
              <a:off x="-2247226" y="2266029"/>
              <a:ext cx="8085666" cy="164803"/>
            </a:xfrm>
            <a:prstGeom prst="roundRect">
              <a:avLst>
                <a:gd name="adj" fmla="val 50000"/>
              </a:avLst>
            </a:prstGeom>
            <a:solidFill>
              <a:srgbClr val="5E162A">
                <a:alpha val="5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13B8BB88-0263-46D4-92FA-14A4F24B88DA}"/>
                </a:ext>
              </a:extLst>
            </p:cNvPr>
            <p:cNvSpPr/>
            <p:nvPr userDrawn="1"/>
          </p:nvSpPr>
          <p:spPr>
            <a:xfrm>
              <a:off x="-2416146" y="2467201"/>
              <a:ext cx="8085666" cy="164803"/>
            </a:xfrm>
            <a:prstGeom prst="roundRect">
              <a:avLst>
                <a:gd name="adj" fmla="val 50000"/>
              </a:avLst>
            </a:prstGeom>
            <a:solidFill>
              <a:srgbClr val="5E162A">
                <a:alpha val="4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658CB0D7-903B-4D3F-81DF-9680F8142445}"/>
                </a:ext>
              </a:extLst>
            </p:cNvPr>
            <p:cNvSpPr/>
            <p:nvPr userDrawn="1"/>
          </p:nvSpPr>
          <p:spPr>
            <a:xfrm>
              <a:off x="-2575064" y="2671436"/>
              <a:ext cx="8085666" cy="164803"/>
            </a:xfrm>
            <a:prstGeom prst="roundRect">
              <a:avLst>
                <a:gd name="adj" fmla="val 50000"/>
              </a:avLst>
            </a:prstGeom>
            <a:solidFill>
              <a:srgbClr val="5E162A">
                <a:alpha val="35000"/>
              </a:srgbClr>
            </a:solidFill>
            <a:ln w="38100">
              <a:solidFill>
                <a:srgbClr val="FAB432"/>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Oval 1">
            <a:extLst>
              <a:ext uri="{FF2B5EF4-FFF2-40B4-BE49-F238E27FC236}">
                <a16:creationId xmlns:a16="http://schemas.microsoft.com/office/drawing/2014/main" id="{C4B4F0A8-0DC0-4AF9-B547-4513CD05FB2D}"/>
              </a:ext>
            </a:extLst>
          </p:cNvPr>
          <p:cNvSpPr/>
          <p:nvPr userDrawn="1"/>
        </p:nvSpPr>
        <p:spPr>
          <a:xfrm>
            <a:off x="5181600" y="4360356"/>
            <a:ext cx="1828800" cy="18288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Content Placeholder 65">
            <a:extLst>
              <a:ext uri="{FF2B5EF4-FFF2-40B4-BE49-F238E27FC236}">
                <a16:creationId xmlns:a16="http://schemas.microsoft.com/office/drawing/2014/main" id="{6847C5B4-C251-4B43-AE56-44B486633892}"/>
              </a:ext>
            </a:extLst>
          </p:cNvPr>
          <p:cNvSpPr>
            <a:spLocks noGrp="1"/>
          </p:cNvSpPr>
          <p:nvPr>
            <p:ph sz="quarter" idx="10" hasCustomPrompt="1"/>
          </p:nvPr>
        </p:nvSpPr>
        <p:spPr>
          <a:xfrm>
            <a:off x="5560218" y="4832594"/>
            <a:ext cx="1071563" cy="823913"/>
          </a:xfrm>
        </p:spPr>
        <p:txBody>
          <a:bodyPr anchor="ctr"/>
          <a:lstStyle>
            <a:lvl1pPr marL="0" indent="0" algn="ctr">
              <a:buNone/>
              <a:defRPr b="1"/>
            </a:lvl1pPr>
          </a:lstStyle>
          <a:p>
            <a:pPr lvl="0"/>
            <a:r>
              <a:rPr lang="en-US" dirty="0"/>
              <a:t>Section #</a:t>
            </a:r>
          </a:p>
        </p:txBody>
      </p:sp>
      <p:sp>
        <p:nvSpPr>
          <p:cNvPr id="23" name="Parallelogram 6">
            <a:extLst>
              <a:ext uri="{FF2B5EF4-FFF2-40B4-BE49-F238E27FC236}">
                <a16:creationId xmlns:a16="http://schemas.microsoft.com/office/drawing/2014/main" id="{41466F65-768A-48C7-AC81-A6C6030F625A}"/>
              </a:ext>
            </a:extLst>
          </p:cNvPr>
          <p:cNvSpPr/>
          <p:nvPr userDrawn="1"/>
        </p:nvSpPr>
        <p:spPr>
          <a:xfrm rot="5400000">
            <a:off x="4508753" y="-2771604"/>
            <a:ext cx="2675596" cy="10962004"/>
          </a:xfrm>
          <a:custGeom>
            <a:avLst/>
            <a:gdLst>
              <a:gd name="connsiteX0" fmla="*/ 0 w 10094011"/>
              <a:gd name="connsiteY0" fmla="*/ 1319746 h 1319746"/>
              <a:gd name="connsiteX1" fmla="*/ 556550 w 10094011"/>
              <a:gd name="connsiteY1" fmla="*/ 0 h 1319746"/>
              <a:gd name="connsiteX2" fmla="*/ 10094011 w 10094011"/>
              <a:gd name="connsiteY2" fmla="*/ 0 h 1319746"/>
              <a:gd name="connsiteX3" fmla="*/ 9537461 w 10094011"/>
              <a:gd name="connsiteY3" fmla="*/ 1319746 h 1319746"/>
              <a:gd name="connsiteX4" fmla="*/ 0 w 10094011"/>
              <a:gd name="connsiteY4" fmla="*/ 1319746 h 1319746"/>
              <a:gd name="connsiteX0" fmla="*/ 4017 w 10098028"/>
              <a:gd name="connsiteY0" fmla="*/ 1335649 h 1335649"/>
              <a:gd name="connsiteX1" fmla="*/ 0 w 10098028"/>
              <a:gd name="connsiteY1" fmla="*/ 0 h 1335649"/>
              <a:gd name="connsiteX2" fmla="*/ 10098028 w 10098028"/>
              <a:gd name="connsiteY2" fmla="*/ 15903 h 1335649"/>
              <a:gd name="connsiteX3" fmla="*/ 9541478 w 10098028"/>
              <a:gd name="connsiteY3" fmla="*/ 1335649 h 1335649"/>
              <a:gd name="connsiteX4" fmla="*/ 4017 w 10098028"/>
              <a:gd name="connsiteY4" fmla="*/ 1335649 h 1335649"/>
              <a:gd name="connsiteX0" fmla="*/ 0 w 10094011"/>
              <a:gd name="connsiteY0" fmla="*/ 1335649 h 1335649"/>
              <a:gd name="connsiteX1" fmla="*/ 2484 w 10094011"/>
              <a:gd name="connsiteY1" fmla="*/ 0 h 1335649"/>
              <a:gd name="connsiteX2" fmla="*/ 10094011 w 10094011"/>
              <a:gd name="connsiteY2" fmla="*/ 15903 h 1335649"/>
              <a:gd name="connsiteX3" fmla="*/ 9537461 w 10094011"/>
              <a:gd name="connsiteY3" fmla="*/ 1335649 h 1335649"/>
              <a:gd name="connsiteX4" fmla="*/ 0 w 10094011"/>
              <a:gd name="connsiteY4" fmla="*/ 1335649 h 1335649"/>
              <a:gd name="connsiteX0" fmla="*/ 0 w 10094011"/>
              <a:gd name="connsiteY0" fmla="*/ 1335649 h 1338628"/>
              <a:gd name="connsiteX1" fmla="*/ 2484 w 10094011"/>
              <a:gd name="connsiteY1" fmla="*/ 0 h 1338628"/>
              <a:gd name="connsiteX2" fmla="*/ 10094011 w 10094011"/>
              <a:gd name="connsiteY2" fmla="*/ 15903 h 1338628"/>
              <a:gd name="connsiteX3" fmla="*/ 8760072 w 10094011"/>
              <a:gd name="connsiteY3" fmla="*/ 1338628 h 1338628"/>
              <a:gd name="connsiteX4" fmla="*/ 0 w 10094011"/>
              <a:gd name="connsiteY4" fmla="*/ 1335649 h 1338628"/>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094011"/>
              <a:gd name="connsiteY0" fmla="*/ 1335649 h 1340239"/>
              <a:gd name="connsiteX1" fmla="*/ 2484 w 10094011"/>
              <a:gd name="connsiteY1" fmla="*/ 0 h 1340239"/>
              <a:gd name="connsiteX2" fmla="*/ 10094011 w 10094011"/>
              <a:gd name="connsiteY2" fmla="*/ 15903 h 1340239"/>
              <a:gd name="connsiteX3" fmla="*/ 6063255 w 10094011"/>
              <a:gd name="connsiteY3" fmla="*/ 1340239 h 1340239"/>
              <a:gd name="connsiteX4" fmla="*/ 0 w 10094011"/>
              <a:gd name="connsiteY4" fmla="*/ 1335649 h 1340239"/>
              <a:gd name="connsiteX0" fmla="*/ 0 w 10180738"/>
              <a:gd name="connsiteY0" fmla="*/ 1335649 h 1340239"/>
              <a:gd name="connsiteX1" fmla="*/ 2484 w 10180738"/>
              <a:gd name="connsiteY1" fmla="*/ 0 h 1340239"/>
              <a:gd name="connsiteX2" fmla="*/ 10180738 w 10180738"/>
              <a:gd name="connsiteY2" fmla="*/ 6113 h 1340239"/>
              <a:gd name="connsiteX3" fmla="*/ 6063255 w 10180738"/>
              <a:gd name="connsiteY3" fmla="*/ 1340239 h 1340239"/>
              <a:gd name="connsiteX4" fmla="*/ 0 w 10180738"/>
              <a:gd name="connsiteY4" fmla="*/ 1335649 h 1340239"/>
              <a:gd name="connsiteX0" fmla="*/ 0 w 10180738"/>
              <a:gd name="connsiteY0" fmla="*/ 1345744 h 1345744"/>
              <a:gd name="connsiteX1" fmla="*/ 2484 w 10180738"/>
              <a:gd name="connsiteY1" fmla="*/ 0 h 1345744"/>
              <a:gd name="connsiteX2" fmla="*/ 10180738 w 10180738"/>
              <a:gd name="connsiteY2" fmla="*/ 6113 h 1345744"/>
              <a:gd name="connsiteX3" fmla="*/ 6063255 w 10180738"/>
              <a:gd name="connsiteY3" fmla="*/ 1340239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180738"/>
              <a:gd name="connsiteY0" fmla="*/ 1345744 h 1345744"/>
              <a:gd name="connsiteX1" fmla="*/ 2484 w 10180738"/>
              <a:gd name="connsiteY1" fmla="*/ 0 h 1345744"/>
              <a:gd name="connsiteX2" fmla="*/ 10180738 w 10180738"/>
              <a:gd name="connsiteY2" fmla="*/ 6113 h 1345744"/>
              <a:gd name="connsiteX3" fmla="*/ 6000655 w 10180738"/>
              <a:gd name="connsiteY3" fmla="*/ 1345488 h 1345744"/>
              <a:gd name="connsiteX4" fmla="*/ 0 w 10180738"/>
              <a:gd name="connsiteY4" fmla="*/ 1345744 h 1345744"/>
              <a:gd name="connsiteX0" fmla="*/ 0 w 10288052"/>
              <a:gd name="connsiteY0" fmla="*/ 1353360 h 1353360"/>
              <a:gd name="connsiteX1" fmla="*/ 2484 w 10288052"/>
              <a:gd name="connsiteY1" fmla="*/ 7616 h 1353360"/>
              <a:gd name="connsiteX2" fmla="*/ 10288052 w 10288052"/>
              <a:gd name="connsiteY2" fmla="*/ 0 h 1353360"/>
              <a:gd name="connsiteX3" fmla="*/ 6000655 w 10288052"/>
              <a:gd name="connsiteY3" fmla="*/ 1353104 h 1353360"/>
              <a:gd name="connsiteX4" fmla="*/ 0 w 10288052"/>
              <a:gd name="connsiteY4" fmla="*/ 1353360 h 1353360"/>
              <a:gd name="connsiteX0" fmla="*/ 0 w 10323822"/>
              <a:gd name="connsiteY0" fmla="*/ 1345744 h 1345744"/>
              <a:gd name="connsiteX1" fmla="*/ 2484 w 10323822"/>
              <a:gd name="connsiteY1" fmla="*/ 0 h 1345744"/>
              <a:gd name="connsiteX2" fmla="*/ 10323822 w 10323822"/>
              <a:gd name="connsiteY2" fmla="*/ 460 h 1345744"/>
              <a:gd name="connsiteX3" fmla="*/ 6000655 w 10323822"/>
              <a:gd name="connsiteY3" fmla="*/ 1345488 h 1345744"/>
              <a:gd name="connsiteX4" fmla="*/ 0 w 10323822"/>
              <a:gd name="connsiteY4" fmla="*/ 1345744 h 1345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3822" h="1345744">
                <a:moveTo>
                  <a:pt x="0" y="1345744"/>
                </a:moveTo>
                <a:lnTo>
                  <a:pt x="2484" y="0"/>
                </a:lnTo>
                <a:lnTo>
                  <a:pt x="10323822" y="460"/>
                </a:lnTo>
                <a:lnTo>
                  <a:pt x="6000655" y="1345488"/>
                </a:lnTo>
                <a:lnTo>
                  <a:pt x="0" y="1345744"/>
                </a:lnTo>
                <a:close/>
              </a:path>
            </a:pathLst>
          </a:custGeom>
          <a:solidFill>
            <a:schemeClr val="bg1"/>
          </a:solidFill>
          <a:ln w="76200">
            <a:solidFill>
              <a:srgbClr val="0C7776"/>
            </a:solidFill>
            <a:prstDash val="solid"/>
          </a:ln>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CE9BDB89-A471-4178-BB17-EF4636CE2590}"/>
              </a:ext>
            </a:extLst>
          </p:cNvPr>
          <p:cNvSpPr>
            <a:spLocks noGrp="1"/>
          </p:cNvSpPr>
          <p:nvPr>
            <p:ph type="ctrTitle" hasCustomPrompt="1"/>
          </p:nvPr>
        </p:nvSpPr>
        <p:spPr>
          <a:xfrm>
            <a:off x="631475" y="1554420"/>
            <a:ext cx="10429008" cy="1332830"/>
          </a:xfrm>
          <a:noFill/>
        </p:spPr>
        <p:txBody>
          <a:bodyPr anchor="ctr"/>
          <a:lstStyle>
            <a:lvl1pPr algn="r">
              <a:defRPr sz="4000">
                <a:solidFill>
                  <a:srgbClr val="6E2E40"/>
                </a:solidFill>
              </a:defRPr>
            </a:lvl1pPr>
          </a:lstStyle>
          <a:p>
            <a:r>
              <a:rPr lang="en-US" dirty="0"/>
              <a:t>Click to Edit Section Title</a:t>
            </a:r>
          </a:p>
        </p:txBody>
      </p:sp>
    </p:spTree>
    <p:extLst>
      <p:ext uri="{BB962C8B-B14F-4D97-AF65-F5344CB8AC3E}">
        <p14:creationId xmlns:p14="http://schemas.microsoft.com/office/powerpoint/2010/main" val="4169300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9E78C2-E188-4607-B47F-1B2F9512F5FF}"/>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2BFEE-2FA0-4ED3-BD87-0AF8FD23574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34A7592-2DEE-49EB-BFE6-98857DC8AB23}"/>
              </a:ext>
            </a:extLst>
          </p:cNvPr>
          <p:cNvSpPr>
            <a:spLocks noGrp="1"/>
          </p:cNvSpPr>
          <p:nvPr>
            <p:ph idx="1"/>
          </p:nvPr>
        </p:nvSpPr>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61C60E3-FE40-452B-B96C-9011CB25632A}"/>
              </a:ext>
            </a:extLst>
          </p:cNvPr>
          <p:cNvSpPr>
            <a:spLocks noGrp="1"/>
          </p:cNvSpPr>
          <p:nvPr>
            <p:ph type="ftr" sz="quarter" idx="11"/>
          </p:nvPr>
        </p:nvSpPr>
        <p:spPr>
          <a:xfrm>
            <a:off x="243843" y="6356349"/>
            <a:ext cx="8722818" cy="365760"/>
          </a:xfrm>
        </p:spPr>
        <p:txBody>
          <a:bodyPr/>
          <a:lstStyle>
            <a:lvl1pPr>
              <a:defRPr>
                <a:solidFill>
                  <a:srgbClr val="5E162A"/>
                </a:solidFill>
              </a:defRPr>
            </a:lvl1pPr>
          </a:lstStyle>
          <a:p>
            <a:endParaRPr lang="en-US" dirty="0"/>
          </a:p>
        </p:txBody>
      </p:sp>
      <p:sp>
        <p:nvSpPr>
          <p:cNvPr id="6" name="Slide Number Placeholder 5">
            <a:extLst>
              <a:ext uri="{FF2B5EF4-FFF2-40B4-BE49-F238E27FC236}">
                <a16:creationId xmlns:a16="http://schemas.microsoft.com/office/drawing/2014/main" id="{2BFF359A-4AD2-44E0-B01C-D1BFA93A1EF0}"/>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286643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68655D-B4D6-40E1-9941-9C12C659BAB0}"/>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A3AB2-1836-41AA-B62F-0AEFBBDC01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FF7C8-2CA2-4B7D-89F8-2D478CDCBBEA}"/>
              </a:ext>
            </a:extLst>
          </p:cNvPr>
          <p:cNvSpPr>
            <a:spLocks noGrp="1"/>
          </p:cNvSpPr>
          <p:nvPr>
            <p:ph sz="half" idx="1"/>
          </p:nvPr>
        </p:nvSpPr>
        <p:spPr>
          <a:xfrm>
            <a:off x="188131" y="1033420"/>
            <a:ext cx="5852157" cy="5226853"/>
          </a:xfrm>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EB993543-0AA1-4595-894E-40E76104D111}"/>
              </a:ext>
            </a:extLst>
          </p:cNvPr>
          <p:cNvSpPr>
            <a:spLocks noGrp="1"/>
          </p:cNvSpPr>
          <p:nvPr>
            <p:ph type="ftr" sz="quarter" idx="11"/>
          </p:nvPr>
        </p:nvSpPr>
        <p:spPr>
          <a:xfrm>
            <a:off x="243843" y="6356349"/>
            <a:ext cx="8722818" cy="365760"/>
          </a:xfrm>
        </p:spPr>
        <p:txBody>
          <a:bodyPr/>
          <a:lstStyle>
            <a:lvl1pPr>
              <a:defRPr>
                <a:solidFill>
                  <a:srgbClr val="5E162A"/>
                </a:solidFill>
              </a:defRPr>
            </a:lvl1pPr>
          </a:lstStyle>
          <a:p>
            <a:endParaRPr lang="en-US" dirty="0"/>
          </a:p>
        </p:txBody>
      </p:sp>
      <p:sp>
        <p:nvSpPr>
          <p:cNvPr id="7" name="Slide Number Placeholder 6">
            <a:extLst>
              <a:ext uri="{FF2B5EF4-FFF2-40B4-BE49-F238E27FC236}">
                <a16:creationId xmlns:a16="http://schemas.microsoft.com/office/drawing/2014/main" id="{FA3CE3A4-AA57-4509-872D-63362638A358}"/>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dirty="0"/>
          </a:p>
        </p:txBody>
      </p:sp>
      <p:sp>
        <p:nvSpPr>
          <p:cNvPr id="9" name="Content Placeholder 2">
            <a:extLst>
              <a:ext uri="{FF2B5EF4-FFF2-40B4-BE49-F238E27FC236}">
                <a16:creationId xmlns:a16="http://schemas.microsoft.com/office/drawing/2014/main" id="{0A9248C3-EF4E-4C33-B58F-1C3F67659DEC}"/>
              </a:ext>
            </a:extLst>
          </p:cNvPr>
          <p:cNvSpPr>
            <a:spLocks noGrp="1"/>
          </p:cNvSpPr>
          <p:nvPr>
            <p:ph sz="half" idx="13"/>
          </p:nvPr>
        </p:nvSpPr>
        <p:spPr>
          <a:xfrm>
            <a:off x="6151714" y="1033420"/>
            <a:ext cx="5852157" cy="5226853"/>
          </a:xfrm>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876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No Title">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4A7592-2DEE-49EB-BFE6-98857DC8AB23}"/>
              </a:ext>
            </a:extLst>
          </p:cNvPr>
          <p:cNvSpPr>
            <a:spLocks noGrp="1"/>
          </p:cNvSpPr>
          <p:nvPr>
            <p:ph idx="1"/>
          </p:nvPr>
        </p:nvSpPr>
        <p:spPr>
          <a:xfrm>
            <a:off x="249382" y="135892"/>
            <a:ext cx="11649491" cy="6043236"/>
          </a:xfrm>
        </p:spPr>
        <p:txBody>
          <a:bodyPr/>
          <a:lstStyle>
            <a:lvl1pPr>
              <a:defRPr>
                <a:solidFill>
                  <a:srgbClr val="5E162A"/>
                </a:solidFill>
              </a:defRPr>
            </a:lvl1pPr>
            <a:lvl2pPr>
              <a:defRPr>
                <a:solidFill>
                  <a:srgbClr val="5E162A"/>
                </a:solidFill>
              </a:defRPr>
            </a:lvl2pPr>
            <a:lvl3pPr>
              <a:defRPr>
                <a:solidFill>
                  <a:srgbClr val="5E162A"/>
                </a:solidFill>
              </a:defRPr>
            </a:lvl3pPr>
            <a:lvl4pPr>
              <a:defRPr>
                <a:solidFill>
                  <a:srgbClr val="5E162A"/>
                </a:solidFill>
              </a:defRPr>
            </a:lvl4pPr>
            <a:lvl5pPr>
              <a:defRPr>
                <a:solidFill>
                  <a:srgbClr val="5E162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61C60E3-FE40-452B-B96C-9011CB25632A}"/>
              </a:ext>
            </a:extLst>
          </p:cNvPr>
          <p:cNvSpPr>
            <a:spLocks noGrp="1"/>
          </p:cNvSpPr>
          <p:nvPr>
            <p:ph type="ftr" sz="quarter" idx="11"/>
          </p:nvPr>
        </p:nvSpPr>
        <p:spPr>
          <a:xfrm>
            <a:off x="243843" y="6356349"/>
            <a:ext cx="8722818" cy="365760"/>
          </a:xfrm>
        </p:spPr>
        <p:txBody>
          <a:bodyPr/>
          <a:lstStyle>
            <a:lvl1pPr>
              <a:defRPr>
                <a:solidFill>
                  <a:srgbClr val="5E162A"/>
                </a:solidFill>
              </a:defRPr>
            </a:lvl1pPr>
          </a:lstStyle>
          <a:p>
            <a:endParaRPr lang="en-US" dirty="0"/>
          </a:p>
        </p:txBody>
      </p:sp>
      <p:sp>
        <p:nvSpPr>
          <p:cNvPr id="6" name="Slide Number Placeholder 5">
            <a:extLst>
              <a:ext uri="{FF2B5EF4-FFF2-40B4-BE49-F238E27FC236}">
                <a16:creationId xmlns:a16="http://schemas.microsoft.com/office/drawing/2014/main" id="{2BFF359A-4AD2-44E0-B01C-D1BFA93A1EF0}"/>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2644590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4999AA-638C-441D-BFFC-C89C640BA7B2}"/>
              </a:ext>
            </a:extLst>
          </p:cNvPr>
          <p:cNvSpPr/>
          <p:nvPr userDrawn="1"/>
        </p:nvSpPr>
        <p:spPr>
          <a:xfrm>
            <a:off x="249383" y="109248"/>
            <a:ext cx="11649490" cy="803564"/>
          </a:xfrm>
          <a:prstGeom prst="rect">
            <a:avLst/>
          </a:prstGeom>
          <a:solidFill>
            <a:srgbClr val="076E6D"/>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E467B1-C4F9-4458-B5A6-226106D1F4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AEE3644-C7F9-4370-BDED-F550103AB39F}"/>
              </a:ext>
            </a:extLst>
          </p:cNvPr>
          <p:cNvSpPr>
            <a:spLocks noGrp="1"/>
          </p:cNvSpPr>
          <p:nvPr>
            <p:ph type="ftr" sz="quarter" idx="11"/>
          </p:nvPr>
        </p:nvSpPr>
        <p:spPr>
          <a:xfrm>
            <a:off x="243843" y="6356351"/>
            <a:ext cx="8722818" cy="365760"/>
          </a:xfrm>
        </p:spPr>
        <p:txBody>
          <a:bodyPr/>
          <a:lstStyle>
            <a:lvl1pPr>
              <a:defRPr>
                <a:solidFill>
                  <a:srgbClr val="5E162A"/>
                </a:solidFill>
              </a:defRPr>
            </a:lvl1pPr>
          </a:lstStyle>
          <a:p>
            <a:endParaRPr lang="en-US" dirty="0"/>
          </a:p>
        </p:txBody>
      </p:sp>
      <p:sp>
        <p:nvSpPr>
          <p:cNvPr id="5" name="Slide Number Placeholder 4">
            <a:extLst>
              <a:ext uri="{FF2B5EF4-FFF2-40B4-BE49-F238E27FC236}">
                <a16:creationId xmlns:a16="http://schemas.microsoft.com/office/drawing/2014/main" id="{8CD548BB-9753-4E72-AD12-17A23CA27C02}"/>
              </a:ext>
            </a:extLst>
          </p:cNvPr>
          <p:cNvSpPr>
            <a:spLocks noGrp="1"/>
          </p:cNvSpPr>
          <p:nvPr>
            <p:ph type="sldNum" sz="quarter" idx="12"/>
          </p:nvPr>
        </p:nvSpPr>
        <p:spPr/>
        <p:txBody>
          <a:bodyPr/>
          <a:lstStyle>
            <a:lvl1pPr>
              <a:defRPr>
                <a:solidFill>
                  <a:srgbClr val="5E162A"/>
                </a:solidFill>
              </a:defRPr>
            </a:lvl1pPr>
          </a:lstStyle>
          <a:p>
            <a:fld id="{61ED1F0D-C38E-42DC-9614-8A91EF0A056E}" type="slidenum">
              <a:rPr lang="en-US" smtClean="0"/>
              <a:pPr/>
              <a:t>‹#›</a:t>
            </a:fld>
            <a:endParaRPr lang="en-US"/>
          </a:p>
        </p:txBody>
      </p:sp>
    </p:spTree>
    <p:extLst>
      <p:ext uri="{BB962C8B-B14F-4D97-AF65-F5344CB8AC3E}">
        <p14:creationId xmlns:p14="http://schemas.microsoft.com/office/powerpoint/2010/main" val="1644171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 Dark Background">
    <p:bg>
      <p:bgPr>
        <a:solidFill>
          <a:srgbClr val="5E162A"/>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4BF7E3-DCD5-4821-9891-63D781205198}"/>
              </a:ext>
            </a:extLst>
          </p:cNvPr>
          <p:cNvSpPr>
            <a:spLocks noGrp="1"/>
          </p:cNvSpPr>
          <p:nvPr>
            <p:ph type="ftr" sz="quarter" idx="11"/>
          </p:nvPr>
        </p:nvSpPr>
        <p:spPr>
          <a:xfrm>
            <a:off x="243843" y="6356351"/>
            <a:ext cx="8722818" cy="365760"/>
          </a:xfrm>
        </p:spPr>
        <p:txBody>
          <a:bodyPr/>
          <a:lstStyle/>
          <a:p>
            <a:endParaRPr lang="en-US" dirty="0"/>
          </a:p>
        </p:txBody>
      </p:sp>
      <p:sp>
        <p:nvSpPr>
          <p:cNvPr id="4" name="Slide Number Placeholder 3">
            <a:extLst>
              <a:ext uri="{FF2B5EF4-FFF2-40B4-BE49-F238E27FC236}">
                <a16:creationId xmlns:a16="http://schemas.microsoft.com/office/drawing/2014/main" id="{233FC092-3150-4A16-BE6F-88FBA94F7EDA}"/>
              </a:ext>
            </a:extLst>
          </p:cNvPr>
          <p:cNvSpPr>
            <a:spLocks noGrp="1"/>
          </p:cNvSpPr>
          <p:nvPr>
            <p:ph type="sldNum" sz="quarter" idx="12"/>
          </p:nvPr>
        </p:nvSpPr>
        <p:spPr/>
        <p:txBody>
          <a:bodyPr/>
          <a:lstStyle/>
          <a:p>
            <a:fld id="{61ED1F0D-C38E-42DC-9614-8A91EF0A056E}" type="slidenum">
              <a:rPr lang="en-US" smtClean="0"/>
              <a:t>‹#›</a:t>
            </a:fld>
            <a:endParaRPr lang="en-US"/>
          </a:p>
        </p:txBody>
      </p:sp>
    </p:spTree>
    <p:extLst>
      <p:ext uri="{BB962C8B-B14F-4D97-AF65-F5344CB8AC3E}">
        <p14:creationId xmlns:p14="http://schemas.microsoft.com/office/powerpoint/2010/main" val="15905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 Not Use (LO For Editor)">
    <p:bg>
      <p:bgPr>
        <a:solidFill>
          <a:schemeClr val="bg1"/>
        </a:solidFill>
        <a:effectLst/>
      </p:bgPr>
    </p:bg>
    <p:spTree>
      <p:nvGrpSpPr>
        <p:cNvPr id="1" name=""/>
        <p:cNvGrpSpPr/>
        <p:nvPr/>
      </p:nvGrpSpPr>
      <p:grpSpPr>
        <a:xfrm>
          <a:off x="0" y="0"/>
          <a:ext cx="0" cy="0"/>
          <a:chOff x="0" y="0"/>
          <a:chExt cx="0" cy="0"/>
        </a:xfrm>
      </p:grpSpPr>
      <p:sp>
        <p:nvSpPr>
          <p:cNvPr id="5" name="Partial Circle 4">
            <a:extLst>
              <a:ext uri="{FF2B5EF4-FFF2-40B4-BE49-F238E27FC236}">
                <a16:creationId xmlns:a16="http://schemas.microsoft.com/office/drawing/2014/main" id="{C8A8E1B7-B8B8-45F5-B7E1-211999BE67F8}"/>
              </a:ext>
            </a:extLst>
          </p:cNvPr>
          <p:cNvSpPr/>
          <p:nvPr userDrawn="1"/>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itle 1">
            <a:extLst>
              <a:ext uri="{FF2B5EF4-FFF2-40B4-BE49-F238E27FC236}">
                <a16:creationId xmlns:a16="http://schemas.microsoft.com/office/drawing/2014/main" id="{5424B8C2-1513-4BD5-B57D-11ADBEAB3684}"/>
              </a:ext>
            </a:extLst>
          </p:cNvPr>
          <p:cNvSpPr>
            <a:spLocks noGrp="1"/>
          </p:cNvSpPr>
          <p:nvPr>
            <p:ph type="title" hasCustomPrompt="1"/>
          </p:nvPr>
        </p:nvSpPr>
        <p:spPr>
          <a:xfrm>
            <a:off x="8818323" y="192797"/>
            <a:ext cx="3131963" cy="1861472"/>
          </a:xfrm>
        </p:spPr>
        <p:txBody>
          <a:bodyPr/>
          <a:lstStyle>
            <a:lvl1pPr>
              <a:defRPr/>
            </a:lvl1pPr>
          </a:lstStyle>
          <a:p>
            <a:r>
              <a:rPr lang="en-US" dirty="0"/>
              <a:t>Learning Objectives (Must re-type)</a:t>
            </a:r>
          </a:p>
        </p:txBody>
      </p:sp>
      <p:cxnSp>
        <p:nvCxnSpPr>
          <p:cNvPr id="8" name="Straight Connector 7">
            <a:extLst>
              <a:ext uri="{FF2B5EF4-FFF2-40B4-BE49-F238E27FC236}">
                <a16:creationId xmlns:a16="http://schemas.microsoft.com/office/drawing/2014/main" id="{4528C47E-1A57-4713-AA47-E0F3BC824A0D}"/>
              </a:ext>
            </a:extLst>
          </p:cNvPr>
          <p:cNvCxnSpPr>
            <a:cxnSpLocks/>
          </p:cNvCxnSpPr>
          <p:nvPr userDrawn="1"/>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87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Learning Objectives">
    <p:bg>
      <p:bgPr>
        <a:solidFill>
          <a:schemeClr val="bg1"/>
        </a:solidFill>
        <a:effectLst/>
      </p:bgPr>
    </p:bg>
    <p:spTree>
      <p:nvGrpSpPr>
        <p:cNvPr id="1" name=""/>
        <p:cNvGrpSpPr/>
        <p:nvPr/>
      </p:nvGrpSpPr>
      <p:grpSpPr>
        <a:xfrm>
          <a:off x="0" y="0"/>
          <a:ext cx="0" cy="0"/>
          <a:chOff x="0" y="0"/>
          <a:chExt cx="0" cy="0"/>
        </a:xfrm>
      </p:grpSpPr>
      <p:sp>
        <p:nvSpPr>
          <p:cNvPr id="5" name="Partial Circle 4">
            <a:extLst>
              <a:ext uri="{FF2B5EF4-FFF2-40B4-BE49-F238E27FC236}">
                <a16:creationId xmlns:a16="http://schemas.microsoft.com/office/drawing/2014/main" id="{C8A8E1B7-B8B8-45F5-B7E1-211999BE67F8}"/>
              </a:ext>
            </a:extLst>
          </p:cNvPr>
          <p:cNvSpPr/>
          <p:nvPr userDrawn="1"/>
        </p:nvSpPr>
        <p:spPr>
          <a:xfrm>
            <a:off x="7774166" y="-2975493"/>
            <a:ext cx="8835668" cy="5950985"/>
          </a:xfrm>
          <a:prstGeom prst="pie">
            <a:avLst>
              <a:gd name="adj1" fmla="val 5416704"/>
              <a:gd name="adj2" fmla="val 10804925"/>
            </a:avLst>
          </a:prstGeom>
          <a:solidFill>
            <a:srgbClr val="5E162A"/>
          </a:solidFill>
          <a:ln>
            <a:solidFill>
              <a:srgbClr val="076E6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8" name="Straight Connector 7">
            <a:extLst>
              <a:ext uri="{FF2B5EF4-FFF2-40B4-BE49-F238E27FC236}">
                <a16:creationId xmlns:a16="http://schemas.microsoft.com/office/drawing/2014/main" id="{4528C47E-1A57-4713-AA47-E0F3BC824A0D}"/>
              </a:ext>
            </a:extLst>
          </p:cNvPr>
          <p:cNvCxnSpPr>
            <a:cxnSpLocks/>
          </p:cNvCxnSpPr>
          <p:nvPr userDrawn="1"/>
        </p:nvCxnSpPr>
        <p:spPr>
          <a:xfrm>
            <a:off x="763010" y="0"/>
            <a:ext cx="0" cy="6858000"/>
          </a:xfrm>
          <a:prstGeom prst="line">
            <a:avLst/>
          </a:prstGeom>
          <a:ln w="57150">
            <a:solidFill>
              <a:srgbClr val="5E162A"/>
            </a:solidFill>
          </a:ln>
        </p:spPr>
        <p:style>
          <a:lnRef idx="1">
            <a:schemeClr val="accent1"/>
          </a:lnRef>
          <a:fillRef idx="0">
            <a:schemeClr val="accent1"/>
          </a:fillRef>
          <a:effectRef idx="0">
            <a:schemeClr val="accent1"/>
          </a:effectRef>
          <a:fontRef idx="minor">
            <a:schemeClr val="tx1"/>
          </a:fontRef>
        </p:style>
      </p:cxnSp>
      <p:grpSp>
        <p:nvGrpSpPr>
          <p:cNvPr id="9" name="!!Group 1">
            <a:extLst>
              <a:ext uri="{FF2B5EF4-FFF2-40B4-BE49-F238E27FC236}">
                <a16:creationId xmlns:a16="http://schemas.microsoft.com/office/drawing/2014/main" id="{B77BFBC2-E9BE-4789-A11C-7D2AC33E9A1F}"/>
              </a:ext>
            </a:extLst>
          </p:cNvPr>
          <p:cNvGrpSpPr/>
          <p:nvPr userDrawn="1"/>
        </p:nvGrpSpPr>
        <p:grpSpPr>
          <a:xfrm>
            <a:off x="266950" y="1173013"/>
            <a:ext cx="6555220" cy="914400"/>
            <a:chOff x="310101" y="758927"/>
            <a:chExt cx="6555220" cy="914400"/>
          </a:xfrm>
        </p:grpSpPr>
        <p:sp>
          <p:nvSpPr>
            <p:cNvPr id="10" name="Rectangle 1">
              <a:extLst>
                <a:ext uri="{FF2B5EF4-FFF2-40B4-BE49-F238E27FC236}">
                  <a16:creationId xmlns:a16="http://schemas.microsoft.com/office/drawing/2014/main" id="{255FF75D-17D7-4DB6-A2A8-192932090E27}"/>
                </a:ext>
              </a:extLst>
            </p:cNvPr>
            <p:cNvSpPr/>
            <p:nvPr/>
          </p:nvSpPr>
          <p:spPr>
            <a:xfrm>
              <a:off x="767301" y="816455"/>
              <a:ext cx="6098020" cy="799342"/>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
              <a:extLst>
                <a:ext uri="{FF2B5EF4-FFF2-40B4-BE49-F238E27FC236}">
                  <a16:creationId xmlns:a16="http://schemas.microsoft.com/office/drawing/2014/main" id="{D99D2BE2-5A4C-4D80-83E5-0A3EE4CEA560}"/>
                </a:ext>
              </a:extLst>
            </p:cNvPr>
            <p:cNvSpPr/>
            <p:nvPr userDrawn="1"/>
          </p:nvSpPr>
          <p:spPr>
            <a:xfrm>
              <a:off x="310101" y="758927"/>
              <a:ext cx="914400" cy="914400"/>
            </a:xfrm>
            <a:prstGeom prst="ellipse">
              <a:avLst/>
            </a:prstGeom>
            <a:solidFill>
              <a:srgbClr val="5E162A"/>
            </a:solidFill>
            <a:ln>
              <a:solidFill>
                <a:srgbClr val="5E162A"/>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3" name="Title 2">
            <a:extLst>
              <a:ext uri="{FF2B5EF4-FFF2-40B4-BE49-F238E27FC236}">
                <a16:creationId xmlns:a16="http://schemas.microsoft.com/office/drawing/2014/main" id="{5AA24879-C394-46A5-8EFE-2D345A448D11}"/>
              </a:ext>
            </a:extLst>
          </p:cNvPr>
          <p:cNvSpPr>
            <a:spLocks noGrp="1"/>
          </p:cNvSpPr>
          <p:nvPr>
            <p:ph type="title" hasCustomPrompt="1"/>
          </p:nvPr>
        </p:nvSpPr>
        <p:spPr>
          <a:xfrm>
            <a:off x="1259070" y="1324505"/>
            <a:ext cx="5454881" cy="611414"/>
          </a:xfrm>
        </p:spPr>
        <p:txBody>
          <a:bodyPr/>
          <a:lstStyle>
            <a:lvl1pPr>
              <a:defRPr sz="2800"/>
            </a:lvl1pPr>
          </a:lstStyle>
          <a:p>
            <a:r>
              <a:rPr lang="en-US" dirty="0"/>
              <a:t>Section Title</a:t>
            </a:r>
          </a:p>
        </p:txBody>
      </p:sp>
      <p:sp>
        <p:nvSpPr>
          <p:cNvPr id="17" name="Content Placeholder 16">
            <a:extLst>
              <a:ext uri="{FF2B5EF4-FFF2-40B4-BE49-F238E27FC236}">
                <a16:creationId xmlns:a16="http://schemas.microsoft.com/office/drawing/2014/main" id="{96ECA042-9303-4AFD-B4AF-B1B92E3CD5B2}"/>
              </a:ext>
            </a:extLst>
          </p:cNvPr>
          <p:cNvSpPr>
            <a:spLocks noGrp="1"/>
          </p:cNvSpPr>
          <p:nvPr>
            <p:ph sz="quarter" idx="12" hasCustomPrompt="1"/>
          </p:nvPr>
        </p:nvSpPr>
        <p:spPr>
          <a:xfrm>
            <a:off x="375781" y="1288071"/>
            <a:ext cx="682668" cy="647848"/>
          </a:xfrm>
        </p:spPr>
        <p:txBody>
          <a:bodyPr anchor="ctr"/>
          <a:lstStyle>
            <a:lvl1pPr marL="0" indent="0" algn="ctr">
              <a:buNone/>
              <a:defRPr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a:t>
            </a:r>
          </a:p>
        </p:txBody>
      </p:sp>
      <p:sp>
        <p:nvSpPr>
          <p:cNvPr id="18" name="TextBox 17">
            <a:extLst>
              <a:ext uri="{FF2B5EF4-FFF2-40B4-BE49-F238E27FC236}">
                <a16:creationId xmlns:a16="http://schemas.microsoft.com/office/drawing/2014/main" id="{F71DBDFA-B98B-4B8C-87EE-188FC515207D}"/>
              </a:ext>
            </a:extLst>
          </p:cNvPr>
          <p:cNvSpPr txBox="1"/>
          <p:nvPr userDrawn="1"/>
        </p:nvSpPr>
        <p:spPr>
          <a:xfrm>
            <a:off x="8711853" y="219853"/>
            <a:ext cx="3563655" cy="1754326"/>
          </a:xfrm>
          <a:prstGeom prst="rect">
            <a:avLst/>
          </a:prstGeom>
          <a:noFill/>
        </p:spPr>
        <p:txBody>
          <a:bodyPr wrap="square" rtlCol="0">
            <a:spAutoFit/>
          </a:bodyPr>
          <a:lstStyle/>
          <a:p>
            <a:pPr algn="ctr"/>
            <a:r>
              <a:rPr lang="en-US" sz="3600" b="0" dirty="0">
                <a:latin typeface="+mj-lt"/>
                <a:ea typeface="Open Sans Extrabold" panose="020B0906030804020204" pitchFamily="34" charset="0"/>
                <a:cs typeface="Open Sans Extrabold" panose="020B0906030804020204" pitchFamily="34" charset="0"/>
              </a:rPr>
              <a:t>Section Learning Objectives</a:t>
            </a:r>
          </a:p>
        </p:txBody>
      </p:sp>
    </p:spTree>
    <p:extLst>
      <p:ext uri="{BB962C8B-B14F-4D97-AF65-F5344CB8AC3E}">
        <p14:creationId xmlns:p14="http://schemas.microsoft.com/office/powerpoint/2010/main" val="155272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E162A"/>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1DC5B9-0F23-4093-9730-D54ED808AF4E}"/>
              </a:ext>
            </a:extLst>
          </p:cNvPr>
          <p:cNvSpPr>
            <a:spLocks noGrp="1"/>
          </p:cNvSpPr>
          <p:nvPr>
            <p:ph type="ftr" sz="quarter" idx="3"/>
          </p:nvPr>
        </p:nvSpPr>
        <p:spPr>
          <a:xfrm>
            <a:off x="243843" y="6356350"/>
            <a:ext cx="8722818" cy="365125"/>
          </a:xfrm>
          <a:prstGeom prst="rect">
            <a:avLst/>
          </a:prstGeom>
        </p:spPr>
        <p:txBody>
          <a:bodyPr vert="horz" lIns="91440" tIns="45720" rIns="91440" bIns="45720" rtlCol="0" anchor="ctr"/>
          <a:lstStyle>
            <a:lvl1pPr algn="l">
              <a:defRPr sz="1200">
                <a:solidFill>
                  <a:srgbClr val="FAB432"/>
                </a:solidFill>
              </a:defRPr>
            </a:lvl1pPr>
          </a:lstStyle>
          <a:p>
            <a:endParaRPr lang="en-US" dirty="0"/>
          </a:p>
        </p:txBody>
      </p:sp>
      <p:sp>
        <p:nvSpPr>
          <p:cNvPr id="2" name="Title Placeholder 1">
            <a:extLst>
              <a:ext uri="{FF2B5EF4-FFF2-40B4-BE49-F238E27FC236}">
                <a16:creationId xmlns:a16="http://schemas.microsoft.com/office/drawing/2014/main" id="{6E2297AB-E074-4BBF-ADB9-96BBF73AE781}"/>
              </a:ext>
            </a:extLst>
          </p:cNvPr>
          <p:cNvSpPr>
            <a:spLocks noGrp="1"/>
          </p:cNvSpPr>
          <p:nvPr>
            <p:ph type="title"/>
          </p:nvPr>
        </p:nvSpPr>
        <p:spPr>
          <a:xfrm>
            <a:off x="293128" y="205323"/>
            <a:ext cx="11494320" cy="61141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7285CBF5-AA50-4F11-8FFE-22E92F8341C0}"/>
              </a:ext>
            </a:extLst>
          </p:cNvPr>
          <p:cNvSpPr>
            <a:spLocks noGrp="1"/>
          </p:cNvSpPr>
          <p:nvPr>
            <p:ph type="body" idx="1"/>
          </p:nvPr>
        </p:nvSpPr>
        <p:spPr>
          <a:xfrm>
            <a:off x="249382" y="1105188"/>
            <a:ext cx="11649491" cy="50739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FF3FDC-AA4C-4360-8747-9BDD5AF66024}"/>
              </a:ext>
            </a:extLst>
          </p:cNvPr>
          <p:cNvSpPr>
            <a:spLocks noGrp="1"/>
          </p:cNvSpPr>
          <p:nvPr>
            <p:ph type="sldNum" sz="quarter" idx="4"/>
          </p:nvPr>
        </p:nvSpPr>
        <p:spPr>
          <a:xfrm>
            <a:off x="9153701" y="6356350"/>
            <a:ext cx="2743200" cy="365125"/>
          </a:xfrm>
          <a:prstGeom prst="rect">
            <a:avLst/>
          </a:prstGeom>
        </p:spPr>
        <p:txBody>
          <a:bodyPr vert="horz" lIns="91440" tIns="45720" rIns="91440" bIns="45720" rtlCol="0" anchor="ctr"/>
          <a:lstStyle>
            <a:lvl1pPr algn="r">
              <a:defRPr sz="1200">
                <a:solidFill>
                  <a:srgbClr val="FAB432"/>
                </a:solidFill>
              </a:defRPr>
            </a:lvl1pPr>
          </a:lstStyle>
          <a:p>
            <a:fld id="{61ED1F0D-C38E-42DC-9614-8A91EF0A056E}" type="slidenum">
              <a:rPr lang="en-US" smtClean="0"/>
              <a:pPr/>
              <a:t>‹#›</a:t>
            </a:fld>
            <a:endParaRPr lang="en-US" dirty="0"/>
          </a:p>
        </p:txBody>
      </p:sp>
    </p:spTree>
    <p:extLst>
      <p:ext uri="{BB962C8B-B14F-4D97-AF65-F5344CB8AC3E}">
        <p14:creationId xmlns:p14="http://schemas.microsoft.com/office/powerpoint/2010/main" val="41517799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2" r:id="rId4"/>
    <p:sldLayoutId id="2147483658" r:id="rId5"/>
    <p:sldLayoutId id="2147483654" r:id="rId6"/>
    <p:sldLayoutId id="2147483655" r:id="rId7"/>
    <p:sldLayoutId id="2147483656" r:id="rId8"/>
    <p:sldLayoutId id="2147483659" r:id="rId9"/>
  </p:sldLayoutIdLst>
  <p:hf sldNum="0" hdr="0" ftr="0" dt="0"/>
  <p:txStyles>
    <p:titleStyle>
      <a:lvl1pPr algn="ctr" defTabSz="914400" rtl="0" eaLnBrk="1" latinLnBrk="0" hangingPunct="1">
        <a:lnSpc>
          <a:spcPct val="90000"/>
        </a:lnSpc>
        <a:spcBef>
          <a:spcPct val="0"/>
        </a:spcBef>
        <a:buNone/>
        <a:defRPr sz="4000" kern="1200">
          <a:solidFill>
            <a:srgbClr val="FAB432"/>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FAB43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slide" Target="slide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7AA1A16-7FD6-4400-B81B-719AB0876EFA}"/>
              </a:ext>
            </a:extLst>
          </p:cNvPr>
          <p:cNvSpPr>
            <a:spLocks noGrp="1"/>
          </p:cNvSpPr>
          <p:nvPr>
            <p:ph sz="quarter" idx="10"/>
          </p:nvPr>
        </p:nvSpPr>
        <p:spPr/>
        <p:txBody>
          <a:bodyPr/>
          <a:lstStyle/>
          <a:p>
            <a:r>
              <a:rPr lang="en-US" dirty="0"/>
              <a:t>5</a:t>
            </a:r>
          </a:p>
        </p:txBody>
      </p:sp>
      <p:sp>
        <p:nvSpPr>
          <p:cNvPr id="4" name="Title 3">
            <a:extLst>
              <a:ext uri="{FF2B5EF4-FFF2-40B4-BE49-F238E27FC236}">
                <a16:creationId xmlns:a16="http://schemas.microsoft.com/office/drawing/2014/main" id="{AFAE34FA-A313-4748-81D1-81F40FC5D8DA}"/>
              </a:ext>
            </a:extLst>
          </p:cNvPr>
          <p:cNvSpPr>
            <a:spLocks noGrp="1"/>
          </p:cNvSpPr>
          <p:nvPr>
            <p:ph type="ctrTitle"/>
          </p:nvPr>
        </p:nvSpPr>
        <p:spPr/>
        <p:txBody>
          <a:bodyPr/>
          <a:lstStyle/>
          <a:p>
            <a:r>
              <a:rPr lang="en-US" dirty="0"/>
              <a:t>Activity</a:t>
            </a:r>
          </a:p>
        </p:txBody>
      </p:sp>
      <p:sp>
        <p:nvSpPr>
          <p:cNvPr id="3" name="Next Question Arrow">
            <a:hlinkClick r:id="rId5" action="ppaction://hlinksldjump"/>
            <a:extLst>
              <a:ext uri="{FF2B5EF4-FFF2-40B4-BE49-F238E27FC236}">
                <a16:creationId xmlns:a16="http://schemas.microsoft.com/office/drawing/2014/main" id="{1D5E3DA7-2D6F-3B22-D0E3-2637D2D8CA68}"/>
              </a:ext>
            </a:extLst>
          </p:cNvPr>
          <p:cNvSpPr/>
          <p:nvPr/>
        </p:nvSpPr>
        <p:spPr>
          <a:xfrm>
            <a:off x="10097030" y="6225442"/>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Instructions</a:t>
            </a:r>
          </a:p>
        </p:txBody>
      </p:sp>
      <p:sp>
        <p:nvSpPr>
          <p:cNvPr id="6" name="Question Box">
            <a:extLst>
              <a:ext uri="{FF2B5EF4-FFF2-40B4-BE49-F238E27FC236}">
                <a16:creationId xmlns:a16="http://schemas.microsoft.com/office/drawing/2014/main" id="{C17F7E7C-0206-CF90-B9A6-E5175A9F7199}"/>
              </a:ext>
            </a:extLst>
          </p:cNvPr>
          <p:cNvSpPr/>
          <p:nvPr/>
        </p:nvSpPr>
        <p:spPr>
          <a:xfrm>
            <a:off x="2627747" y="1734981"/>
            <a:ext cx="4547907" cy="1152269"/>
          </a:xfrm>
          <a:prstGeom prst="rect">
            <a:avLst/>
          </a:prstGeom>
          <a:solidFill>
            <a:srgbClr val="076E6D"/>
          </a:solidFill>
          <a:ln>
            <a:solidFill>
              <a:srgbClr val="5E162A"/>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AB432"/>
                </a:solidFill>
                <a:latin typeface="Open Sans" panose="020B0606030504020204" pitchFamily="34" charset="0"/>
                <a:ea typeface="Open Sans" panose="020B0606030504020204" pitchFamily="34" charset="0"/>
                <a:cs typeface="Open Sans" panose="020B0606030504020204" pitchFamily="34" charset="0"/>
              </a:rPr>
              <a:t>Please</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 put into Slide Show Mode to begin </a:t>
            </a:r>
            <a:r>
              <a:rPr lang="en-US" sz="2000">
                <a:solidFill>
                  <a:srgbClr val="FAB432"/>
                </a:solidFill>
                <a:latin typeface="Open Sans" panose="020B0606030504020204" pitchFamily="34" charset="0"/>
                <a:ea typeface="Open Sans" panose="020B0606030504020204" pitchFamily="34" charset="0"/>
                <a:cs typeface="Open Sans" panose="020B0606030504020204" pitchFamily="34" charset="0"/>
              </a:rPr>
              <a:t>interactive  Activity </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rPr>
              <a:t>(Slide Show </a:t>
            </a:r>
            <a:r>
              <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From Beginning)</a:t>
            </a:r>
            <a:endParaRPr lang="en-US" sz="2000" dirty="0">
              <a:solidFill>
                <a:srgbClr val="FAB43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3C494D61-9548-8B17-09F3-96B056D95C39}"/>
              </a:ext>
            </a:extLst>
          </p:cNvPr>
          <p:cNvPicPr>
            <a:picLocks noChangeAspect="1"/>
          </p:cNvPicPr>
          <p:nvPr/>
        </p:nvPicPr>
        <p:blipFill>
          <a:blip r:embed="rId6"/>
          <a:stretch>
            <a:fillRect/>
          </a:stretch>
        </p:blipFill>
        <p:spPr>
          <a:xfrm>
            <a:off x="7390383" y="1896777"/>
            <a:ext cx="647700" cy="828675"/>
          </a:xfrm>
          <a:prstGeom prst="rect">
            <a:avLst/>
          </a:prstGeom>
        </p:spPr>
      </p:pic>
      <p:pic>
        <p:nvPicPr>
          <p:cNvPr id="8" name="soft-emotional-piano-quiet-storm-SBA-346403118">
            <a:hlinkClick r:id="" action="ppaction://media"/>
            <a:extLst>
              <a:ext uri="{FF2B5EF4-FFF2-40B4-BE49-F238E27FC236}">
                <a16:creationId xmlns:a16="http://schemas.microsoft.com/office/drawing/2014/main" id="{FD8EC5B3-4BD7-8574-D6C3-84D57D2D206A}"/>
              </a:ext>
            </a:extLst>
          </p:cNvPr>
          <p:cNvPicPr>
            <a:picLocks noChangeAspect="1"/>
          </p:cNvPicPr>
          <p:nvPr>
            <a:audioFile r:link="rId1"/>
            <p:extLst>
              <p:ext uri="{DAA4B4D4-6D71-4841-9C94-3DE7FCFB9230}">
                <p14:media xmlns:p14="http://schemas.microsoft.com/office/powerpoint/2010/main" r:embed="rId2">
                  <p14:trim end="59551.6875"/>
                  <p14:fade out="4300"/>
                </p14:media>
              </p:ext>
            </p:extLst>
          </p:nvPr>
        </p:nvPicPr>
        <p:blipFill>
          <a:blip r:embed="rId7"/>
          <a:stretch>
            <a:fillRect/>
          </a:stretch>
        </p:blipFill>
        <p:spPr>
          <a:xfrm>
            <a:off x="1781175" y="-628650"/>
            <a:ext cx="609600" cy="609600"/>
          </a:xfrm>
          <a:prstGeom prst="rect">
            <a:avLst/>
          </a:prstGeom>
        </p:spPr>
      </p:pic>
    </p:spTree>
    <p:extLst>
      <p:ext uri="{BB962C8B-B14F-4D97-AF65-F5344CB8AC3E}">
        <p14:creationId xmlns:p14="http://schemas.microsoft.com/office/powerpoint/2010/main" val="3808318768"/>
      </p:ext>
    </p:extLst>
  </p:cSld>
  <p:clrMapOvr>
    <a:masterClrMapping/>
  </p:clrMapOvr>
  <mc:AlternateContent xmlns:mc="http://schemas.openxmlformats.org/markup-compatibility/2006" xmlns:p14="http://schemas.microsoft.com/office/powerpoint/2010/main">
    <mc:Choice Requires="p14">
      <p:transition p14:dur="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mediacall" presetSubtype="0" fill="hold" nodeType="withEffect">
                                  <p:stCondLst>
                                    <p:cond delay="0"/>
                                  </p:stCondLst>
                                  <p:childTnLst>
                                    <p:cmd type="call" cmd="playFrom(0.0)">
                                      <p:cBhvr>
                                        <p:cTn id="10" dur="4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p:cTn id="11" fill="hold" display="0">
                  <p:stCondLst>
                    <p:cond delay="indefinite"/>
                  </p:stCondLst>
                  <p:endCondLst>
                    <p:cond evt="onStopAudio" delay="0">
                      <p:tgtEl>
                        <p:sldTgt/>
                      </p:tgtEl>
                    </p:cond>
                  </p:endCondLst>
                </p:cTn>
                <p:tgtEl>
                  <p:spTgt spid="8"/>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#2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Rudra, a student in eleventh grade, has just received a diagnosis of attention-deficit hyperactivity disorder (ADHD). His physician has written a brief note stating the diagnosis and recommending that Rudra be given extended time and a private room (to reduce distractions) on college admissions tests. Rudra’s parents use the letter as part of an application for Rudra to receive these accommodations on admissions tests.</a:t>
            </a: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613930" y="3599290"/>
            <a:ext cx="4414899" cy="1754326"/>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3</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Would either of the requested accommodations be likely to provide an unfair performance advantage relative to other examinees? How could this be investigated?</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483974" y="3229438"/>
            <a:ext cx="4414899" cy="2677656"/>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The agencies that make and administer college admissions tests can conduct research examining how students without disabilities would perform with additional time or in a private room, and compare this performance to typical test administration performance.</a:t>
            </a: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In addition, test administrators can consult research on similar experimental (nonoperational) tests. In fact, research suggests that extended time, when not needed, is likely to confer an unfair advantage, whereas a private room is not likely to.</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3676747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#2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Rudra, a student in eleventh grade, has just received a diagnosis of attention-deficit hyperactivity disorder (ADHD). His physician has written a brief note stating the diagnosis and recommending that Rudra be given extended time and a private room (to reduce distractions) on college admissions tests. Rudra’s parents use the letter as part of an application for Rudra to receive these accommodations on admissions tests.</a:t>
            </a: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613930" y="3599290"/>
            <a:ext cx="4414899" cy="1477328"/>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4</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might the role of interventions or other treatment be in Rudra’s case, and how would it affect accommodation needs?</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483974" y="2906791"/>
            <a:ext cx="4414899" cy="3323987"/>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In Rudra’s case, behavioral/educational/ psychological interventions might affect his access skills directly, lessening the need for accommodations, but this might take some time to work—too long, depending on when the tests are scheduled.</a:t>
            </a: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A more interesting treatment effect in Rudra’s case would be medication for ADHD; even if Rudra were found to have deficits in access skills when off medication, it is possible that medication would partially or fully address these deficits, and so optimally, objective data on Rudra’s accommodation needs could be collected after he starts any medication that is prescribed.</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302046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F6FA-DEE7-172C-1D05-BFD881CD60D8}"/>
              </a:ext>
            </a:extLst>
          </p:cNvPr>
          <p:cNvSpPr>
            <a:spLocks noGrp="1"/>
          </p:cNvSpPr>
          <p:nvPr>
            <p:ph type="title"/>
          </p:nvPr>
        </p:nvSpPr>
        <p:spPr/>
        <p:txBody>
          <a:bodyPr/>
          <a:lstStyle/>
          <a:p>
            <a:r>
              <a:rPr lang="en-US" sz="3600" dirty="0"/>
              <a:t>You have reached the end of this activity.</a:t>
            </a:r>
          </a:p>
        </p:txBody>
      </p:sp>
      <p:sp>
        <p:nvSpPr>
          <p:cNvPr id="3" name="Content Placeholder 2">
            <a:extLst>
              <a:ext uri="{FF2B5EF4-FFF2-40B4-BE49-F238E27FC236}">
                <a16:creationId xmlns:a16="http://schemas.microsoft.com/office/drawing/2014/main" id="{07149D18-8AAB-CEBE-1B50-BAC385E67F0A}"/>
              </a:ext>
            </a:extLst>
          </p:cNvPr>
          <p:cNvSpPr>
            <a:spLocks noGrp="1"/>
          </p:cNvSpPr>
          <p:nvPr>
            <p:ph idx="1"/>
          </p:nvPr>
        </p:nvSpPr>
        <p:spPr/>
        <p:txBody>
          <a:bodyPr/>
          <a:lstStyle/>
          <a:p>
            <a:pPr marL="0" indent="0">
              <a:buNone/>
            </a:pPr>
            <a:endParaRPr lang="en-US" dirty="0">
              <a:latin typeface="+mn-lt"/>
            </a:endParaRPr>
          </a:p>
          <a:p>
            <a:pPr marL="0" indent="0" algn="ctr">
              <a:buNone/>
            </a:pPr>
            <a:r>
              <a:rPr lang="en-US" dirty="0">
                <a:latin typeface="+mn-lt"/>
              </a:rPr>
              <a:t>Please click anywhere to exit!</a:t>
            </a:r>
          </a:p>
          <a:p>
            <a:pPr marL="0" indent="0">
              <a:buNone/>
            </a:pPr>
            <a:endParaRPr lang="en-US" dirty="0">
              <a:latin typeface="+mn-lt"/>
            </a:endParaRPr>
          </a:p>
          <a:p>
            <a:pPr marL="0" indent="-457200">
              <a:buNone/>
            </a:pPr>
            <a:r>
              <a:rPr lang="en-US" dirty="0">
                <a:latin typeface="+mn-lt"/>
              </a:rPr>
              <a:t>Lovett, B. J. </a:t>
            </a:r>
            <a:r>
              <a:rPr lang="en-US" sz="2800" dirty="0">
                <a:effectLst/>
                <a:latin typeface="+mn-lt"/>
                <a:ea typeface="Calibri" panose="020F0502020204030204" pitchFamily="34" charset="0"/>
              </a:rPr>
              <a:t>(2023). Testing accommodations for students with </a:t>
            </a:r>
          </a:p>
          <a:p>
            <a:pPr marL="0" indent="-457200">
              <a:buNone/>
            </a:pPr>
            <a:r>
              <a:rPr lang="en-US" dirty="0">
                <a:latin typeface="+mn-lt"/>
                <a:ea typeface="Calibri" panose="020F0502020204030204" pitchFamily="34" charset="0"/>
              </a:rPr>
              <a:t>	</a:t>
            </a:r>
            <a:r>
              <a:rPr lang="en-US" sz="2800" dirty="0">
                <a:effectLst/>
                <a:latin typeface="+mn-lt"/>
                <a:ea typeface="Calibri" panose="020F0502020204030204" pitchFamily="34" charset="0"/>
              </a:rPr>
              <a:t>disabilities [Digital ITEMS Module </a:t>
            </a:r>
            <a:r>
              <a:rPr lang="en-US" dirty="0">
                <a:latin typeface="+mn-lt"/>
                <a:ea typeface="Calibri" panose="020F0502020204030204" pitchFamily="34" charset="0"/>
              </a:rPr>
              <a:t>31</a:t>
            </a:r>
            <a:r>
              <a:rPr lang="en-US" sz="2800" dirty="0">
                <a:effectLst/>
                <a:latin typeface="+mn-lt"/>
                <a:ea typeface="Calibri" panose="020F0502020204030204" pitchFamily="34" charset="0"/>
              </a:rPr>
              <a:t>]. </a:t>
            </a:r>
            <a:r>
              <a:rPr lang="en-US" sz="2800" i="1" dirty="0">
                <a:effectLst/>
                <a:latin typeface="+mn-lt"/>
                <a:ea typeface="Calibri" panose="020F0502020204030204" pitchFamily="34" charset="0"/>
              </a:rPr>
              <a:t>Educational Measurement: 	Issues and </a:t>
            </a:r>
            <a:r>
              <a:rPr lang="en-US" i="1" dirty="0">
                <a:latin typeface="+mn-lt"/>
                <a:ea typeface="Calibri" panose="020F0502020204030204" pitchFamily="34" charset="0"/>
              </a:rPr>
              <a:t>	</a:t>
            </a:r>
            <a:r>
              <a:rPr lang="en-US" sz="2800" i="1" dirty="0">
                <a:effectLst/>
                <a:latin typeface="+mn-lt"/>
                <a:ea typeface="Calibri" panose="020F0502020204030204" pitchFamily="34" charset="0"/>
              </a:rPr>
              <a:t>Practice, 42</a:t>
            </a:r>
            <a:r>
              <a:rPr lang="en-US" sz="2800" dirty="0">
                <a:effectLst/>
                <a:latin typeface="+mn-lt"/>
                <a:ea typeface="Calibri" panose="020F0502020204030204" pitchFamily="34" charset="0"/>
              </a:rPr>
              <a:t>(1), </a:t>
            </a:r>
            <a:r>
              <a:rPr lang="en-US" dirty="0">
                <a:latin typeface="+mn-lt"/>
                <a:ea typeface="Calibri" panose="020F0502020204030204" pitchFamily="34" charset="0"/>
              </a:rPr>
              <a:t>112-113</a:t>
            </a:r>
            <a:r>
              <a:rPr lang="en-US" sz="2800" dirty="0">
                <a:effectLst/>
                <a:latin typeface="+mn-lt"/>
                <a:ea typeface="Calibri" panose="020F0502020204030204" pitchFamily="34" charset="0"/>
              </a:rPr>
              <a:t>. </a:t>
            </a:r>
            <a:endParaRPr lang="en-US" dirty="0">
              <a:latin typeface="+mn-lt"/>
            </a:endParaRPr>
          </a:p>
        </p:txBody>
      </p:sp>
      <p:sp>
        <p:nvSpPr>
          <p:cNvPr id="5" name="Next Question Arrow">
            <a:hlinkClick r:id="rId3" action="ppaction://hlinksldjump"/>
            <a:extLst>
              <a:ext uri="{FF2B5EF4-FFF2-40B4-BE49-F238E27FC236}">
                <a16:creationId xmlns:a16="http://schemas.microsoft.com/office/drawing/2014/main" id="{4D3ECB5C-ADF3-BB3D-8419-DFAF8425E38A}"/>
              </a:ext>
            </a:extLst>
          </p:cNvPr>
          <p:cNvSpPr/>
          <p:nvPr/>
        </p:nvSpPr>
        <p:spPr>
          <a:xfrm flipH="1">
            <a:off x="133965" y="6210904"/>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Tree>
    <p:extLst>
      <p:ext uri="{BB962C8B-B14F-4D97-AF65-F5344CB8AC3E}">
        <p14:creationId xmlns:p14="http://schemas.microsoft.com/office/powerpoint/2010/main" val="196779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E4CFE-7F9D-3DD6-1B02-FBCC3B767E75}"/>
              </a:ext>
            </a:extLst>
          </p:cNvPr>
          <p:cNvSpPr>
            <a:spLocks noGrp="1"/>
          </p:cNvSpPr>
          <p:nvPr>
            <p:ph type="title"/>
          </p:nvPr>
        </p:nvSpPr>
        <p:spPr/>
        <p:txBody>
          <a:bodyPr/>
          <a:lstStyle/>
          <a:p>
            <a:r>
              <a:rPr lang="en-US" dirty="0"/>
              <a:t>Instructions</a:t>
            </a:r>
          </a:p>
        </p:txBody>
      </p:sp>
      <p:sp>
        <p:nvSpPr>
          <p:cNvPr id="3" name="Content Placeholder 2">
            <a:extLst>
              <a:ext uri="{FF2B5EF4-FFF2-40B4-BE49-F238E27FC236}">
                <a16:creationId xmlns:a16="http://schemas.microsoft.com/office/drawing/2014/main" id="{1FE54899-A28B-3A03-9DD6-58F6C1F38C07}"/>
              </a:ext>
            </a:extLst>
          </p:cNvPr>
          <p:cNvSpPr>
            <a:spLocks noGrp="1"/>
          </p:cNvSpPr>
          <p:nvPr>
            <p:ph idx="1"/>
          </p:nvPr>
        </p:nvSpPr>
        <p:spPr>
          <a:xfrm>
            <a:off x="215542" y="1280438"/>
            <a:ext cx="11649491" cy="5073939"/>
          </a:xfrm>
        </p:spPr>
        <p:txBody>
          <a:bodyPr>
            <a:normAutofit/>
          </a:bodyPr>
          <a:lstStyle/>
          <a:p>
            <a:pPr marL="0" indent="0" algn="ctr">
              <a:buNone/>
            </a:pPr>
            <a:r>
              <a:rPr lang="en-US" sz="3600" dirty="0">
                <a:effectLst/>
                <a:latin typeface="+mj-lt"/>
                <a:ea typeface="Calibri" panose="020F0502020204030204" pitchFamily="34" charset="0"/>
                <a:cs typeface="Times New Roman" panose="02020603050405020304" pitchFamily="18" charset="0"/>
              </a:rPr>
              <a:t>Read each scenario. </a:t>
            </a:r>
          </a:p>
          <a:p>
            <a:pPr marL="0" indent="0" algn="ctr">
              <a:buNone/>
            </a:pPr>
            <a:r>
              <a:rPr lang="en-US" sz="3600" dirty="0">
                <a:effectLst/>
                <a:latin typeface="+mj-lt"/>
                <a:ea typeface="Calibri" panose="020F0502020204030204" pitchFamily="34" charset="0"/>
                <a:cs typeface="Times New Roman" panose="02020603050405020304" pitchFamily="18" charset="0"/>
              </a:rPr>
              <a:t>There are two case scenarios. Scenario 1 has 5 questions and scenario 2 has 4 questions.  </a:t>
            </a:r>
          </a:p>
          <a:p>
            <a:pPr marL="0" indent="0" algn="ctr">
              <a:buNone/>
            </a:pPr>
            <a:endParaRPr lang="en-US" sz="3600" dirty="0">
              <a:latin typeface="+mj-lt"/>
              <a:ea typeface="Calibri" panose="020F0502020204030204" pitchFamily="34" charset="0"/>
              <a:cs typeface="Times New Roman" panose="02020603050405020304" pitchFamily="18" charset="0"/>
            </a:endParaRPr>
          </a:p>
          <a:p>
            <a:pPr marL="0" indent="0" algn="ctr">
              <a:buNone/>
            </a:pPr>
            <a:r>
              <a:rPr lang="en-US" sz="3600" dirty="0">
                <a:effectLst/>
                <a:latin typeface="+mj-lt"/>
                <a:ea typeface="Calibri" panose="020F0502020204030204" pitchFamily="34" charset="0"/>
                <a:cs typeface="Times New Roman" panose="02020603050405020304" pitchFamily="18" charset="0"/>
              </a:rPr>
              <a:t>Then, think through each of the questions. </a:t>
            </a:r>
          </a:p>
          <a:p>
            <a:pPr marL="0" indent="0" algn="ctr">
              <a:buNone/>
            </a:pPr>
            <a:endParaRPr lang="en-US" sz="3600" dirty="0">
              <a:effectLst/>
              <a:latin typeface="+mj-lt"/>
              <a:ea typeface="Calibri" panose="020F0502020204030204" pitchFamily="34" charset="0"/>
              <a:cs typeface="Times New Roman" panose="02020603050405020304" pitchFamily="18" charset="0"/>
            </a:endParaRPr>
          </a:p>
          <a:p>
            <a:pPr marL="0" indent="0" algn="ctr">
              <a:buNone/>
            </a:pPr>
            <a:r>
              <a:rPr lang="en-US" sz="3600" dirty="0">
                <a:effectLst/>
                <a:latin typeface="+mj-lt"/>
                <a:ea typeface="Calibri" panose="020F0502020204030204" pitchFamily="34" charset="0"/>
                <a:cs typeface="Times New Roman" panose="02020603050405020304" pitchFamily="18" charset="0"/>
              </a:rPr>
              <a:t>Click 			to reveal the answers.</a:t>
            </a:r>
          </a:p>
          <a:p>
            <a:pPr marL="0" indent="0" algn="ctr">
              <a:buNone/>
            </a:pPr>
            <a:endParaRPr lang="en-US" sz="3600" dirty="0">
              <a:latin typeface="+mj-lt"/>
              <a:ea typeface="Calibri" panose="020F0502020204030204" pitchFamily="34" charset="0"/>
              <a:cs typeface="Times New Roman" panose="02020603050405020304" pitchFamily="18" charset="0"/>
            </a:endParaRPr>
          </a:p>
          <a:p>
            <a:pPr marL="0" indent="0" algn="ctr">
              <a:buNone/>
            </a:pPr>
            <a:endParaRPr lang="en-US" sz="3600" dirty="0">
              <a:latin typeface="+mj-lt"/>
              <a:ea typeface="Calibri" panose="020F0502020204030204" pitchFamily="34" charset="0"/>
              <a:cs typeface="Times New Roman" panose="02020603050405020304" pitchFamily="18" charset="0"/>
            </a:endParaRPr>
          </a:p>
        </p:txBody>
      </p:sp>
      <p:sp>
        <p:nvSpPr>
          <p:cNvPr id="4" name="Next Question Arrow">
            <a:hlinkClick r:id="rId3" action="ppaction://hlinksldjump"/>
            <a:extLst>
              <a:ext uri="{FF2B5EF4-FFF2-40B4-BE49-F238E27FC236}">
                <a16:creationId xmlns:a16="http://schemas.microsoft.com/office/drawing/2014/main" id="{CEF50067-E72C-315D-021F-9BB23BC3F0C6}"/>
              </a:ext>
            </a:extLst>
          </p:cNvPr>
          <p:cNvSpPr/>
          <p:nvPr/>
        </p:nvSpPr>
        <p:spPr>
          <a:xfrm>
            <a:off x="9839325" y="6373723"/>
            <a:ext cx="2303633"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 to Start</a:t>
            </a:r>
          </a:p>
        </p:txBody>
      </p:sp>
      <p:grpSp>
        <p:nvGrpSpPr>
          <p:cNvPr id="6" name="Stop 9">
            <a:extLst>
              <a:ext uri="{FF2B5EF4-FFF2-40B4-BE49-F238E27FC236}">
                <a16:creationId xmlns:a16="http://schemas.microsoft.com/office/drawing/2014/main" id="{BCAC114B-DD95-7860-9C19-B591E6419F52}"/>
              </a:ext>
            </a:extLst>
          </p:cNvPr>
          <p:cNvGrpSpPr/>
          <p:nvPr/>
        </p:nvGrpSpPr>
        <p:grpSpPr>
          <a:xfrm>
            <a:off x="3021080" y="4800495"/>
            <a:ext cx="2413273" cy="742150"/>
            <a:chOff x="4815690" y="1027190"/>
            <a:chExt cx="365760" cy="365760"/>
          </a:xfrm>
          <a:solidFill>
            <a:srgbClr val="FFBC38"/>
          </a:solidFill>
        </p:grpSpPr>
        <p:sp>
          <p:nvSpPr>
            <p:cNvPr id="7" name="Rectangle 6">
              <a:extLst>
                <a:ext uri="{FF2B5EF4-FFF2-40B4-BE49-F238E27FC236}">
                  <a16:creationId xmlns:a16="http://schemas.microsoft.com/office/drawing/2014/main" id="{56294BFE-A083-9C19-E624-C75B3063E00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AA71F8-251B-AEB3-939B-7D3086F963D3}"/>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5" name="TextBox 4">
            <a:extLst>
              <a:ext uri="{FF2B5EF4-FFF2-40B4-BE49-F238E27FC236}">
                <a16:creationId xmlns:a16="http://schemas.microsoft.com/office/drawing/2014/main" id="{934CFB50-4FF9-989C-79E6-171CEDED9D3A}"/>
              </a:ext>
            </a:extLst>
          </p:cNvPr>
          <p:cNvSpPr txBox="1"/>
          <p:nvPr/>
        </p:nvSpPr>
        <p:spPr>
          <a:xfrm>
            <a:off x="3888550" y="6006346"/>
            <a:ext cx="4414899" cy="646331"/>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Special Note: </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There is no audio fo</a:t>
            </a:r>
            <a:r>
              <a:rPr lang="en-US" dirty="0">
                <a:solidFill>
                  <a:srgbClr val="0C7776"/>
                </a:solidFill>
                <a:latin typeface="+mj-lt"/>
                <a:ea typeface="Times New Roman" panose="02020603050405020304" pitchFamily="18" charset="0"/>
                <a:cs typeface="Times New Roman" panose="02020603050405020304" pitchFamily="18" charset="0"/>
              </a:rPr>
              <a:t>r this activity. </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157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Instructions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#1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Kristy, a student in sixth grade, has a diagnosis of a learning disability. Her reading skills are most affected by the disability, but her math calculation skills are weak as well. A meeting is held to determine her educational needs, and a special education teacher proposes that Kristy receive extended time on all tests in school as well as access to a calculator on the tests in her math and science classes.  </a:t>
            </a:r>
            <a:endParaRPr lang="en-US" sz="1800" dirty="0">
              <a:effectLst/>
              <a:latin typeface="+mj-lt"/>
              <a:ea typeface="Times New Roman" panose="02020603050405020304" pitchFamily="18" charset="0"/>
              <a:cs typeface="Times New Roman" panose="02020603050405020304" pitchFamily="18" charset="0"/>
            </a:endParaRPr>
          </a:p>
          <a:p>
            <a:pPr algn="ct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565178" y="3599290"/>
            <a:ext cx="4414899" cy="1754326"/>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1</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is the likely logic underlying each proposed accommodation? How might each accommodation have the potential to enhance validity and fairness?</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483974" y="3021291"/>
            <a:ext cx="4414899" cy="3108543"/>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effectLst/>
                <a:latin typeface="+mj-lt"/>
                <a:ea typeface="Times New Roman" panose="02020603050405020304" pitchFamily="18" charset="0"/>
                <a:cs typeface="Times New Roman" panose="02020603050405020304" pitchFamily="18" charset="0"/>
              </a:rPr>
              <a:t>   If Kristy’s rate of test-taking is slower than that of her nondisabled peers, the time limits on her classroom tests are preventing her from fairly accessing the tests, and her resulting scores might be invalidly interpreted as showing her lack of skills rather than a lack of time to reach some of the test items. </a:t>
            </a:r>
          </a:p>
          <a:p>
            <a:pPr marR="0" lvl="0">
              <a:spcBef>
                <a:spcPts val="0"/>
              </a:spcBef>
              <a:spcAft>
                <a:spcPts val="0"/>
              </a:spcAft>
            </a:pPr>
            <a:r>
              <a:rPr lang="en-US" sz="1400" dirty="0">
                <a:solidFill>
                  <a:srgbClr val="0C7776"/>
                </a:solidFill>
                <a:effectLst/>
                <a:latin typeface="+mj-lt"/>
                <a:ea typeface="Times New Roman" panose="02020603050405020304" pitchFamily="18" charset="0"/>
                <a:cs typeface="Times New Roman" panose="02020603050405020304" pitchFamily="18" charset="0"/>
              </a:rPr>
              <a:t>   Weak reading skills can lead someone to take more time when reading exam items. In addition, if Kristy’s math calculation skills are poor, she may not be able to demonstrate her understanding of applied math problems due to small calculation errors.</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296753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#1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Kristy, a student in sixth grade, has a diagnosis of a learning disability. Her reading skills are most affected by the disability, but her math calculation skills are weak as well. A meeting is held to determine her educational needs, and a special education teacher proposes that Kristy receive extended time on all tests in school as well as access to a calculator on the tests in her math and science classes.  </a:t>
            </a:r>
            <a:endParaRPr lang="en-US" sz="1800" dirty="0">
              <a:effectLst/>
              <a:latin typeface="+mj-lt"/>
              <a:ea typeface="Times New Roman" panose="02020603050405020304" pitchFamily="18" charset="0"/>
              <a:cs typeface="Times New Roman" panose="02020603050405020304" pitchFamily="18" charset="0"/>
            </a:endParaRPr>
          </a:p>
          <a:p>
            <a:pPr algn="ct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572683" y="3805030"/>
            <a:ext cx="4414899" cy="1200329"/>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2</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skills do the proposed accommodations assume to be merely access skills?</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428659" y="4085151"/>
            <a:ext cx="4414899" cy="738664"/>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Fluency or rate of test-taking and math calculation skills.</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1238505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#1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Kristy, a student in sixth grade, has a diagnosis of a learning disability. Her reading skills are most affected by the disability, but her math calculation skills are weak as well. A meeting is held to determine her educational needs, and a special education teacher proposes that Kristy receive extended time on all tests in school as well as access to a calculator on the tests in her math and science classes.  </a:t>
            </a:r>
            <a:endParaRPr lang="en-US" sz="1800" dirty="0">
              <a:effectLst/>
              <a:latin typeface="+mj-lt"/>
              <a:ea typeface="Times New Roman" panose="02020603050405020304" pitchFamily="18" charset="0"/>
              <a:cs typeface="Times New Roman" panose="02020603050405020304" pitchFamily="18" charset="0"/>
            </a:endParaRPr>
          </a:p>
          <a:p>
            <a:pPr algn="ct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583450" y="3599290"/>
            <a:ext cx="4414899" cy="1754326"/>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3</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questions would you want to ask Kristy’s classroom teachers to determine if the proposed accommodations would compromise the scores on classroom tests?</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372549" y="2403405"/>
            <a:ext cx="4414899" cy="3970318"/>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The questions need to address whether the teachers are intending to teach or measure (a) fluency or rate of test-taking and (b) math calculation skills. </a:t>
            </a: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With regard to (a), questions might include whether the teacher is trying to ensure that the student can show the academic skills from that class under timed conditions, or automatically/fluently, and whether there is an important reason for the time limit for the test, aside from administrative necessities. </a:t>
            </a: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With regard to (b), the math and science teachers should be asked if they intend their tests to measure the arithmetic skills that Kristy is lacking, and whether it would be unfair for one student to have help with arithmetic on their tests (and if so, why).</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4231718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#1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Kristy, a student in sixth grade, has a diagnosis of a learning disability. Her reading skills are most affected by the disability, but her math calculation skills are weak as well. A meeting is held to determine her educational needs, and a special education teacher proposes that Kristy receive extended time on all tests in school as well as access to a calculator on the tests in her math and science classes.  </a:t>
            </a:r>
            <a:endParaRPr lang="en-US" sz="1800" dirty="0">
              <a:effectLst/>
              <a:latin typeface="+mj-lt"/>
              <a:ea typeface="Times New Roman" panose="02020603050405020304" pitchFamily="18" charset="0"/>
              <a:cs typeface="Times New Roman" panose="02020603050405020304" pitchFamily="18" charset="0"/>
            </a:endParaRPr>
          </a:p>
          <a:p>
            <a:pPr algn="ct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583450" y="3599290"/>
            <a:ext cx="4414899" cy="1754326"/>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4</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would it look like if either of the proposed accommodations were turned into universal design features? Is it likely that this could happen? Why or why not?</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500864" y="3341291"/>
            <a:ext cx="4414899" cy="2246769"/>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Teachers might make exams untimed or instead permit calculator access for all students. The former feature is hard to employ (truly untimed exams are logistically difficult to administer), but teachers could still reduce the number of items on tests and make things less time-pressured. Allowing calculator access for all students is actually common, although schools vary at what grade this starts at. </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2428032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#1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Kristy, a student in sixth grade, has a diagnosis of a learning disability. Her reading skills are most affected by the disability, but her math calculation skills are weak as well. A meeting is held to determine her educational needs, and a special education teacher proposes that Kristy receive extended time on all tests in school as well as access to a calculator on the tests in her math and science classes.  </a:t>
            </a:r>
            <a:endParaRPr lang="en-US" sz="1800" dirty="0">
              <a:effectLst/>
              <a:latin typeface="+mj-lt"/>
              <a:ea typeface="Times New Roman" panose="02020603050405020304" pitchFamily="18" charset="0"/>
              <a:cs typeface="Times New Roman" panose="02020603050405020304" pitchFamily="18" charset="0"/>
            </a:endParaRPr>
          </a:p>
          <a:p>
            <a:pPr algn="ct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583450" y="3599290"/>
            <a:ext cx="4414899" cy="1754326"/>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5</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factors should be considered in this case, in determining whether </a:t>
            </a:r>
            <a:r>
              <a:rPr lang="en-US" sz="1800" i="1" dirty="0">
                <a:solidFill>
                  <a:srgbClr val="0C7776"/>
                </a:solidFill>
                <a:effectLst/>
                <a:latin typeface="+mj-lt"/>
                <a:ea typeface="Times New Roman" panose="02020603050405020304" pitchFamily="18" charset="0"/>
                <a:cs typeface="Times New Roman" panose="02020603050405020304" pitchFamily="18" charset="0"/>
              </a:rPr>
              <a:t>interventions</a:t>
            </a:r>
            <a:r>
              <a:rPr lang="en-US" sz="1800" dirty="0">
                <a:solidFill>
                  <a:srgbClr val="0C7776"/>
                </a:solidFill>
                <a:effectLst/>
                <a:latin typeface="+mj-lt"/>
                <a:ea typeface="Times New Roman" panose="02020603050405020304" pitchFamily="18" charset="0"/>
                <a:cs typeface="Times New Roman" panose="02020603050405020304" pitchFamily="18" charset="0"/>
              </a:rPr>
              <a:t> should be proposed, either in addition to or in lieu of accommodations?</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483974" y="2910404"/>
            <a:ext cx="4414899" cy="3108543"/>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If Kristy’s school has resources to implement evidence-based interventions for academic skill fluency (e.g., reading fluency) and to teach arithmetic facts, Kristy should generally be provided with these, unless unique (and unusual) features of her disability or history suggest that such interventions would be ineffective. </a:t>
            </a: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Whether to wait to examine intervention effects before providing accommodations might be determined by whether Kristy is motivated to improve her test access skills and how poorly she is doing on tests currently (without accommodations).</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360388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#2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Rudra, a student in eleventh grade, has just received a diagnosis of attention-deficit hyperactivity disorder (ADHD). His physician has written a brief note stating the diagnosis and recommending that Rudra be given extended time and a private room (to reduce distractions) on college admissions tests. Rudra’s parents use the letter as part of an application for Rudra to receive these accommodations on admissions tests.</a:t>
            </a: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613930" y="3599290"/>
            <a:ext cx="4414899" cy="1754326"/>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1</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access skills is Rudra apparently thought to have deficits in? What is the logic behind each of the requested accommodations, in terms of how they would address access skill deficits?</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483974" y="3891677"/>
            <a:ext cx="4414899" cy="1169551"/>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Apparently, Rudra is thought to have deficits in (a) work pace/rate and (b) attention. Extended time would address (a) whereas a private room would address (b).</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321227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Next Question Arrow">
            <a:hlinkClick r:id="rId3" action="ppaction://hlinksldjump"/>
            <a:extLst>
              <a:ext uri="{FF2B5EF4-FFF2-40B4-BE49-F238E27FC236}">
                <a16:creationId xmlns:a16="http://schemas.microsoft.com/office/drawing/2014/main" id="{B93A121A-6F34-EC76-AC34-4560FA6ECF0E}"/>
              </a:ext>
            </a:extLst>
          </p:cNvPr>
          <p:cNvSpPr/>
          <p:nvPr/>
        </p:nvSpPr>
        <p:spPr>
          <a:xfrm flipH="1">
            <a:off x="93609" y="6282430"/>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Previous</a:t>
            </a:r>
          </a:p>
        </p:txBody>
      </p:sp>
      <p:sp>
        <p:nvSpPr>
          <p:cNvPr id="42" name="Next Question Arrow">
            <a:hlinkClick r:id="rId4" action="ppaction://hlinksldjump"/>
            <a:extLst>
              <a:ext uri="{FF2B5EF4-FFF2-40B4-BE49-F238E27FC236}">
                <a16:creationId xmlns:a16="http://schemas.microsoft.com/office/drawing/2014/main" id="{3DCB02B3-276D-451F-995B-BD24F52B2CAB}"/>
              </a:ext>
            </a:extLst>
          </p:cNvPr>
          <p:cNvSpPr/>
          <p:nvPr/>
        </p:nvSpPr>
        <p:spPr>
          <a:xfrm>
            <a:off x="10103208" y="6373723"/>
            <a:ext cx="2039750" cy="513347"/>
          </a:xfrm>
          <a:prstGeom prst="rightArrow">
            <a:avLst/>
          </a:prstGeom>
          <a:solidFill>
            <a:srgbClr val="0C7776"/>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3" name="TextBox 2">
            <a:extLst>
              <a:ext uri="{FF2B5EF4-FFF2-40B4-BE49-F238E27FC236}">
                <a16:creationId xmlns:a16="http://schemas.microsoft.com/office/drawing/2014/main" id="{75F99F31-38E0-FB2D-8048-4BF75D2940AF}"/>
              </a:ext>
            </a:extLst>
          </p:cNvPr>
          <p:cNvSpPr txBox="1"/>
          <p:nvPr/>
        </p:nvSpPr>
        <p:spPr>
          <a:xfrm>
            <a:off x="-1839966" y="102020"/>
            <a:ext cx="11774541" cy="461665"/>
          </a:xfrm>
          <a:prstGeom prst="rect">
            <a:avLst/>
          </a:prstGeom>
          <a:noFill/>
        </p:spPr>
        <p:txBody>
          <a:bodyPr wrap="square">
            <a:spAutoFit/>
          </a:bodyPr>
          <a:lstStyle/>
          <a:p>
            <a:pPr marL="0" marR="0" algn="ctr">
              <a:spcBef>
                <a:spcPts val="0"/>
              </a:spcBef>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itle 9">
            <a:extLst>
              <a:ext uri="{FF2B5EF4-FFF2-40B4-BE49-F238E27FC236}">
                <a16:creationId xmlns:a16="http://schemas.microsoft.com/office/drawing/2014/main" id="{8A8CCC96-D50D-809B-8F70-319BF606DD08}"/>
              </a:ext>
            </a:extLst>
          </p:cNvPr>
          <p:cNvSpPr>
            <a:spLocks noGrp="1"/>
          </p:cNvSpPr>
          <p:nvPr>
            <p:ph type="title"/>
          </p:nvPr>
        </p:nvSpPr>
        <p:spPr/>
        <p:txBody>
          <a:bodyPr/>
          <a:lstStyle/>
          <a:p>
            <a:r>
              <a:rPr lang="en-US" sz="4000" dirty="0">
                <a:effectLst/>
                <a:latin typeface="+mj-lt"/>
                <a:ea typeface="Times New Roman" panose="02020603050405020304" pitchFamily="18" charset="0"/>
                <a:cs typeface="Times New Roman" panose="02020603050405020304" pitchFamily="18" charset="0"/>
              </a:rPr>
              <a:t>Case Scenario #2 </a:t>
            </a:r>
            <a:endParaRPr lang="en-US" dirty="0">
              <a:latin typeface="+mj-lt"/>
            </a:endParaRPr>
          </a:p>
        </p:txBody>
      </p:sp>
      <p:sp>
        <p:nvSpPr>
          <p:cNvPr id="12" name="Content Placeholder 11">
            <a:extLst>
              <a:ext uri="{FF2B5EF4-FFF2-40B4-BE49-F238E27FC236}">
                <a16:creationId xmlns:a16="http://schemas.microsoft.com/office/drawing/2014/main" id="{19642F54-BAC7-4E5F-45F5-D004FFF2EBBD}"/>
              </a:ext>
            </a:extLst>
          </p:cNvPr>
          <p:cNvSpPr>
            <a:spLocks noGrp="1"/>
          </p:cNvSpPr>
          <p:nvPr>
            <p:ph idx="1"/>
          </p:nvPr>
        </p:nvSpPr>
        <p:spPr/>
        <p:txBody>
          <a:bodyPr>
            <a:normAutofit/>
          </a:bodyPr>
          <a:lstStyle/>
          <a:p>
            <a:pPr marL="0" marR="0" indent="0" algn="ctr">
              <a:spcBef>
                <a:spcPts val="0"/>
              </a:spcBef>
              <a:spcAft>
                <a:spcPts val="0"/>
              </a:spcAft>
              <a:buNone/>
            </a:pPr>
            <a:r>
              <a:rPr lang="en-US" sz="2000" dirty="0">
                <a:effectLst/>
                <a:latin typeface="+mj-lt"/>
                <a:ea typeface="Times New Roman" panose="02020603050405020304" pitchFamily="18" charset="0"/>
                <a:cs typeface="Times New Roman" panose="02020603050405020304" pitchFamily="18" charset="0"/>
              </a:rPr>
              <a:t>Rudra, a student in eleventh grade, has just received a diagnosis of attention-deficit hyperactivity disorder (ADHD). His physician has written a brief note stating the diagnosis and recommending that Rudra be given extended time and a private room (to reduce distractions) on college admissions tests. Rudra’s parents use the letter as part of an application for Rudra to receive these accommodations on admissions tests.</a:t>
            </a:r>
            <a:endParaRPr lang="en-US" sz="2000" dirty="0">
              <a:latin typeface="+mj-lt"/>
            </a:endParaRPr>
          </a:p>
        </p:txBody>
      </p:sp>
      <p:sp>
        <p:nvSpPr>
          <p:cNvPr id="4" name="TextBox 3">
            <a:extLst>
              <a:ext uri="{FF2B5EF4-FFF2-40B4-BE49-F238E27FC236}">
                <a16:creationId xmlns:a16="http://schemas.microsoft.com/office/drawing/2014/main" id="{5B4DD281-321D-E185-0FA9-590BCCF8F8CD}"/>
              </a:ext>
            </a:extLst>
          </p:cNvPr>
          <p:cNvSpPr txBox="1"/>
          <p:nvPr/>
        </p:nvSpPr>
        <p:spPr>
          <a:xfrm>
            <a:off x="606469" y="3864511"/>
            <a:ext cx="4414899" cy="1200329"/>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800" b="1" u="sng" dirty="0">
                <a:solidFill>
                  <a:srgbClr val="0C7776"/>
                </a:solidFill>
                <a:effectLst/>
                <a:latin typeface="+mj-lt"/>
                <a:ea typeface="Times New Roman" panose="02020603050405020304" pitchFamily="18" charset="0"/>
                <a:cs typeface="Times New Roman" panose="02020603050405020304" pitchFamily="18" charset="0"/>
              </a:rPr>
              <a:t>Question 2</a:t>
            </a:r>
          </a:p>
          <a:p>
            <a:pPr marR="0" lvl="0" algn="ctr">
              <a:spcBef>
                <a:spcPts val="0"/>
              </a:spcBef>
              <a:spcAft>
                <a:spcPts val="0"/>
              </a:spcAft>
            </a:pPr>
            <a:r>
              <a:rPr lang="en-US" sz="1800" dirty="0">
                <a:solidFill>
                  <a:srgbClr val="0C7776"/>
                </a:solidFill>
                <a:effectLst/>
                <a:latin typeface="+mj-lt"/>
                <a:ea typeface="Times New Roman" panose="02020603050405020304" pitchFamily="18" charset="0"/>
                <a:cs typeface="Times New Roman" panose="02020603050405020304" pitchFamily="18" charset="0"/>
              </a:rPr>
              <a:t>What kind of evidence might objectively show the apparent claimed access skill deficits?</a:t>
            </a:r>
            <a:endParaRPr lang="en-US" sz="16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5" name="Reveal Button">
            <a:extLst>
              <a:ext uri="{FF2B5EF4-FFF2-40B4-BE49-F238E27FC236}">
                <a16:creationId xmlns:a16="http://schemas.microsoft.com/office/drawing/2014/main" id="{3B74DA17-FD0B-F111-ECC0-8D231E651FA7}"/>
              </a:ext>
            </a:extLst>
          </p:cNvPr>
          <p:cNvGrpSpPr/>
          <p:nvPr/>
        </p:nvGrpSpPr>
        <p:grpSpPr>
          <a:xfrm>
            <a:off x="5356202" y="4148806"/>
            <a:ext cx="1855724" cy="644397"/>
            <a:chOff x="4815690" y="1027190"/>
            <a:chExt cx="365760" cy="365760"/>
          </a:xfrm>
          <a:solidFill>
            <a:srgbClr val="FFBC38"/>
          </a:solidFill>
        </p:grpSpPr>
        <p:sp>
          <p:nvSpPr>
            <p:cNvPr id="6" name="Rectangle 5">
              <a:extLst>
                <a:ext uri="{FF2B5EF4-FFF2-40B4-BE49-F238E27FC236}">
                  <a16:creationId xmlns:a16="http://schemas.microsoft.com/office/drawing/2014/main" id="{0B7F732A-95BD-88D2-9B71-8AE9A3186B81}"/>
                </a:ext>
              </a:extLst>
            </p:cNvPr>
            <p:cNvSpPr/>
            <p:nvPr/>
          </p:nvSpPr>
          <p:spPr>
            <a:xfrm rot="5400000">
              <a:off x="4815690" y="1027190"/>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D78DA3-D80A-8A6D-1B89-08320AA77779}"/>
                </a:ext>
              </a:extLst>
            </p:cNvPr>
            <p:cNvSpPr/>
            <p:nvPr/>
          </p:nvSpPr>
          <p:spPr>
            <a:xfrm rot="10800000" flipV="1">
              <a:off x="4824833" y="1049451"/>
              <a:ext cx="349959" cy="317647"/>
            </a:xfrm>
            <a:prstGeom prst="rect">
              <a:avLst/>
            </a:prstGeom>
            <a:grp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rgbClr val="118180"/>
                  </a:solidFill>
                </a:rPr>
                <a:t>Reveal</a:t>
              </a:r>
            </a:p>
          </p:txBody>
        </p:sp>
      </p:grpSp>
      <p:sp>
        <p:nvSpPr>
          <p:cNvPr id="8" name="TextBox 7">
            <a:extLst>
              <a:ext uri="{FF2B5EF4-FFF2-40B4-BE49-F238E27FC236}">
                <a16:creationId xmlns:a16="http://schemas.microsoft.com/office/drawing/2014/main" id="{A2112B31-0468-6877-7A1D-2860AF6E7206}"/>
              </a:ext>
            </a:extLst>
          </p:cNvPr>
          <p:cNvSpPr txBox="1"/>
          <p:nvPr/>
        </p:nvSpPr>
        <p:spPr>
          <a:xfrm>
            <a:off x="7483974" y="3229438"/>
            <a:ext cx="4414899" cy="2031325"/>
          </a:xfrm>
          <a:prstGeom prst="rect">
            <a:avLst/>
          </a:prstGeom>
          <a:noFill/>
          <a:ln w="57150">
            <a:solidFill>
              <a:srgbClr val="FAB432"/>
            </a:solidFill>
          </a:ln>
          <a:scene3d>
            <a:camera prst="orthographicFront"/>
            <a:lightRig rig="threePt" dir="t"/>
          </a:scene3d>
          <a:sp3d>
            <a:bevelT/>
          </a:sp3d>
        </p:spPr>
        <p:txBody>
          <a:bodyPr wrap="square">
            <a:spAutoFit/>
          </a:bodyPr>
          <a:lstStyle/>
          <a:p>
            <a:pPr marR="0" lvl="0" algn="ctr">
              <a:spcBef>
                <a:spcPts val="0"/>
              </a:spcBef>
              <a:spcAft>
                <a:spcPts val="0"/>
              </a:spcAft>
            </a:pPr>
            <a:r>
              <a:rPr lang="en-US" sz="1400" b="1" u="sng" dirty="0">
                <a:solidFill>
                  <a:srgbClr val="0C7776"/>
                </a:solidFill>
                <a:latin typeface="+mj-lt"/>
                <a:ea typeface="Times New Roman" panose="02020603050405020304" pitchFamily="18" charset="0"/>
                <a:cs typeface="Times New Roman" panose="02020603050405020304" pitchFamily="18" charset="0"/>
              </a:rPr>
              <a:t>Answer</a:t>
            </a:r>
            <a:endParaRPr lang="en-US" sz="1400" b="1" u="sng" dirty="0">
              <a:solidFill>
                <a:srgbClr val="0C7776"/>
              </a:solidFill>
              <a:effectLst/>
              <a:latin typeface="+mj-lt"/>
              <a:ea typeface="Times New Roman" panose="02020603050405020304" pitchFamily="18" charset="0"/>
              <a:cs typeface="Times New Roman" panose="02020603050405020304" pitchFamily="18" charset="0"/>
            </a:endParaRPr>
          </a:p>
          <a:p>
            <a:pPr marR="0" lvl="0">
              <a:spcBef>
                <a:spcPts val="0"/>
              </a:spcBef>
              <a:spcAft>
                <a:spcPts val="0"/>
              </a:spcAft>
            </a:pPr>
            <a:r>
              <a:rPr lang="en-US" sz="1400" dirty="0">
                <a:solidFill>
                  <a:srgbClr val="0C7776"/>
                </a:solidFill>
                <a:latin typeface="+mj-lt"/>
                <a:ea typeface="Times New Roman" panose="02020603050405020304" pitchFamily="18" charset="0"/>
                <a:cs typeface="Times New Roman" panose="02020603050405020304" pitchFamily="18" charset="0"/>
              </a:rPr>
              <a:t>  Optimally, evidence for these deficits would come both from diagnostic data (e.g., slow performance on diagnostic achievement tests, poor performance on objective measures of attention, symptom ratings from multiple people) as well as historical data on other educational tests (performance on tests in school, teacher observations).</a:t>
            </a:r>
            <a:endParaRPr lang="en-US" sz="1200" dirty="0">
              <a:solidFill>
                <a:srgbClr val="0C7776"/>
              </a:solidFill>
              <a:effectLst/>
              <a:latin typeface="+mj-lt"/>
              <a:ea typeface="Times New Roman" panose="02020603050405020304" pitchFamily="18" charset="0"/>
              <a:cs typeface="Times New Roman" panose="02020603050405020304" pitchFamily="18" charset="0"/>
            </a:endParaRPr>
          </a:p>
        </p:txBody>
      </p:sp>
      <p:grpSp>
        <p:nvGrpSpPr>
          <p:cNvPr id="9" name="Hide Button">
            <a:extLst>
              <a:ext uri="{FF2B5EF4-FFF2-40B4-BE49-F238E27FC236}">
                <a16:creationId xmlns:a16="http://schemas.microsoft.com/office/drawing/2014/main" id="{4A2836E7-7B40-02DC-EC17-51C8AA2BC29E}"/>
              </a:ext>
            </a:extLst>
          </p:cNvPr>
          <p:cNvGrpSpPr/>
          <p:nvPr/>
        </p:nvGrpSpPr>
        <p:grpSpPr>
          <a:xfrm>
            <a:off x="5356202" y="4145642"/>
            <a:ext cx="1855724" cy="644397"/>
            <a:chOff x="4815691" y="1027191"/>
            <a:chExt cx="365760" cy="365760"/>
          </a:xfrm>
          <a:solidFill>
            <a:srgbClr val="FFBC38"/>
          </a:solidFill>
        </p:grpSpPr>
        <p:sp>
          <p:nvSpPr>
            <p:cNvPr id="11" name="Rectangle 10">
              <a:extLst>
                <a:ext uri="{FF2B5EF4-FFF2-40B4-BE49-F238E27FC236}">
                  <a16:creationId xmlns:a16="http://schemas.microsoft.com/office/drawing/2014/main" id="{B28BD902-79D2-D2D8-F10F-826479486532}"/>
                </a:ext>
              </a:extLst>
            </p:cNvPr>
            <p:cNvSpPr/>
            <p:nvPr/>
          </p:nvSpPr>
          <p:spPr>
            <a:xfrm rot="5400000">
              <a:off x="4815691" y="1027191"/>
              <a:ext cx="365760" cy="365760"/>
            </a:xfrm>
            <a:prstGeom prst="rect">
              <a:avLst/>
            </a:prstGeom>
            <a:solidFill>
              <a:schemeClr val="bg1"/>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8FAEB6-C58D-3551-5748-5D4D3919532B}"/>
                </a:ext>
              </a:extLst>
            </p:cNvPr>
            <p:cNvSpPr/>
            <p:nvPr/>
          </p:nvSpPr>
          <p:spPr>
            <a:xfrm rot="10800000" flipV="1">
              <a:off x="4824833" y="1049451"/>
              <a:ext cx="349959" cy="317647"/>
            </a:xfrm>
            <a:prstGeom prst="rect">
              <a:avLst/>
            </a:prstGeom>
            <a:solidFill>
              <a:srgbClr val="FF0000"/>
            </a:solidFill>
            <a:ln w="19050">
              <a:solidFill>
                <a:schemeClr val="bg2"/>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n>
                    <a:solidFill>
                      <a:schemeClr val="bg2"/>
                    </a:solidFill>
                  </a:ln>
                  <a:solidFill>
                    <a:schemeClr val="bg1"/>
                  </a:solidFill>
                </a:rPr>
                <a:t>Hide</a:t>
              </a:r>
            </a:p>
          </p:txBody>
        </p:sp>
      </p:grpSp>
    </p:spTree>
    <p:extLst>
      <p:ext uri="{BB962C8B-B14F-4D97-AF65-F5344CB8AC3E}">
        <p14:creationId xmlns:p14="http://schemas.microsoft.com/office/powerpoint/2010/main" val="3622029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theme/theme1.xml><?xml version="1.0" encoding="utf-8"?>
<a:theme xmlns:a="http://schemas.openxmlformats.org/drawingml/2006/main" name="Office Theme">
  <a:themeElements>
    <a:clrScheme name="Items 1">
      <a:dk1>
        <a:srgbClr val="FAB432"/>
      </a:dk1>
      <a:lt1>
        <a:srgbClr val="FFFFFF"/>
      </a:lt1>
      <a:dk2>
        <a:srgbClr val="5E162A"/>
      </a:dk2>
      <a:lt2>
        <a:srgbClr val="000000"/>
      </a:lt2>
      <a:accent1>
        <a:srgbClr val="5E162A"/>
      </a:accent1>
      <a:accent2>
        <a:srgbClr val="9F2548"/>
      </a:accent2>
      <a:accent3>
        <a:srgbClr val="D23E68"/>
      </a:accent3>
      <a:accent4>
        <a:srgbClr val="DE708F"/>
      </a:accent4>
      <a:accent5>
        <a:srgbClr val="DE708F"/>
      </a:accent5>
      <a:accent6>
        <a:srgbClr val="E799AF"/>
      </a:accent6>
      <a:hlink>
        <a:srgbClr val="FCD692"/>
      </a:hlink>
      <a:folHlink>
        <a:srgbClr val="7B5003"/>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5861</TotalTime>
  <Words>1848</Words>
  <Application>Microsoft Office PowerPoint</Application>
  <PresentationFormat>Widescreen</PresentationFormat>
  <Paragraphs>130</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Open Sans</vt:lpstr>
      <vt:lpstr>Open Sans Semibold</vt:lpstr>
      <vt:lpstr>Times New Roman</vt:lpstr>
      <vt:lpstr>Office Theme</vt:lpstr>
      <vt:lpstr>Activity</vt:lpstr>
      <vt:lpstr>Instructions</vt:lpstr>
      <vt:lpstr>Case Scenario #1 </vt:lpstr>
      <vt:lpstr>Case Scenario #1 </vt:lpstr>
      <vt:lpstr>Case Scenario #1 </vt:lpstr>
      <vt:lpstr>Case Scenario #1 </vt:lpstr>
      <vt:lpstr>Case Scenario #1 </vt:lpstr>
      <vt:lpstr>Case Scenario #2 </vt:lpstr>
      <vt:lpstr>Case Scenario #2 </vt:lpstr>
      <vt:lpstr>Case Scenario #2 </vt:lpstr>
      <vt:lpstr>Case Scenario #2 </vt:lpstr>
      <vt:lpstr>You have reached the end of this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Leventhal, Brian C - leventbc</dc:creator>
  <cp:lastModifiedBy>Leventhal, Brian C - leventbc</cp:lastModifiedBy>
  <cp:revision>88</cp:revision>
  <dcterms:created xsi:type="dcterms:W3CDTF">2022-01-08T11:29:31Z</dcterms:created>
  <dcterms:modified xsi:type="dcterms:W3CDTF">2023-03-24T15:56:10Z</dcterms:modified>
</cp:coreProperties>
</file>