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339" r:id="rId3"/>
    <p:sldId id="340" r:id="rId4"/>
    <p:sldId id="346" r:id="rId5"/>
    <p:sldId id="344" r:id="rId6"/>
    <p:sldId id="347" r:id="rId7"/>
    <p:sldId id="348" r:id="rId8"/>
    <p:sldId id="33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B432"/>
    <a:srgbClr val="FFFFFF"/>
    <a:srgbClr val="0C7776"/>
    <a:srgbClr val="73263C"/>
    <a:srgbClr val="CF466E"/>
    <a:srgbClr val="C23F65"/>
    <a:srgbClr val="B6385C"/>
    <a:srgbClr val="702238"/>
    <a:srgbClr val="671C31"/>
    <a:srgbClr val="076E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071D12-FC6C-48EE-A9D5-14F244C6A66A}" v="205" dt="2023-07-27T12:37:21.993"/>
    <p1510:client id="{9332F156-7946-4FE1-A35F-19F77754E128}" v="454" dt="2023-07-27T11:46:36.6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70" autoAdjust="0"/>
    <p:restoredTop sz="86408" autoAdjust="0"/>
  </p:normalViewPr>
  <p:slideViewPr>
    <p:cSldViewPr snapToGrid="0" showGuides="1">
      <p:cViewPr varScale="1">
        <p:scale>
          <a:sx n="83" d="100"/>
          <a:sy n="83" d="100"/>
        </p:scale>
        <p:origin x="102" y="13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1" d="100"/>
          <a:sy n="121" d="100"/>
        </p:scale>
        <p:origin x="245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venthal, Brian C - leventbc" userId="3adb2060-2beb-4a7d-9680-0848e8f14df8" providerId="ADAL" clId="{293AD48A-53C2-4109-9B90-6D5E8070BEF6}"/>
    <pc:docChg chg="undo custSel addSld delSld modSld">
      <pc:chgData name="Leventhal, Brian C - leventbc" userId="3adb2060-2beb-4a7d-9680-0848e8f14df8" providerId="ADAL" clId="{293AD48A-53C2-4109-9B90-6D5E8070BEF6}" dt="2022-01-22T17:57:35.606" v="706"/>
      <pc:docMkLst>
        <pc:docMk/>
      </pc:docMkLst>
      <pc:sldChg chg="addSp modSp mod modTransition modAnim">
        <pc:chgData name="Leventhal, Brian C - leventbc" userId="3adb2060-2beb-4a7d-9680-0848e8f14df8" providerId="ADAL" clId="{293AD48A-53C2-4109-9B90-6D5E8070BEF6}" dt="2022-01-22T17:57:35.606" v="706"/>
        <pc:sldMkLst>
          <pc:docMk/>
          <pc:sldMk cId="3532251258" sldId="256"/>
        </pc:sldMkLst>
        <pc:spChg chg="mod">
          <ac:chgData name="Leventhal, Brian C - leventbc" userId="3adb2060-2beb-4a7d-9680-0848e8f14df8" providerId="ADAL" clId="{293AD48A-53C2-4109-9B90-6D5E8070BEF6}" dt="2022-01-22T17:28:49.914" v="51" actId="20577"/>
          <ac:spMkLst>
            <pc:docMk/>
            <pc:sldMk cId="3532251258" sldId="256"/>
            <ac:spMk id="3" creationId="{23A3BA09-5102-4C0A-9573-29D00C95C787}"/>
          </ac:spMkLst>
        </pc:spChg>
        <pc:spChg chg="add mod">
          <ac:chgData name="Leventhal, Brian C - leventbc" userId="3adb2060-2beb-4a7d-9680-0848e8f14df8" providerId="ADAL" clId="{293AD48A-53C2-4109-9B90-6D5E8070BEF6}" dt="2022-01-22T17:53:54.456" v="520"/>
          <ac:spMkLst>
            <pc:docMk/>
            <pc:sldMk cId="3532251258" sldId="256"/>
            <ac:spMk id="4" creationId="{FA132CCB-DFF0-4371-9BF3-AEE61216AC26}"/>
          </ac:spMkLst>
        </pc:spChg>
        <pc:spChg chg="add mod">
          <ac:chgData name="Leventhal, Brian C - leventbc" userId="3adb2060-2beb-4a7d-9680-0848e8f14df8" providerId="ADAL" clId="{293AD48A-53C2-4109-9B90-6D5E8070BEF6}" dt="2022-01-22T17:56:44.202" v="702" actId="164"/>
          <ac:spMkLst>
            <pc:docMk/>
            <pc:sldMk cId="3532251258" sldId="256"/>
            <ac:spMk id="5" creationId="{1017212F-121E-4353-8121-0F6FC7A7C4BF}"/>
          </ac:spMkLst>
        </pc:spChg>
        <pc:spChg chg="add mod">
          <ac:chgData name="Leventhal, Brian C - leventbc" userId="3adb2060-2beb-4a7d-9680-0848e8f14df8" providerId="ADAL" clId="{293AD48A-53C2-4109-9B90-6D5E8070BEF6}" dt="2022-01-22T17:57:20.030" v="705" actId="14100"/>
          <ac:spMkLst>
            <pc:docMk/>
            <pc:sldMk cId="3532251258" sldId="256"/>
            <ac:spMk id="11" creationId="{AF484107-6B0C-4B08-A567-613C39DA1013}"/>
          </ac:spMkLst>
        </pc:spChg>
        <pc:grpChg chg="add mod">
          <ac:chgData name="Leventhal, Brian C - leventbc" userId="3adb2060-2beb-4a7d-9680-0848e8f14df8" providerId="ADAL" clId="{293AD48A-53C2-4109-9B90-6D5E8070BEF6}" dt="2022-01-22T17:56:44.202" v="702" actId="164"/>
          <ac:grpSpMkLst>
            <pc:docMk/>
            <pc:sldMk cId="3532251258" sldId="256"/>
            <ac:grpSpMk id="10" creationId="{59627D5D-A6D4-44A5-A9BB-1346FA767319}"/>
          </ac:grpSpMkLst>
        </pc:grpChg>
        <pc:picChg chg="add mod">
          <ac:chgData name="Leventhal, Brian C - leventbc" userId="3adb2060-2beb-4a7d-9680-0848e8f14df8" providerId="ADAL" clId="{293AD48A-53C2-4109-9B90-6D5E8070BEF6}" dt="2022-01-22T17:56:44.202" v="702" actId="164"/>
          <ac:picMkLst>
            <pc:docMk/>
            <pc:sldMk cId="3532251258" sldId="256"/>
            <ac:picMk id="7" creationId="{1521294D-EC3A-440F-A687-09790C14147B}"/>
          </ac:picMkLst>
        </pc:picChg>
        <pc:cxnChg chg="add mod">
          <ac:chgData name="Leventhal, Brian C - leventbc" userId="3adb2060-2beb-4a7d-9680-0848e8f14df8" providerId="ADAL" clId="{293AD48A-53C2-4109-9B90-6D5E8070BEF6}" dt="2022-01-22T17:56:44.202" v="702" actId="164"/>
          <ac:cxnSpMkLst>
            <pc:docMk/>
            <pc:sldMk cId="3532251258" sldId="256"/>
            <ac:cxnSpMk id="9" creationId="{37C19746-03DD-49DA-B242-4D8411C4F60F}"/>
          </ac:cxnSpMkLst>
        </pc:cxnChg>
      </pc:sldChg>
      <pc:sldChg chg="del">
        <pc:chgData name="Leventhal, Brian C - leventbc" userId="3adb2060-2beb-4a7d-9680-0848e8f14df8" providerId="ADAL" clId="{293AD48A-53C2-4109-9B90-6D5E8070BEF6}" dt="2022-01-22T17:26:53.405" v="5" actId="47"/>
        <pc:sldMkLst>
          <pc:docMk/>
          <pc:sldMk cId="2268757999" sldId="258"/>
        </pc:sldMkLst>
      </pc:sldChg>
      <pc:sldChg chg="del">
        <pc:chgData name="Leventhal, Brian C - leventbc" userId="3adb2060-2beb-4a7d-9680-0848e8f14df8" providerId="ADAL" clId="{293AD48A-53C2-4109-9B90-6D5E8070BEF6}" dt="2022-01-22T17:26:58.001" v="8" actId="47"/>
        <pc:sldMkLst>
          <pc:docMk/>
          <pc:sldMk cId="99808946" sldId="270"/>
        </pc:sldMkLst>
      </pc:sldChg>
      <pc:sldChg chg="del">
        <pc:chgData name="Leventhal, Brian C - leventbc" userId="3adb2060-2beb-4a7d-9680-0848e8f14df8" providerId="ADAL" clId="{293AD48A-53C2-4109-9B90-6D5E8070BEF6}" dt="2022-01-22T17:26:44.776" v="0" actId="47"/>
        <pc:sldMkLst>
          <pc:docMk/>
          <pc:sldMk cId="3987835201" sldId="271"/>
        </pc:sldMkLst>
      </pc:sldChg>
      <pc:sldChg chg="del">
        <pc:chgData name="Leventhal, Brian C - leventbc" userId="3adb2060-2beb-4a7d-9680-0848e8f14df8" providerId="ADAL" clId="{293AD48A-53C2-4109-9B90-6D5E8070BEF6}" dt="2022-01-22T17:26:45.215" v="1" actId="47"/>
        <pc:sldMkLst>
          <pc:docMk/>
          <pc:sldMk cId="3061064832" sldId="272"/>
        </pc:sldMkLst>
      </pc:sldChg>
      <pc:sldChg chg="del">
        <pc:chgData name="Leventhal, Brian C - leventbc" userId="3adb2060-2beb-4a7d-9680-0848e8f14df8" providerId="ADAL" clId="{293AD48A-53C2-4109-9B90-6D5E8070BEF6}" dt="2022-01-22T17:26:45.416" v="2" actId="47"/>
        <pc:sldMkLst>
          <pc:docMk/>
          <pc:sldMk cId="924156362" sldId="273"/>
        </pc:sldMkLst>
      </pc:sldChg>
      <pc:sldChg chg="del">
        <pc:chgData name="Leventhal, Brian C - leventbc" userId="3adb2060-2beb-4a7d-9680-0848e8f14df8" providerId="ADAL" clId="{293AD48A-53C2-4109-9B90-6D5E8070BEF6}" dt="2022-01-22T17:26:45.594" v="3" actId="47"/>
        <pc:sldMkLst>
          <pc:docMk/>
          <pc:sldMk cId="2451656643" sldId="274"/>
        </pc:sldMkLst>
      </pc:sldChg>
      <pc:sldChg chg="addSp delSp modSp mod modTransition addAnim delAnim modAnim">
        <pc:chgData name="Leventhal, Brian C - leventbc" userId="3adb2060-2beb-4a7d-9680-0848e8f14df8" providerId="ADAL" clId="{293AD48A-53C2-4109-9B90-6D5E8070BEF6}" dt="2022-01-22T17:53:17.180" v="513"/>
        <pc:sldMkLst>
          <pc:docMk/>
          <pc:sldMk cId="2322221250" sldId="275"/>
        </pc:sldMkLst>
        <pc:spChg chg="add del mod">
          <ac:chgData name="Leventhal, Brian C - leventbc" userId="3adb2060-2beb-4a7d-9680-0848e8f14df8" providerId="ADAL" clId="{293AD48A-53C2-4109-9B90-6D5E8070BEF6}" dt="2022-01-22T17:43:13.546" v="415" actId="478"/>
          <ac:spMkLst>
            <pc:docMk/>
            <pc:sldMk cId="2322221250" sldId="275"/>
            <ac:spMk id="4" creationId="{5AFAAA32-8329-479F-8DA5-354A9D0A84BB}"/>
          </ac:spMkLst>
        </pc:spChg>
        <pc:spChg chg="add mod">
          <ac:chgData name="Leventhal, Brian C - leventbc" userId="3adb2060-2beb-4a7d-9680-0848e8f14df8" providerId="ADAL" clId="{293AD48A-53C2-4109-9B90-6D5E8070BEF6}" dt="2022-01-22T17:52:44.391" v="472"/>
          <ac:spMkLst>
            <pc:docMk/>
            <pc:sldMk cId="2322221250" sldId="275"/>
            <ac:spMk id="5" creationId="{23B23A8C-6F28-4EB8-91A9-74ECFF0BE0E1}"/>
          </ac:spMkLst>
        </pc:spChg>
        <pc:spChg chg="add del mod">
          <ac:chgData name="Leventhal, Brian C - leventbc" userId="3adb2060-2beb-4a7d-9680-0848e8f14df8" providerId="ADAL" clId="{293AD48A-53C2-4109-9B90-6D5E8070BEF6}" dt="2022-01-22T17:51:50.016" v="470" actId="478"/>
          <ac:spMkLst>
            <pc:docMk/>
            <pc:sldMk cId="2322221250" sldId="275"/>
            <ac:spMk id="6" creationId="{10876DA7-4CE9-43CE-9A79-047574841CBB}"/>
          </ac:spMkLst>
        </pc:spChg>
        <pc:spChg chg="mod">
          <ac:chgData name="Leventhal, Brian C - leventbc" userId="3adb2060-2beb-4a7d-9680-0848e8f14df8" providerId="ADAL" clId="{293AD48A-53C2-4109-9B90-6D5E8070BEF6}" dt="2022-01-22T17:32:53.326" v="315" actId="164"/>
          <ac:spMkLst>
            <pc:docMk/>
            <pc:sldMk cId="2322221250" sldId="275"/>
            <ac:spMk id="15" creationId="{432F5CC0-28D6-41F3-967A-43034C0E99EE}"/>
          </ac:spMkLst>
        </pc:spChg>
        <pc:spChg chg="mod">
          <ac:chgData name="Leventhal, Brian C - leventbc" userId="3adb2060-2beb-4a7d-9680-0848e8f14df8" providerId="ADAL" clId="{293AD48A-53C2-4109-9B90-6D5E8070BEF6}" dt="2022-01-22T17:32:53.326" v="315" actId="164"/>
          <ac:spMkLst>
            <pc:docMk/>
            <pc:sldMk cId="2322221250" sldId="275"/>
            <ac:spMk id="17" creationId="{4E54E86E-7836-4C72-98F8-F17202A7F02E}"/>
          </ac:spMkLst>
        </pc:spChg>
        <pc:spChg chg="mod">
          <ac:chgData name="Leventhal, Brian C - leventbc" userId="3adb2060-2beb-4a7d-9680-0848e8f14df8" providerId="ADAL" clId="{293AD48A-53C2-4109-9B90-6D5E8070BEF6}" dt="2022-01-22T17:31:32.758" v="303" actId="962"/>
          <ac:spMkLst>
            <pc:docMk/>
            <pc:sldMk cId="2322221250" sldId="275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293AD48A-53C2-4109-9B90-6D5E8070BEF6}" dt="2022-01-22T17:42:08.584" v="373" actId="962"/>
          <ac:spMkLst>
            <pc:docMk/>
            <pc:sldMk cId="2322221250" sldId="275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293AD48A-53C2-4109-9B90-6D5E8070BEF6}" dt="2022-01-22T17:42:05.723" v="372" actId="962"/>
          <ac:spMkLst>
            <pc:docMk/>
            <pc:sldMk cId="2322221250" sldId="275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293AD48A-53C2-4109-9B90-6D5E8070BEF6}" dt="2022-01-22T17:40:25.317" v="362"/>
          <ac:spMkLst>
            <pc:docMk/>
            <pc:sldMk cId="2322221250" sldId="275"/>
            <ac:spMk id="27" creationId="{F48E63AB-4832-4D0D-9F8B-EFA8ABE3DC78}"/>
          </ac:spMkLst>
        </pc:spChg>
        <pc:spChg chg="mod">
          <ac:chgData name="Leventhal, Brian C - leventbc" userId="3adb2060-2beb-4a7d-9680-0848e8f14df8" providerId="ADAL" clId="{293AD48A-53C2-4109-9B90-6D5E8070BEF6}" dt="2022-01-22T17:40:25.317" v="362"/>
          <ac:spMkLst>
            <pc:docMk/>
            <pc:sldMk cId="2322221250" sldId="275"/>
            <ac:spMk id="28" creationId="{4EDE5970-C5E5-41FE-AC98-D528EA60C701}"/>
          </ac:spMkLst>
        </pc:spChg>
        <pc:spChg chg="mod">
          <ac:chgData name="Leventhal, Brian C - leventbc" userId="3adb2060-2beb-4a7d-9680-0848e8f14df8" providerId="ADAL" clId="{293AD48A-53C2-4109-9B90-6D5E8070BEF6}" dt="2022-01-22T17:32:33.363" v="313" actId="962"/>
          <ac:spMkLst>
            <pc:docMk/>
            <pc:sldMk cId="2322221250" sldId="275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293AD48A-53C2-4109-9B90-6D5E8070BEF6}" dt="2022-01-22T17:32:26.870" v="312" actId="962"/>
          <ac:spMkLst>
            <pc:docMk/>
            <pc:sldMk cId="2322221250" sldId="275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293AD48A-53C2-4109-9B90-6D5E8070BEF6}" dt="2022-01-22T17:31:49.271" v="306" actId="962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293AD48A-53C2-4109-9B90-6D5E8070BEF6}" dt="2022-01-22T17:31:44.005" v="305" actId="962"/>
          <ac:spMkLst>
            <pc:docMk/>
            <pc:sldMk cId="2322221250" sldId="275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293AD48A-53C2-4109-9B90-6D5E8070BEF6}" dt="2022-01-22T17:32:21.584" v="311" actId="962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293AD48A-53C2-4109-9B90-6D5E8070BEF6}" dt="2022-01-22T17:32:08.157" v="309" actId="962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293AD48A-53C2-4109-9B90-6D5E8070BEF6}" dt="2022-01-22T17:31:28.251" v="302" actId="962"/>
          <ac:spMkLst>
            <pc:docMk/>
            <pc:sldMk cId="2322221250" sldId="275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293AD48A-53C2-4109-9B90-6D5E8070BEF6}" dt="2022-01-22T17:32:02.452" v="308" actId="962"/>
          <ac:spMkLst>
            <pc:docMk/>
            <pc:sldMk cId="2322221250" sldId="275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293AD48A-53C2-4109-9B90-6D5E8070BEF6}" dt="2022-01-22T17:42:00.283" v="371" actId="962"/>
          <ac:spMkLst>
            <pc:docMk/>
            <pc:sldMk cId="2322221250" sldId="275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293AD48A-53C2-4109-9B90-6D5E8070BEF6}" dt="2022-01-22T17:42:46.715" v="394" actId="20577"/>
          <ac:spMkLst>
            <pc:docMk/>
            <pc:sldMk cId="2322221250" sldId="275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293AD48A-53C2-4109-9B90-6D5E8070BEF6}" dt="2022-01-22T17:30:00.123" v="292" actId="20577"/>
          <ac:spMkLst>
            <pc:docMk/>
            <pc:sldMk cId="2322221250" sldId="275"/>
            <ac:spMk id="46" creationId="{7EB913AC-5B2E-4EB8-992E-673CEA2A9273}"/>
          </ac:spMkLst>
        </pc:spChg>
        <pc:spChg chg="add del mod topLvl">
          <ac:chgData name="Leventhal, Brian C - leventbc" userId="3adb2060-2beb-4a7d-9680-0848e8f14df8" providerId="ADAL" clId="{293AD48A-53C2-4109-9B90-6D5E8070BEF6}" dt="2022-01-22T17:49:03.019" v="460" actId="478"/>
          <ac:spMkLst>
            <pc:docMk/>
            <pc:sldMk cId="2322221250" sldId="275"/>
            <ac:spMk id="47" creationId="{BF418CE6-E919-4233-B06B-AC43D5E7EEA1}"/>
          </ac:spMkLst>
        </pc:spChg>
        <pc:spChg chg="mod topLvl">
          <ac:chgData name="Leventhal, Brian C - leventbc" userId="3adb2060-2beb-4a7d-9680-0848e8f14df8" providerId="ADAL" clId="{293AD48A-53C2-4109-9B90-6D5E8070BEF6}" dt="2022-01-22T17:49:09.967" v="462" actId="1076"/>
          <ac:spMkLst>
            <pc:docMk/>
            <pc:sldMk cId="2322221250" sldId="275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293AD48A-53C2-4109-9B90-6D5E8070BEF6}" dt="2022-01-22T17:43:16.275" v="416"/>
          <ac:spMkLst>
            <pc:docMk/>
            <pc:sldMk cId="2322221250" sldId="275"/>
            <ac:spMk id="52" creationId="{EF5B8417-0C37-4D78-BFEC-1D1962F9DFD3}"/>
          </ac:spMkLst>
        </pc:spChg>
        <pc:spChg chg="mod">
          <ac:chgData name="Leventhal, Brian C - leventbc" userId="3adb2060-2beb-4a7d-9680-0848e8f14df8" providerId="ADAL" clId="{293AD48A-53C2-4109-9B90-6D5E8070BEF6}" dt="2022-01-22T17:43:16.275" v="416"/>
          <ac:spMkLst>
            <pc:docMk/>
            <pc:sldMk cId="2322221250" sldId="275"/>
            <ac:spMk id="53" creationId="{7DCD2660-15A2-462F-AA66-14BE5A7491C5}"/>
          </ac:spMkLst>
        </pc:spChg>
        <pc:grpChg chg="add mod">
          <ac:chgData name="Leventhal, Brian C - leventbc" userId="3adb2060-2beb-4a7d-9680-0848e8f14df8" providerId="ADAL" clId="{293AD48A-53C2-4109-9B90-6D5E8070BEF6}" dt="2022-01-22T17:33:08.848" v="316" actId="962"/>
          <ac:grpSpMkLst>
            <pc:docMk/>
            <pc:sldMk cId="2322221250" sldId="275"/>
            <ac:grpSpMk id="3" creationId="{80F94AF6-7E7D-4CE1-B920-E6757F3FF50B}"/>
          </ac:grpSpMkLst>
        </pc:grpChg>
        <pc:grpChg chg="add mod">
          <ac:chgData name="Leventhal, Brian C - leventbc" userId="3adb2060-2beb-4a7d-9680-0848e8f14df8" providerId="ADAL" clId="{293AD48A-53C2-4109-9B90-6D5E8070BEF6}" dt="2022-01-22T17:35:03.759" v="346" actId="1076"/>
          <ac:grpSpMkLst>
            <pc:docMk/>
            <pc:sldMk cId="2322221250" sldId="275"/>
            <ac:grpSpMk id="23" creationId="{1F27A348-AE73-4759-A176-DA02C2101BCC}"/>
          </ac:grpSpMkLst>
        </pc:grpChg>
        <pc:grpChg chg="add del mod">
          <ac:chgData name="Leventhal, Brian C - leventbc" userId="3adb2060-2beb-4a7d-9680-0848e8f14df8" providerId="ADAL" clId="{293AD48A-53C2-4109-9B90-6D5E8070BEF6}" dt="2022-01-22T17:40:29.572" v="363" actId="478"/>
          <ac:grpSpMkLst>
            <pc:docMk/>
            <pc:sldMk cId="2322221250" sldId="275"/>
            <ac:grpSpMk id="26" creationId="{59AFAD4B-E2FD-4688-8002-BDFB6DEF64A1}"/>
          </ac:grpSpMkLst>
        </pc:grpChg>
        <pc:grpChg chg="add mod">
          <ac:chgData name="Leventhal, Brian C - leventbc" userId="3adb2060-2beb-4a7d-9680-0848e8f14df8" providerId="ADAL" clId="{293AD48A-53C2-4109-9B90-6D5E8070BEF6}" dt="2022-01-22T17:42:32.880" v="380" actId="1076"/>
          <ac:grpSpMkLst>
            <pc:docMk/>
            <pc:sldMk cId="2322221250" sldId="275"/>
            <ac:grpSpMk id="29" creationId="{937AB92C-56A0-4DAE-A0B4-19DA1F80DCB3}"/>
          </ac:grpSpMkLst>
        </pc:grpChg>
        <pc:grpChg chg="mod">
          <ac:chgData name="Leventhal, Brian C - leventbc" userId="3adb2060-2beb-4a7d-9680-0848e8f14df8" providerId="ADAL" clId="{293AD48A-53C2-4109-9B90-6D5E8070BEF6}" dt="2022-01-22T17:31:40.216" v="304" actId="962"/>
          <ac:grpSpMkLst>
            <pc:docMk/>
            <pc:sldMk cId="2322221250" sldId="275"/>
            <ac:grpSpMk id="32" creationId="{4B0568CF-DD96-45FE-A193-5A19D97F51EF}"/>
          </ac:grpSpMkLst>
        </pc:grpChg>
        <pc:grpChg chg="mod">
          <ac:chgData name="Leventhal, Brian C - leventbc" userId="3adb2060-2beb-4a7d-9680-0848e8f14df8" providerId="ADAL" clId="{293AD48A-53C2-4109-9B90-6D5E8070BEF6}" dt="2022-01-22T17:31:56.710" v="307" actId="962"/>
          <ac:grpSpMkLst>
            <pc:docMk/>
            <pc:sldMk cId="2322221250" sldId="275"/>
            <ac:grpSpMk id="36" creationId="{BF59F198-9C27-4E0F-AB1E-D0BE8F61643A}"/>
          </ac:grpSpMkLst>
        </pc:grpChg>
        <pc:grpChg chg="del">
          <ac:chgData name="Leventhal, Brian C - leventbc" userId="3adb2060-2beb-4a7d-9680-0848e8f14df8" providerId="ADAL" clId="{293AD48A-53C2-4109-9B90-6D5E8070BEF6}" dt="2022-01-22T17:30:04.008" v="293" actId="478"/>
          <ac:grpSpMkLst>
            <pc:docMk/>
            <pc:sldMk cId="2322221250" sldId="275"/>
            <ac:grpSpMk id="42" creationId="{5F124FF3-4EE5-4A00-AAC4-F58DEFA29F18}"/>
          </ac:grpSpMkLst>
        </pc:grpChg>
        <pc:grpChg chg="add del mod">
          <ac:chgData name="Leventhal, Brian C - leventbc" userId="3adb2060-2beb-4a7d-9680-0848e8f14df8" providerId="ADAL" clId="{293AD48A-53C2-4109-9B90-6D5E8070BEF6}" dt="2022-01-22T17:49:03.019" v="460" actId="478"/>
          <ac:grpSpMkLst>
            <pc:docMk/>
            <pc:sldMk cId="2322221250" sldId="275"/>
            <ac:grpSpMk id="45" creationId="{DB2EEDD4-EF64-41F2-A575-A4724FFB364F}"/>
          </ac:grpSpMkLst>
        </pc:grpChg>
        <pc:grpChg chg="add del mod">
          <ac:chgData name="Leventhal, Brian C - leventbc" userId="3adb2060-2beb-4a7d-9680-0848e8f14df8" providerId="ADAL" clId="{293AD48A-53C2-4109-9B90-6D5E8070BEF6}" dt="2022-01-22T17:43:21.628" v="419"/>
          <ac:grpSpMkLst>
            <pc:docMk/>
            <pc:sldMk cId="2322221250" sldId="275"/>
            <ac:grpSpMk id="49" creationId="{A2EBFF33-1AC5-49E3-B9D4-E9E8E6596628}"/>
          </ac:grpSpMkLst>
        </pc:grpChg>
        <pc:grpChg chg="mod">
          <ac:chgData name="Leventhal, Brian C - leventbc" userId="3adb2060-2beb-4a7d-9680-0848e8f14df8" providerId="ADAL" clId="{293AD48A-53C2-4109-9B90-6D5E8070BEF6}" dt="2022-01-22T17:32:13.963" v="310" actId="962"/>
          <ac:grpSpMkLst>
            <pc:docMk/>
            <pc:sldMk cId="2322221250" sldId="275"/>
            <ac:grpSpMk id="50" creationId="{668DB86D-2A6B-4174-93BD-2E026200D7CA}"/>
          </ac:grpSpMkLst>
        </pc:grpChg>
        <pc:grpChg chg="mod">
          <ac:chgData name="Leventhal, Brian C - leventbc" userId="3adb2060-2beb-4a7d-9680-0848e8f14df8" providerId="ADAL" clId="{293AD48A-53C2-4109-9B90-6D5E8070BEF6}" dt="2022-01-22T17:33:44.233" v="319" actId="1076"/>
          <ac:grpSpMkLst>
            <pc:docMk/>
            <pc:sldMk cId="2322221250" sldId="275"/>
            <ac:grpSpMk id="51" creationId="{B33F6493-5930-4A4F-9E40-C41B8EDB2956}"/>
          </ac:grpSpMkLst>
        </pc:grpChg>
        <pc:picChg chg="del">
          <ac:chgData name="Leventhal, Brian C - leventbc" userId="3adb2060-2beb-4a7d-9680-0848e8f14df8" providerId="ADAL" clId="{293AD48A-53C2-4109-9B90-6D5E8070BEF6}" dt="2022-01-22T17:27:04.275" v="9" actId="478"/>
          <ac:picMkLst>
            <pc:docMk/>
            <pc:sldMk cId="2322221250" sldId="275"/>
            <ac:picMk id="2" creationId="{F9CE24F6-FA8C-4A2A-ACEA-DF0975668A35}"/>
          </ac:picMkLst>
        </pc:picChg>
      </pc:sldChg>
      <pc:sldChg chg="new del">
        <pc:chgData name="Leventhal, Brian C - leventbc" userId="3adb2060-2beb-4a7d-9680-0848e8f14df8" providerId="ADAL" clId="{293AD48A-53C2-4109-9B90-6D5E8070BEF6}" dt="2022-01-22T17:44:33.339" v="443" actId="47"/>
        <pc:sldMkLst>
          <pc:docMk/>
          <pc:sldMk cId="517610220" sldId="276"/>
        </pc:sldMkLst>
      </pc:sldChg>
      <pc:sldChg chg="del">
        <pc:chgData name="Leventhal, Brian C - leventbc" userId="3adb2060-2beb-4a7d-9680-0848e8f14df8" providerId="ADAL" clId="{293AD48A-53C2-4109-9B90-6D5E8070BEF6}" dt="2022-01-22T17:26:54.523" v="6" actId="47"/>
        <pc:sldMkLst>
          <pc:docMk/>
          <pc:sldMk cId="1302348048" sldId="276"/>
        </pc:sldMkLst>
      </pc:sldChg>
      <pc:sldChg chg="addSp modSp new mod modClrScheme chgLayout">
        <pc:chgData name="Leventhal, Brian C - leventbc" userId="3adb2060-2beb-4a7d-9680-0848e8f14df8" providerId="ADAL" clId="{293AD48A-53C2-4109-9B90-6D5E8070BEF6}" dt="2022-01-22T17:53:10.595" v="512" actId="20577"/>
        <pc:sldMkLst>
          <pc:docMk/>
          <pc:sldMk cId="3439427495" sldId="276"/>
        </pc:sldMkLst>
        <pc:spChg chg="add mod">
          <ac:chgData name="Leventhal, Brian C - leventbc" userId="3adb2060-2beb-4a7d-9680-0848e8f14df8" providerId="ADAL" clId="{293AD48A-53C2-4109-9B90-6D5E8070BEF6}" dt="2022-01-22T17:53:10.595" v="512" actId="20577"/>
          <ac:spMkLst>
            <pc:docMk/>
            <pc:sldMk cId="3439427495" sldId="276"/>
            <ac:spMk id="2" creationId="{8370E978-A7DF-4C96-AB2D-33A6E3FE7E78}"/>
          </ac:spMkLst>
        </pc:spChg>
        <pc:spChg chg="add mod">
          <ac:chgData name="Leventhal, Brian C - leventbc" userId="3adb2060-2beb-4a7d-9680-0848e8f14df8" providerId="ADAL" clId="{293AD48A-53C2-4109-9B90-6D5E8070BEF6}" dt="2022-01-22T17:53:05.263" v="473" actId="700"/>
          <ac:spMkLst>
            <pc:docMk/>
            <pc:sldMk cId="3439427495" sldId="276"/>
            <ac:spMk id="3" creationId="{C888044E-378F-4D43-86F8-1A5C4D450EF3}"/>
          </ac:spMkLst>
        </pc:spChg>
      </pc:sldChg>
      <pc:sldChg chg="del">
        <pc:chgData name="Leventhal, Brian C - leventbc" userId="3adb2060-2beb-4a7d-9680-0848e8f14df8" providerId="ADAL" clId="{293AD48A-53C2-4109-9B90-6D5E8070BEF6}" dt="2022-01-22T17:26:55.025" v="7" actId="47"/>
        <pc:sldMkLst>
          <pc:docMk/>
          <pc:sldMk cId="1232998093" sldId="277"/>
        </pc:sldMkLst>
      </pc:sldChg>
      <pc:sldChg chg="del">
        <pc:chgData name="Leventhal, Brian C - leventbc" userId="3adb2060-2beb-4a7d-9680-0848e8f14df8" providerId="ADAL" clId="{293AD48A-53C2-4109-9B90-6D5E8070BEF6}" dt="2022-01-22T17:26:46.581" v="4" actId="47"/>
        <pc:sldMkLst>
          <pc:docMk/>
          <pc:sldMk cId="860536581" sldId="278"/>
        </pc:sldMkLst>
      </pc:sldChg>
    </pc:docChg>
  </pc:docChgLst>
  <pc:docChgLst>
    <pc:chgData name="Leventhal, Brian C - leventbc" userId="3adb2060-2beb-4a7d-9680-0848e8f14df8" providerId="ADAL" clId="{48071D12-FC6C-48EE-A9D5-14F244C6A66A}"/>
    <pc:docChg chg="addSld delSld modSld sldOrd">
      <pc:chgData name="Leventhal, Brian C - leventbc" userId="3adb2060-2beb-4a7d-9680-0848e8f14df8" providerId="ADAL" clId="{48071D12-FC6C-48EE-A9D5-14F244C6A66A}" dt="2023-07-27T12:37:21.993" v="208"/>
      <pc:docMkLst>
        <pc:docMk/>
      </pc:docMkLst>
      <pc:sldChg chg="modSp mod">
        <pc:chgData name="Leventhal, Brian C - leventbc" userId="3adb2060-2beb-4a7d-9680-0848e8f14df8" providerId="ADAL" clId="{48071D12-FC6C-48EE-A9D5-14F244C6A66A}" dt="2023-07-27T12:22:08.712" v="1" actId="20577"/>
        <pc:sldMkLst>
          <pc:docMk/>
          <pc:sldMk cId="3532251258" sldId="256"/>
        </pc:sldMkLst>
        <pc:spChg chg="mod">
          <ac:chgData name="Leventhal, Brian C - leventbc" userId="3adb2060-2beb-4a7d-9680-0848e8f14df8" providerId="ADAL" clId="{48071D12-FC6C-48EE-A9D5-14F244C6A66A}" dt="2023-07-27T12:22:08.712" v="1" actId="20577"/>
          <ac:spMkLst>
            <pc:docMk/>
            <pc:sldMk cId="3532251258" sldId="256"/>
            <ac:spMk id="4" creationId="{DB47CE4F-CA2E-40E2-8A42-6DD4522E5F83}"/>
          </ac:spMkLst>
        </pc:spChg>
      </pc:sldChg>
      <pc:sldChg chg="modSp">
        <pc:chgData name="Leventhal, Brian C - leventbc" userId="3adb2060-2beb-4a7d-9680-0848e8f14df8" providerId="ADAL" clId="{48071D12-FC6C-48EE-A9D5-14F244C6A66A}" dt="2023-07-27T12:36:46.037" v="207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48071D12-FC6C-48EE-A9D5-14F244C6A66A}" dt="2023-07-27T12:36:46.037" v="207"/>
          <ac:spMkLst>
            <pc:docMk/>
            <pc:sldMk cId="1967798868" sldId="338"/>
            <ac:spMk id="5" creationId="{4D3ECB5C-ADF3-BB3D-8419-DFAF8425E38A}"/>
          </ac:spMkLst>
        </pc:spChg>
      </pc:sldChg>
      <pc:sldChg chg="modSp">
        <pc:chgData name="Leventhal, Brian C - leventbc" userId="3adb2060-2beb-4a7d-9680-0848e8f14df8" providerId="ADAL" clId="{48071D12-FC6C-48EE-A9D5-14F244C6A66A}" dt="2023-07-27T12:36:03.087" v="206"/>
        <pc:sldMkLst>
          <pc:docMk/>
          <pc:sldMk cId="389185328" sldId="339"/>
        </pc:sldMkLst>
        <pc:spChg chg="mod">
          <ac:chgData name="Leventhal, Brian C - leventbc" userId="3adb2060-2beb-4a7d-9680-0848e8f14df8" providerId="ADAL" clId="{48071D12-FC6C-48EE-A9D5-14F244C6A66A}" dt="2023-07-27T12:33:34.907" v="151" actId="207"/>
          <ac:spMkLst>
            <pc:docMk/>
            <pc:sldMk cId="389185328" sldId="339"/>
            <ac:spMk id="9" creationId="{C397BC99-CC6E-D1F9-17F2-9D98EDBEC041}"/>
          </ac:spMkLst>
        </pc:spChg>
        <pc:spChg chg="mod">
          <ac:chgData name="Leventhal, Brian C - leventbc" userId="3adb2060-2beb-4a7d-9680-0848e8f14df8" providerId="ADAL" clId="{48071D12-FC6C-48EE-A9D5-14F244C6A66A}" dt="2023-07-27T12:34:24.632" v="169" actId="207"/>
          <ac:spMkLst>
            <pc:docMk/>
            <pc:sldMk cId="389185328" sldId="339"/>
            <ac:spMk id="10" creationId="{7B60FB4C-2D47-4130-D3F9-7D7117828491}"/>
          </ac:spMkLst>
        </pc:spChg>
        <pc:spChg chg="mod">
          <ac:chgData name="Leventhal, Brian C - leventbc" userId="3adb2060-2beb-4a7d-9680-0848e8f14df8" providerId="ADAL" clId="{48071D12-FC6C-48EE-A9D5-14F244C6A66A}" dt="2023-07-27T12:22:39.252" v="4" actId="27636"/>
          <ac:spMkLst>
            <pc:docMk/>
            <pc:sldMk cId="389185328" sldId="339"/>
            <ac:spMk id="13" creationId="{585C9A62-7C9B-5FA2-F1C7-A5E194C7A51B}"/>
          </ac:spMkLst>
        </pc:spChg>
        <pc:spChg chg="mod">
          <ac:chgData name="Leventhal, Brian C - leventbc" userId="3adb2060-2beb-4a7d-9680-0848e8f14df8" providerId="ADAL" clId="{48071D12-FC6C-48EE-A9D5-14F244C6A66A}" dt="2023-07-27T12:31:39.657" v="144" actId="207"/>
          <ac:spMkLst>
            <pc:docMk/>
            <pc:sldMk cId="389185328" sldId="339"/>
            <ac:spMk id="15" creationId="{0FBFB911-9A74-0532-B6E2-F570B3976947}"/>
          </ac:spMkLst>
        </pc:spChg>
        <pc:spChg chg="mod">
          <ac:chgData name="Leventhal, Brian C - leventbc" userId="3adb2060-2beb-4a7d-9680-0848e8f14df8" providerId="ADAL" clId="{48071D12-FC6C-48EE-A9D5-14F244C6A66A}" dt="2023-07-27T12:31:39.657" v="144" actId="207"/>
          <ac:spMkLst>
            <pc:docMk/>
            <pc:sldMk cId="389185328" sldId="339"/>
            <ac:spMk id="16" creationId="{DDC03F9F-BDFE-B665-F3B2-6104A44048AC}"/>
          </ac:spMkLst>
        </pc:spChg>
        <pc:spChg chg="mod">
          <ac:chgData name="Leventhal, Brian C - leventbc" userId="3adb2060-2beb-4a7d-9680-0848e8f14df8" providerId="ADAL" clId="{48071D12-FC6C-48EE-A9D5-14F244C6A66A}" dt="2023-07-27T12:36:03.087" v="206"/>
          <ac:spMkLst>
            <pc:docMk/>
            <pc:sldMk cId="389185328" sldId="339"/>
            <ac:spMk id="31" creationId="{A4372754-060D-DD71-2903-914C74A245AA}"/>
          </ac:spMkLst>
        </pc:spChg>
        <pc:spChg chg="mod">
          <ac:chgData name="Leventhal, Brian C - leventbc" userId="3adb2060-2beb-4a7d-9680-0848e8f14df8" providerId="ADAL" clId="{48071D12-FC6C-48EE-A9D5-14F244C6A66A}" dt="2023-07-27T12:35:58.561" v="205"/>
          <ac:spMkLst>
            <pc:docMk/>
            <pc:sldMk cId="389185328" sldId="339"/>
            <ac:spMk id="32" creationId="{4787EFC7-A9ED-01A9-D847-8B56E1EC322A}"/>
          </ac:spMkLst>
        </pc:spChg>
      </pc:sldChg>
      <pc:sldChg chg="modSp">
        <pc:chgData name="Leventhal, Brian C - leventbc" userId="3adb2060-2beb-4a7d-9680-0848e8f14df8" providerId="ADAL" clId="{48071D12-FC6C-48EE-A9D5-14F244C6A66A}" dt="2023-07-27T12:35:52.982" v="204"/>
        <pc:sldMkLst>
          <pc:docMk/>
          <pc:sldMk cId="1190368141" sldId="340"/>
        </pc:sldMkLst>
        <pc:spChg chg="mod">
          <ac:chgData name="Leventhal, Brian C - leventbc" userId="3adb2060-2beb-4a7d-9680-0848e8f14df8" providerId="ADAL" clId="{48071D12-FC6C-48EE-A9D5-14F244C6A66A}" dt="2023-07-27T12:33:37.883" v="152" actId="207"/>
          <ac:spMkLst>
            <pc:docMk/>
            <pc:sldMk cId="1190368141" sldId="340"/>
            <ac:spMk id="12" creationId="{1556F217-31DC-266C-8AD2-86EF617193D7}"/>
          </ac:spMkLst>
        </pc:spChg>
        <pc:spChg chg="mod">
          <ac:chgData name="Leventhal, Brian C - leventbc" userId="3adb2060-2beb-4a7d-9680-0848e8f14df8" providerId="ADAL" clId="{48071D12-FC6C-48EE-A9D5-14F244C6A66A}" dt="2023-07-27T12:34:30.419" v="170" actId="207"/>
          <ac:spMkLst>
            <pc:docMk/>
            <pc:sldMk cId="1190368141" sldId="340"/>
            <ac:spMk id="13" creationId="{FC0D4079-7861-3920-1D3B-4822C90EE883}"/>
          </ac:spMkLst>
        </pc:spChg>
        <pc:spChg chg="mod">
          <ac:chgData name="Leventhal, Brian C - leventbc" userId="3adb2060-2beb-4a7d-9680-0848e8f14df8" providerId="ADAL" clId="{48071D12-FC6C-48EE-A9D5-14F244C6A66A}" dt="2023-07-27T12:34:30.419" v="170" actId="207"/>
          <ac:spMkLst>
            <pc:docMk/>
            <pc:sldMk cId="1190368141" sldId="340"/>
            <ac:spMk id="14" creationId="{AE883483-0E17-02B9-98C1-645AF1AA5B19}"/>
          </ac:spMkLst>
        </pc:spChg>
        <pc:spChg chg="mod">
          <ac:chgData name="Leventhal, Brian C - leventbc" userId="3adb2060-2beb-4a7d-9680-0848e8f14df8" providerId="ADAL" clId="{48071D12-FC6C-48EE-A9D5-14F244C6A66A}" dt="2023-07-27T12:23:13.192" v="14" actId="27636"/>
          <ac:spMkLst>
            <pc:docMk/>
            <pc:sldMk cId="1190368141" sldId="340"/>
            <ac:spMk id="16" creationId="{163FFC9A-4A64-28A7-44E1-149FC9964B95}"/>
          </ac:spMkLst>
        </pc:spChg>
        <pc:spChg chg="mod">
          <ac:chgData name="Leventhal, Brian C - leventbc" userId="3adb2060-2beb-4a7d-9680-0848e8f14df8" providerId="ADAL" clId="{48071D12-FC6C-48EE-A9D5-14F244C6A66A}" dt="2023-07-27T12:31:49.684" v="145" actId="207"/>
          <ac:spMkLst>
            <pc:docMk/>
            <pc:sldMk cId="1190368141" sldId="340"/>
            <ac:spMk id="18" creationId="{D527B368-7E5C-E427-325A-5A431338A6E7}"/>
          </ac:spMkLst>
        </pc:spChg>
        <pc:spChg chg="mod">
          <ac:chgData name="Leventhal, Brian C - leventbc" userId="3adb2060-2beb-4a7d-9680-0848e8f14df8" providerId="ADAL" clId="{48071D12-FC6C-48EE-A9D5-14F244C6A66A}" dt="2023-07-27T12:31:49.684" v="145" actId="207"/>
          <ac:spMkLst>
            <pc:docMk/>
            <pc:sldMk cId="1190368141" sldId="340"/>
            <ac:spMk id="19" creationId="{06956135-6FCA-E243-F6EB-DB0767624A4D}"/>
          </ac:spMkLst>
        </pc:spChg>
        <pc:spChg chg="mod">
          <ac:chgData name="Leventhal, Brian C - leventbc" userId="3adb2060-2beb-4a7d-9680-0848e8f14df8" providerId="ADAL" clId="{48071D12-FC6C-48EE-A9D5-14F244C6A66A}" dt="2023-07-27T12:31:49.684" v="145" actId="207"/>
          <ac:spMkLst>
            <pc:docMk/>
            <pc:sldMk cId="1190368141" sldId="340"/>
            <ac:spMk id="20" creationId="{6B363359-8A6E-8B3B-66F2-EE7AED0115BB}"/>
          </ac:spMkLst>
        </pc:spChg>
        <pc:spChg chg="mod">
          <ac:chgData name="Leventhal, Brian C - leventbc" userId="3adb2060-2beb-4a7d-9680-0848e8f14df8" providerId="ADAL" clId="{48071D12-FC6C-48EE-A9D5-14F244C6A66A}" dt="2023-07-27T12:35:52.982" v="204"/>
          <ac:spMkLst>
            <pc:docMk/>
            <pc:sldMk cId="1190368141" sldId="340"/>
            <ac:spMk id="34" creationId="{82842601-7FCD-9A1D-67DD-B7941D3EB8FE}"/>
          </ac:spMkLst>
        </pc:spChg>
        <pc:spChg chg="mod">
          <ac:chgData name="Leventhal, Brian C - leventbc" userId="3adb2060-2beb-4a7d-9680-0848e8f14df8" providerId="ADAL" clId="{48071D12-FC6C-48EE-A9D5-14F244C6A66A}" dt="2023-07-27T12:35:48.859" v="203"/>
          <ac:spMkLst>
            <pc:docMk/>
            <pc:sldMk cId="1190368141" sldId="340"/>
            <ac:spMk id="35" creationId="{03A2FB1B-058D-7603-426A-8ADB67494736}"/>
          </ac:spMkLst>
        </pc:spChg>
      </pc:sldChg>
      <pc:sldChg chg="modSp del modAnim">
        <pc:chgData name="Leventhal, Brian C - leventbc" userId="3adb2060-2beb-4a7d-9680-0848e8f14df8" providerId="ADAL" clId="{48071D12-FC6C-48EE-A9D5-14F244C6A66A}" dt="2023-07-27T12:31:28.836" v="140" actId="2696"/>
        <pc:sldMkLst>
          <pc:docMk/>
          <pc:sldMk cId="3976714218" sldId="341"/>
        </pc:sldMkLst>
        <pc:spChg chg="mod">
          <ac:chgData name="Leventhal, Brian C - leventbc" userId="3adb2060-2beb-4a7d-9680-0848e8f14df8" providerId="ADAL" clId="{48071D12-FC6C-48EE-A9D5-14F244C6A66A}" dt="2023-07-27T12:24:07.685" v="58" actId="27636"/>
          <ac:spMkLst>
            <pc:docMk/>
            <pc:sldMk cId="3976714218" sldId="341"/>
            <ac:spMk id="16" creationId="{95273187-F5CC-D567-6E28-5C9C6B3803A2}"/>
          </ac:spMkLst>
        </pc:spChg>
      </pc:sldChg>
      <pc:sldChg chg="del">
        <pc:chgData name="Leventhal, Brian C - leventbc" userId="3adb2060-2beb-4a7d-9680-0848e8f14df8" providerId="ADAL" clId="{48071D12-FC6C-48EE-A9D5-14F244C6A66A}" dt="2023-07-27T12:31:28.862" v="141" actId="2696"/>
        <pc:sldMkLst>
          <pc:docMk/>
          <pc:sldMk cId="3749129617" sldId="342"/>
        </pc:sldMkLst>
      </pc:sldChg>
      <pc:sldChg chg="del">
        <pc:chgData name="Leventhal, Brian C - leventbc" userId="3adb2060-2beb-4a7d-9680-0848e8f14df8" providerId="ADAL" clId="{48071D12-FC6C-48EE-A9D5-14F244C6A66A}" dt="2023-07-27T12:31:28.895" v="142" actId="2696"/>
        <pc:sldMkLst>
          <pc:docMk/>
          <pc:sldMk cId="2912075801" sldId="343"/>
        </pc:sldMkLst>
      </pc:sldChg>
      <pc:sldChg chg="addSp delSp modSp ord modAnim">
        <pc:chgData name="Leventhal, Brian C - leventbc" userId="3adb2060-2beb-4a7d-9680-0848e8f14df8" providerId="ADAL" clId="{48071D12-FC6C-48EE-A9D5-14F244C6A66A}" dt="2023-07-27T12:37:21.993" v="208"/>
        <pc:sldMkLst>
          <pc:docMk/>
          <pc:sldMk cId="2704674452" sldId="344"/>
        </pc:sldMkLst>
        <pc:spChg chg="add del mod">
          <ac:chgData name="Leventhal, Brian C - leventbc" userId="3adb2060-2beb-4a7d-9680-0848e8f14df8" providerId="ADAL" clId="{48071D12-FC6C-48EE-A9D5-14F244C6A66A}" dt="2023-07-27T12:28:54.730" v="108" actId="478"/>
          <ac:spMkLst>
            <pc:docMk/>
            <pc:sldMk cId="2704674452" sldId="344"/>
            <ac:spMk id="4" creationId="{17ED6026-9B0D-9D03-6850-814D9A3345BE}"/>
          </ac:spMkLst>
        </pc:spChg>
        <pc:spChg chg="add del mod">
          <ac:chgData name="Leventhal, Brian C - leventbc" userId="3adb2060-2beb-4a7d-9680-0848e8f14df8" providerId="ADAL" clId="{48071D12-FC6C-48EE-A9D5-14F244C6A66A}" dt="2023-07-27T12:28:51.666" v="107" actId="478"/>
          <ac:spMkLst>
            <pc:docMk/>
            <pc:sldMk cId="2704674452" sldId="344"/>
            <ac:spMk id="5" creationId="{FA831824-19BE-19F0-6691-60486D3D1BD6}"/>
          </ac:spMkLst>
        </pc:spChg>
        <pc:spChg chg="mod">
          <ac:chgData name="Leventhal, Brian C - leventbc" userId="3adb2060-2beb-4a7d-9680-0848e8f14df8" providerId="ADAL" clId="{48071D12-FC6C-48EE-A9D5-14F244C6A66A}" dt="2023-07-27T12:33:58.086" v="166" actId="207"/>
          <ac:spMkLst>
            <pc:docMk/>
            <pc:sldMk cId="2704674452" sldId="344"/>
            <ac:spMk id="12" creationId="{1556F217-31DC-266C-8AD2-86EF617193D7}"/>
          </ac:spMkLst>
        </pc:spChg>
        <pc:spChg chg="mod">
          <ac:chgData name="Leventhal, Brian C - leventbc" userId="3adb2060-2beb-4a7d-9680-0848e8f14df8" providerId="ADAL" clId="{48071D12-FC6C-48EE-A9D5-14F244C6A66A}" dt="2023-07-27T12:34:37.627" v="172" actId="207"/>
          <ac:spMkLst>
            <pc:docMk/>
            <pc:sldMk cId="2704674452" sldId="344"/>
            <ac:spMk id="13" creationId="{FC0D4079-7861-3920-1D3B-4822C90EE883}"/>
          </ac:spMkLst>
        </pc:spChg>
        <pc:spChg chg="del">
          <ac:chgData name="Leventhal, Brian C - leventbc" userId="3adb2060-2beb-4a7d-9680-0848e8f14df8" providerId="ADAL" clId="{48071D12-FC6C-48EE-A9D5-14F244C6A66A}" dt="2023-07-27T12:28:49.166" v="106" actId="478"/>
          <ac:spMkLst>
            <pc:docMk/>
            <pc:sldMk cId="2704674452" sldId="344"/>
            <ac:spMk id="14" creationId="{AE883483-0E17-02B9-98C1-645AF1AA5B19}"/>
          </ac:spMkLst>
        </pc:spChg>
        <pc:spChg chg="mod">
          <ac:chgData name="Leventhal, Brian C - leventbc" userId="3adb2060-2beb-4a7d-9680-0848e8f14df8" providerId="ADAL" clId="{48071D12-FC6C-48EE-A9D5-14F244C6A66A}" dt="2023-07-27T12:28:21.677" v="97" actId="27636"/>
          <ac:spMkLst>
            <pc:docMk/>
            <pc:sldMk cId="2704674452" sldId="344"/>
            <ac:spMk id="16" creationId="{163FFC9A-4A64-28A7-44E1-149FC9964B95}"/>
          </ac:spMkLst>
        </pc:spChg>
        <pc:spChg chg="mod">
          <ac:chgData name="Leventhal, Brian C - leventbc" userId="3adb2060-2beb-4a7d-9680-0848e8f14df8" providerId="ADAL" clId="{48071D12-FC6C-48EE-A9D5-14F244C6A66A}" dt="2023-07-27T12:31:59.436" v="147" actId="207"/>
          <ac:spMkLst>
            <pc:docMk/>
            <pc:sldMk cId="2704674452" sldId="344"/>
            <ac:spMk id="18" creationId="{D527B368-7E5C-E427-325A-5A431338A6E7}"/>
          </ac:spMkLst>
        </pc:spChg>
        <pc:spChg chg="mod">
          <ac:chgData name="Leventhal, Brian C - leventbc" userId="3adb2060-2beb-4a7d-9680-0848e8f14df8" providerId="ADAL" clId="{48071D12-FC6C-48EE-A9D5-14F244C6A66A}" dt="2023-07-27T12:31:59.436" v="147" actId="207"/>
          <ac:spMkLst>
            <pc:docMk/>
            <pc:sldMk cId="2704674452" sldId="344"/>
            <ac:spMk id="19" creationId="{06956135-6FCA-E243-F6EB-DB0767624A4D}"/>
          </ac:spMkLst>
        </pc:spChg>
        <pc:spChg chg="del">
          <ac:chgData name="Leventhal, Brian C - leventbc" userId="3adb2060-2beb-4a7d-9680-0848e8f14df8" providerId="ADAL" clId="{48071D12-FC6C-48EE-A9D5-14F244C6A66A}" dt="2023-07-27T12:28:49.166" v="106" actId="478"/>
          <ac:spMkLst>
            <pc:docMk/>
            <pc:sldMk cId="2704674452" sldId="344"/>
            <ac:spMk id="20" creationId="{6B363359-8A6E-8B3B-66F2-EE7AED0115BB}"/>
          </ac:spMkLst>
        </pc:spChg>
        <pc:spChg chg="del">
          <ac:chgData name="Leventhal, Brian C - leventbc" userId="3adb2060-2beb-4a7d-9680-0848e8f14df8" providerId="ADAL" clId="{48071D12-FC6C-48EE-A9D5-14F244C6A66A}" dt="2023-07-27T12:28:49.166" v="106" actId="478"/>
          <ac:spMkLst>
            <pc:docMk/>
            <pc:sldMk cId="2704674452" sldId="344"/>
            <ac:spMk id="26" creationId="{5BF8D094-9FF4-5FB4-DA27-7862B71FF887}"/>
          </ac:spMkLst>
        </pc:spChg>
        <pc:spChg chg="del">
          <ac:chgData name="Leventhal, Brian C - leventbc" userId="3adb2060-2beb-4a7d-9680-0848e8f14df8" providerId="ADAL" clId="{48071D12-FC6C-48EE-A9D5-14F244C6A66A}" dt="2023-07-27T12:28:49.166" v="106" actId="478"/>
          <ac:spMkLst>
            <pc:docMk/>
            <pc:sldMk cId="2704674452" sldId="344"/>
            <ac:spMk id="29" creationId="{956FD871-10BB-929B-3D4F-0278823CE03B}"/>
          </ac:spMkLst>
        </pc:spChg>
        <pc:spChg chg="mod">
          <ac:chgData name="Leventhal, Brian C - leventbc" userId="3adb2060-2beb-4a7d-9680-0848e8f14df8" providerId="ADAL" clId="{48071D12-FC6C-48EE-A9D5-14F244C6A66A}" dt="2023-07-27T12:37:21.993" v="208"/>
          <ac:spMkLst>
            <pc:docMk/>
            <pc:sldMk cId="2704674452" sldId="344"/>
            <ac:spMk id="34" creationId="{82842601-7FCD-9A1D-67DD-B7941D3EB8FE}"/>
          </ac:spMkLst>
        </pc:spChg>
        <pc:spChg chg="mod">
          <ac:chgData name="Leventhal, Brian C - leventbc" userId="3adb2060-2beb-4a7d-9680-0848e8f14df8" providerId="ADAL" clId="{48071D12-FC6C-48EE-A9D5-14F244C6A66A}" dt="2023-07-27T12:35:25.738" v="199"/>
          <ac:spMkLst>
            <pc:docMk/>
            <pc:sldMk cId="2704674452" sldId="344"/>
            <ac:spMk id="35" creationId="{03A2FB1B-058D-7603-426A-8ADB67494736}"/>
          </ac:spMkLst>
        </pc:spChg>
        <pc:spChg chg="mod">
          <ac:chgData name="Leventhal, Brian C - leventbc" userId="3adb2060-2beb-4a7d-9680-0848e8f14df8" providerId="ADAL" clId="{48071D12-FC6C-48EE-A9D5-14F244C6A66A}" dt="2023-07-27T12:27:25.783" v="89" actId="20577"/>
          <ac:spMkLst>
            <pc:docMk/>
            <pc:sldMk cId="2704674452" sldId="344"/>
            <ac:spMk id="56" creationId="{4A9955C3-8B9E-2E01-DF51-F5E504AD807C}"/>
          </ac:spMkLst>
        </pc:spChg>
        <pc:picChg chg="add del">
          <ac:chgData name="Leventhal, Brian C - leventbc" userId="3adb2060-2beb-4a7d-9680-0848e8f14df8" providerId="ADAL" clId="{48071D12-FC6C-48EE-A9D5-14F244C6A66A}" dt="2023-07-27T12:28:02.214" v="92" actId="478"/>
          <ac:picMkLst>
            <pc:docMk/>
            <pc:sldMk cId="2704674452" sldId="344"/>
            <ac:picMk id="2" creationId="{83545170-417F-0D14-360B-1BA99CF25FB2}"/>
          </ac:picMkLst>
        </pc:picChg>
        <pc:picChg chg="add mod">
          <ac:chgData name="Leventhal, Brian C - leventbc" userId="3adb2060-2beb-4a7d-9680-0848e8f14df8" providerId="ADAL" clId="{48071D12-FC6C-48EE-A9D5-14F244C6A66A}" dt="2023-07-27T12:28:11.459" v="95" actId="1076"/>
          <ac:picMkLst>
            <pc:docMk/>
            <pc:sldMk cId="2704674452" sldId="344"/>
            <ac:picMk id="3" creationId="{763ED268-BF79-4BDD-D861-045FB017F695}"/>
          </ac:picMkLst>
        </pc:picChg>
        <pc:picChg chg="del">
          <ac:chgData name="Leventhal, Brian C - leventbc" userId="3adb2060-2beb-4a7d-9680-0848e8f14df8" providerId="ADAL" clId="{48071D12-FC6C-48EE-A9D5-14F244C6A66A}" dt="2023-07-27T12:27:31.867" v="90" actId="478"/>
          <ac:picMkLst>
            <pc:docMk/>
            <pc:sldMk cId="2704674452" sldId="344"/>
            <ac:picMk id="36" creationId="{61939582-A875-43A8-B47E-784AC4259E28}"/>
          </ac:picMkLst>
        </pc:picChg>
      </pc:sldChg>
      <pc:sldChg chg="del">
        <pc:chgData name="Leventhal, Brian C - leventbc" userId="3adb2060-2beb-4a7d-9680-0848e8f14df8" providerId="ADAL" clId="{48071D12-FC6C-48EE-A9D5-14F244C6A66A}" dt="2023-07-27T12:31:29.062" v="143" actId="2696"/>
        <pc:sldMkLst>
          <pc:docMk/>
          <pc:sldMk cId="3842010605" sldId="345"/>
        </pc:sldMkLst>
      </pc:sldChg>
      <pc:sldChg chg="modSp add ord modAnim">
        <pc:chgData name="Leventhal, Brian C - leventbc" userId="3adb2060-2beb-4a7d-9680-0848e8f14df8" providerId="ADAL" clId="{48071D12-FC6C-48EE-A9D5-14F244C6A66A}" dt="2023-07-27T12:35:43.718" v="202"/>
        <pc:sldMkLst>
          <pc:docMk/>
          <pc:sldMk cId="2363677982" sldId="346"/>
        </pc:sldMkLst>
        <pc:spChg chg="mod">
          <ac:chgData name="Leventhal, Brian C - leventbc" userId="3adb2060-2beb-4a7d-9680-0848e8f14df8" providerId="ADAL" clId="{48071D12-FC6C-48EE-A9D5-14F244C6A66A}" dt="2023-07-27T12:33:55.765" v="165" actId="207"/>
          <ac:spMkLst>
            <pc:docMk/>
            <pc:sldMk cId="2363677982" sldId="346"/>
            <ac:spMk id="12" creationId="{026F878D-5FE5-6ED4-FE24-7AD8DFECE1BC}"/>
          </ac:spMkLst>
        </pc:spChg>
        <pc:spChg chg="mod">
          <ac:chgData name="Leventhal, Brian C - leventbc" userId="3adb2060-2beb-4a7d-9680-0848e8f14df8" providerId="ADAL" clId="{48071D12-FC6C-48EE-A9D5-14F244C6A66A}" dt="2023-07-27T12:34:33.372" v="171" actId="207"/>
          <ac:spMkLst>
            <pc:docMk/>
            <pc:sldMk cId="2363677982" sldId="346"/>
            <ac:spMk id="13" creationId="{F0A996E2-A1A1-52CA-0048-2811DAFFD4E9}"/>
          </ac:spMkLst>
        </pc:spChg>
        <pc:spChg chg="mod">
          <ac:chgData name="Leventhal, Brian C - leventbc" userId="3adb2060-2beb-4a7d-9680-0848e8f14df8" providerId="ADAL" clId="{48071D12-FC6C-48EE-A9D5-14F244C6A66A}" dt="2023-07-27T12:34:33.372" v="171" actId="207"/>
          <ac:spMkLst>
            <pc:docMk/>
            <pc:sldMk cId="2363677982" sldId="346"/>
            <ac:spMk id="14" creationId="{2B1D0E11-FCE4-8028-0C1F-FEA31ABC7B03}"/>
          </ac:spMkLst>
        </pc:spChg>
        <pc:spChg chg="mod">
          <ac:chgData name="Leventhal, Brian C - leventbc" userId="3adb2060-2beb-4a7d-9680-0848e8f14df8" providerId="ADAL" clId="{48071D12-FC6C-48EE-A9D5-14F244C6A66A}" dt="2023-07-27T12:34:33.372" v="171" actId="207"/>
          <ac:spMkLst>
            <pc:docMk/>
            <pc:sldMk cId="2363677982" sldId="346"/>
            <ac:spMk id="15" creationId="{0FD6963F-2BCB-7745-D959-E230D1169488}"/>
          </ac:spMkLst>
        </pc:spChg>
        <pc:spChg chg="mod">
          <ac:chgData name="Leventhal, Brian C - leventbc" userId="3adb2060-2beb-4a7d-9680-0848e8f14df8" providerId="ADAL" clId="{48071D12-FC6C-48EE-A9D5-14F244C6A66A}" dt="2023-07-27T12:24:44.954" v="63"/>
          <ac:spMkLst>
            <pc:docMk/>
            <pc:sldMk cId="2363677982" sldId="346"/>
            <ac:spMk id="16" creationId="{3888ADAD-A6A5-3B7B-87C2-B43753CE06E7}"/>
          </ac:spMkLst>
        </pc:spChg>
        <pc:spChg chg="mod">
          <ac:chgData name="Leventhal, Brian C - leventbc" userId="3adb2060-2beb-4a7d-9680-0848e8f14df8" providerId="ADAL" clId="{48071D12-FC6C-48EE-A9D5-14F244C6A66A}" dt="2023-07-27T12:31:55.270" v="146" actId="207"/>
          <ac:spMkLst>
            <pc:docMk/>
            <pc:sldMk cId="2363677982" sldId="346"/>
            <ac:spMk id="18" creationId="{5EDEAEE0-1128-F164-6BE1-621683489BB5}"/>
          </ac:spMkLst>
        </pc:spChg>
        <pc:spChg chg="mod">
          <ac:chgData name="Leventhal, Brian C - leventbc" userId="3adb2060-2beb-4a7d-9680-0848e8f14df8" providerId="ADAL" clId="{48071D12-FC6C-48EE-A9D5-14F244C6A66A}" dt="2023-07-27T12:31:55.270" v="146" actId="207"/>
          <ac:spMkLst>
            <pc:docMk/>
            <pc:sldMk cId="2363677982" sldId="346"/>
            <ac:spMk id="19" creationId="{C147DCB3-95A2-D86F-C184-E06E783A3E33}"/>
          </ac:spMkLst>
        </pc:spChg>
        <pc:spChg chg="mod">
          <ac:chgData name="Leventhal, Brian C - leventbc" userId="3adb2060-2beb-4a7d-9680-0848e8f14df8" providerId="ADAL" clId="{48071D12-FC6C-48EE-A9D5-14F244C6A66A}" dt="2023-07-27T12:31:55.270" v="146" actId="207"/>
          <ac:spMkLst>
            <pc:docMk/>
            <pc:sldMk cId="2363677982" sldId="346"/>
            <ac:spMk id="20" creationId="{B9447DB0-DB05-4E93-08F7-ED5D19BDD9F3}"/>
          </ac:spMkLst>
        </pc:spChg>
        <pc:spChg chg="mod">
          <ac:chgData name="Leventhal, Brian C - leventbc" userId="3adb2060-2beb-4a7d-9680-0848e8f14df8" providerId="ADAL" clId="{48071D12-FC6C-48EE-A9D5-14F244C6A66A}" dt="2023-07-27T12:31:55.270" v="146" actId="207"/>
          <ac:spMkLst>
            <pc:docMk/>
            <pc:sldMk cId="2363677982" sldId="346"/>
            <ac:spMk id="21" creationId="{AD9CAFE7-46CC-1130-7A52-CC5CCB9A58EC}"/>
          </ac:spMkLst>
        </pc:spChg>
        <pc:spChg chg="mod">
          <ac:chgData name="Leventhal, Brian C - leventbc" userId="3adb2060-2beb-4a7d-9680-0848e8f14df8" providerId="ADAL" clId="{48071D12-FC6C-48EE-A9D5-14F244C6A66A}" dt="2023-07-27T12:35:43.718" v="202"/>
          <ac:spMkLst>
            <pc:docMk/>
            <pc:sldMk cId="2363677982" sldId="346"/>
            <ac:spMk id="34" creationId="{18A4E251-606D-ADE8-6427-9AEEB7D760DE}"/>
          </ac:spMkLst>
        </pc:spChg>
        <pc:spChg chg="mod">
          <ac:chgData name="Leventhal, Brian C - leventbc" userId="3adb2060-2beb-4a7d-9680-0848e8f14df8" providerId="ADAL" clId="{48071D12-FC6C-48EE-A9D5-14F244C6A66A}" dt="2023-07-27T12:35:38.909" v="201"/>
          <ac:spMkLst>
            <pc:docMk/>
            <pc:sldMk cId="2363677982" sldId="346"/>
            <ac:spMk id="35" creationId="{3ADEEF38-A04C-D2A3-6F6D-86CD35D18362}"/>
          </ac:spMkLst>
        </pc:spChg>
        <pc:spChg chg="mod">
          <ac:chgData name="Leventhal, Brian C - leventbc" userId="3adb2060-2beb-4a7d-9680-0848e8f14df8" providerId="ADAL" clId="{48071D12-FC6C-48EE-A9D5-14F244C6A66A}" dt="2023-07-27T12:24:40.301" v="62" actId="20577"/>
          <ac:spMkLst>
            <pc:docMk/>
            <pc:sldMk cId="2363677982" sldId="346"/>
            <ac:spMk id="45" creationId="{03B0322C-9593-EB7D-9D2C-DE45EE837A63}"/>
          </ac:spMkLst>
        </pc:spChg>
      </pc:sldChg>
      <pc:sldChg chg="add del">
        <pc:chgData name="Leventhal, Brian C - leventbc" userId="3adb2060-2beb-4a7d-9680-0848e8f14df8" providerId="ADAL" clId="{48071D12-FC6C-48EE-A9D5-14F244C6A66A}" dt="2023-07-27T12:26:24.835" v="74" actId="2696"/>
        <pc:sldMkLst>
          <pc:docMk/>
          <pc:sldMk cId="2475766278" sldId="347"/>
        </pc:sldMkLst>
      </pc:sldChg>
      <pc:sldChg chg="modSp add del ord modAnim">
        <pc:chgData name="Leventhal, Brian C - leventbc" userId="3adb2060-2beb-4a7d-9680-0848e8f14df8" providerId="ADAL" clId="{48071D12-FC6C-48EE-A9D5-14F244C6A66A}" dt="2023-07-27T12:27:11.541" v="86" actId="2696"/>
        <pc:sldMkLst>
          <pc:docMk/>
          <pc:sldMk cId="2882126388" sldId="347"/>
        </pc:sldMkLst>
        <pc:spChg chg="mod">
          <ac:chgData name="Leventhal, Brian C - leventbc" userId="3adb2060-2beb-4a7d-9680-0848e8f14df8" providerId="ADAL" clId="{48071D12-FC6C-48EE-A9D5-14F244C6A66A}" dt="2023-07-27T12:26:38.374" v="78" actId="27636"/>
          <ac:spMkLst>
            <pc:docMk/>
            <pc:sldMk cId="2882126388" sldId="347"/>
            <ac:spMk id="12" creationId="{A6EF6B85-C08F-6FD5-2731-1F47BD8DFBD8}"/>
          </ac:spMkLst>
        </pc:spChg>
        <pc:spChg chg="mod">
          <ac:chgData name="Leventhal, Brian C - leventbc" userId="3adb2060-2beb-4a7d-9680-0848e8f14df8" providerId="ADAL" clId="{48071D12-FC6C-48EE-A9D5-14F244C6A66A}" dt="2023-07-27T12:26:38.374" v="78" actId="27636"/>
          <ac:spMkLst>
            <pc:docMk/>
            <pc:sldMk cId="2882126388" sldId="347"/>
            <ac:spMk id="13" creationId="{6775A7CD-F8DE-2BC8-D2A1-71614FA66194}"/>
          </ac:spMkLst>
        </pc:spChg>
        <pc:spChg chg="mod">
          <ac:chgData name="Leventhal, Brian C - leventbc" userId="3adb2060-2beb-4a7d-9680-0848e8f14df8" providerId="ADAL" clId="{48071D12-FC6C-48EE-A9D5-14F244C6A66A}" dt="2023-07-27T12:26:38.374" v="78" actId="27636"/>
          <ac:spMkLst>
            <pc:docMk/>
            <pc:sldMk cId="2882126388" sldId="347"/>
            <ac:spMk id="14" creationId="{9CED8E08-2973-203C-1C06-9A9C7FEC5333}"/>
          </ac:spMkLst>
        </pc:spChg>
        <pc:spChg chg="mod">
          <ac:chgData name="Leventhal, Brian C - leventbc" userId="3adb2060-2beb-4a7d-9680-0848e8f14df8" providerId="ADAL" clId="{48071D12-FC6C-48EE-A9D5-14F244C6A66A}" dt="2023-07-27T12:26:38.374" v="78" actId="27636"/>
          <ac:spMkLst>
            <pc:docMk/>
            <pc:sldMk cId="2882126388" sldId="347"/>
            <ac:spMk id="15" creationId="{A1C0CFD7-6D8D-B6D7-EC6F-168897C5807D}"/>
          </ac:spMkLst>
        </pc:spChg>
        <pc:spChg chg="mod">
          <ac:chgData name="Leventhal, Brian C - leventbc" userId="3adb2060-2beb-4a7d-9680-0848e8f14df8" providerId="ADAL" clId="{48071D12-FC6C-48EE-A9D5-14F244C6A66A}" dt="2023-07-27T12:26:38.374" v="78" actId="27636"/>
          <ac:spMkLst>
            <pc:docMk/>
            <pc:sldMk cId="2882126388" sldId="347"/>
            <ac:spMk id="16" creationId="{95273187-F5CC-D567-6E28-5C9C6B3803A2}"/>
          </ac:spMkLst>
        </pc:spChg>
        <pc:spChg chg="mod">
          <ac:chgData name="Leventhal, Brian C - leventbc" userId="3adb2060-2beb-4a7d-9680-0848e8f14df8" providerId="ADAL" clId="{48071D12-FC6C-48EE-A9D5-14F244C6A66A}" dt="2023-07-27T12:26:38.374" v="78" actId="27636"/>
          <ac:spMkLst>
            <pc:docMk/>
            <pc:sldMk cId="2882126388" sldId="347"/>
            <ac:spMk id="18" creationId="{30BA2B27-CD10-BE6C-74BB-D08CA9AAA30D}"/>
          </ac:spMkLst>
        </pc:spChg>
        <pc:spChg chg="mod">
          <ac:chgData name="Leventhal, Brian C - leventbc" userId="3adb2060-2beb-4a7d-9680-0848e8f14df8" providerId="ADAL" clId="{48071D12-FC6C-48EE-A9D5-14F244C6A66A}" dt="2023-07-27T12:26:38.374" v="78" actId="27636"/>
          <ac:spMkLst>
            <pc:docMk/>
            <pc:sldMk cId="2882126388" sldId="347"/>
            <ac:spMk id="19" creationId="{D089B5A2-50C1-D2DA-BD30-E725A2D323ED}"/>
          </ac:spMkLst>
        </pc:spChg>
        <pc:spChg chg="mod">
          <ac:chgData name="Leventhal, Brian C - leventbc" userId="3adb2060-2beb-4a7d-9680-0848e8f14df8" providerId="ADAL" clId="{48071D12-FC6C-48EE-A9D5-14F244C6A66A}" dt="2023-07-27T12:26:38.374" v="78" actId="27636"/>
          <ac:spMkLst>
            <pc:docMk/>
            <pc:sldMk cId="2882126388" sldId="347"/>
            <ac:spMk id="20" creationId="{9748C5BF-97B6-92E4-28E9-D51E3A4CFF32}"/>
          </ac:spMkLst>
        </pc:spChg>
        <pc:spChg chg="mod">
          <ac:chgData name="Leventhal, Brian C - leventbc" userId="3adb2060-2beb-4a7d-9680-0848e8f14df8" providerId="ADAL" clId="{48071D12-FC6C-48EE-A9D5-14F244C6A66A}" dt="2023-07-27T12:26:38.374" v="78" actId="27636"/>
          <ac:spMkLst>
            <pc:docMk/>
            <pc:sldMk cId="2882126388" sldId="347"/>
            <ac:spMk id="21" creationId="{3FD14AF0-A543-4232-5E95-BA06D8AEE8D5}"/>
          </ac:spMkLst>
        </pc:spChg>
        <pc:spChg chg="mod">
          <ac:chgData name="Leventhal, Brian C - leventbc" userId="3adb2060-2beb-4a7d-9680-0848e8f14df8" providerId="ADAL" clId="{48071D12-FC6C-48EE-A9D5-14F244C6A66A}" dt="2023-07-27T12:27:07.111" v="85" actId="6549"/>
          <ac:spMkLst>
            <pc:docMk/>
            <pc:sldMk cId="2882126388" sldId="347"/>
            <ac:spMk id="57" creationId="{DBBF2F44-1794-64EF-0708-E42301095F09}"/>
          </ac:spMkLst>
        </pc:spChg>
      </pc:sldChg>
      <pc:sldChg chg="modSp add ord modAnim">
        <pc:chgData name="Leventhal, Brian C - leventbc" userId="3adb2060-2beb-4a7d-9680-0848e8f14df8" providerId="ADAL" clId="{48071D12-FC6C-48EE-A9D5-14F244C6A66A}" dt="2023-07-27T12:35:17.516" v="198"/>
        <pc:sldMkLst>
          <pc:docMk/>
          <pc:sldMk cId="3242541234" sldId="347"/>
        </pc:sldMkLst>
        <pc:spChg chg="mod">
          <ac:chgData name="Leventhal, Brian C - leventbc" userId="3adb2060-2beb-4a7d-9680-0848e8f14df8" providerId="ADAL" clId="{48071D12-FC6C-48EE-A9D5-14F244C6A66A}" dt="2023-07-27T12:34:00.823" v="167" actId="207"/>
          <ac:spMkLst>
            <pc:docMk/>
            <pc:sldMk cId="3242541234" sldId="347"/>
            <ac:spMk id="9" creationId="{C397BC99-CC6E-D1F9-17F2-9D98EDBEC041}"/>
          </ac:spMkLst>
        </pc:spChg>
        <pc:spChg chg="mod">
          <ac:chgData name="Leventhal, Brian C - leventbc" userId="3adb2060-2beb-4a7d-9680-0848e8f14df8" providerId="ADAL" clId="{48071D12-FC6C-48EE-A9D5-14F244C6A66A}" dt="2023-07-27T12:34:41.220" v="173" actId="207"/>
          <ac:spMkLst>
            <pc:docMk/>
            <pc:sldMk cId="3242541234" sldId="347"/>
            <ac:spMk id="10" creationId="{7B60FB4C-2D47-4130-D3F9-7D7117828491}"/>
          </ac:spMkLst>
        </pc:spChg>
        <pc:spChg chg="mod">
          <ac:chgData name="Leventhal, Brian C - leventbc" userId="3adb2060-2beb-4a7d-9680-0848e8f14df8" providerId="ADAL" clId="{48071D12-FC6C-48EE-A9D5-14F244C6A66A}" dt="2023-07-27T12:29:27.825" v="113"/>
          <ac:spMkLst>
            <pc:docMk/>
            <pc:sldMk cId="3242541234" sldId="347"/>
            <ac:spMk id="13" creationId="{585C9A62-7C9B-5FA2-F1C7-A5E194C7A51B}"/>
          </ac:spMkLst>
        </pc:spChg>
        <pc:spChg chg="mod">
          <ac:chgData name="Leventhal, Brian C - leventbc" userId="3adb2060-2beb-4a7d-9680-0848e8f14df8" providerId="ADAL" clId="{48071D12-FC6C-48EE-A9D5-14F244C6A66A}" dt="2023-07-27T12:32:06.060" v="148" actId="207"/>
          <ac:spMkLst>
            <pc:docMk/>
            <pc:sldMk cId="3242541234" sldId="347"/>
            <ac:spMk id="15" creationId="{0FBFB911-9A74-0532-B6E2-F570B3976947}"/>
          </ac:spMkLst>
        </pc:spChg>
        <pc:spChg chg="mod">
          <ac:chgData name="Leventhal, Brian C - leventbc" userId="3adb2060-2beb-4a7d-9680-0848e8f14df8" providerId="ADAL" clId="{48071D12-FC6C-48EE-A9D5-14F244C6A66A}" dt="2023-07-27T12:32:06.060" v="148" actId="207"/>
          <ac:spMkLst>
            <pc:docMk/>
            <pc:sldMk cId="3242541234" sldId="347"/>
            <ac:spMk id="16" creationId="{DDC03F9F-BDFE-B665-F3B2-6104A44048AC}"/>
          </ac:spMkLst>
        </pc:spChg>
        <pc:spChg chg="mod">
          <ac:chgData name="Leventhal, Brian C - leventbc" userId="3adb2060-2beb-4a7d-9680-0848e8f14df8" providerId="ADAL" clId="{48071D12-FC6C-48EE-A9D5-14F244C6A66A}" dt="2023-07-27T12:35:17.516" v="198"/>
          <ac:spMkLst>
            <pc:docMk/>
            <pc:sldMk cId="3242541234" sldId="347"/>
            <ac:spMk id="31" creationId="{A4372754-060D-DD71-2903-914C74A245AA}"/>
          </ac:spMkLst>
        </pc:spChg>
        <pc:spChg chg="mod">
          <ac:chgData name="Leventhal, Brian C - leventbc" userId="3adb2060-2beb-4a7d-9680-0848e8f14df8" providerId="ADAL" clId="{48071D12-FC6C-48EE-A9D5-14F244C6A66A}" dt="2023-07-27T12:35:06.457" v="180"/>
          <ac:spMkLst>
            <pc:docMk/>
            <pc:sldMk cId="3242541234" sldId="347"/>
            <ac:spMk id="32" creationId="{4787EFC7-A9ED-01A9-D847-8B56E1EC322A}"/>
          </ac:spMkLst>
        </pc:spChg>
        <pc:spChg chg="mod">
          <ac:chgData name="Leventhal, Brian C - leventbc" userId="3adb2060-2beb-4a7d-9680-0848e8f14df8" providerId="ADAL" clId="{48071D12-FC6C-48EE-A9D5-14F244C6A66A}" dt="2023-07-27T12:29:19.701" v="112" actId="20577"/>
          <ac:spMkLst>
            <pc:docMk/>
            <pc:sldMk cId="3242541234" sldId="347"/>
            <ac:spMk id="42" creationId="{1C8BDC04-8DE4-DACA-0E95-4B5B848167DD}"/>
          </ac:spMkLst>
        </pc:spChg>
      </pc:sldChg>
      <pc:sldChg chg="addSp delSp modSp add ord">
        <pc:chgData name="Leventhal, Brian C - leventbc" userId="3adb2060-2beb-4a7d-9680-0848e8f14df8" providerId="ADAL" clId="{48071D12-FC6C-48EE-A9D5-14F244C6A66A}" dt="2023-07-27T12:34:59.826" v="179"/>
        <pc:sldMkLst>
          <pc:docMk/>
          <pc:sldMk cId="3326439315" sldId="348"/>
        </pc:sldMkLst>
        <pc:spChg chg="mod">
          <ac:chgData name="Leventhal, Brian C - leventbc" userId="3adb2060-2beb-4a7d-9680-0848e8f14df8" providerId="ADAL" clId="{48071D12-FC6C-48EE-A9D5-14F244C6A66A}" dt="2023-07-27T12:34:03.390" v="168" actId="207"/>
          <ac:spMkLst>
            <pc:docMk/>
            <pc:sldMk cId="3326439315" sldId="348"/>
            <ac:spMk id="12" creationId="{1556F217-31DC-266C-8AD2-86EF617193D7}"/>
          </ac:spMkLst>
        </pc:spChg>
        <pc:spChg chg="mod">
          <ac:chgData name="Leventhal, Brian C - leventbc" userId="3adb2060-2beb-4a7d-9680-0848e8f14df8" providerId="ADAL" clId="{48071D12-FC6C-48EE-A9D5-14F244C6A66A}" dt="2023-07-27T12:34:44.821" v="174" actId="207"/>
          <ac:spMkLst>
            <pc:docMk/>
            <pc:sldMk cId="3326439315" sldId="348"/>
            <ac:spMk id="13" creationId="{FC0D4079-7861-3920-1D3B-4822C90EE883}"/>
          </ac:spMkLst>
        </pc:spChg>
        <pc:spChg chg="mod">
          <ac:chgData name="Leventhal, Brian C - leventbc" userId="3adb2060-2beb-4a7d-9680-0848e8f14df8" providerId="ADAL" clId="{48071D12-FC6C-48EE-A9D5-14F244C6A66A}" dt="2023-07-27T12:34:44.821" v="174" actId="207"/>
          <ac:spMkLst>
            <pc:docMk/>
            <pc:sldMk cId="3326439315" sldId="348"/>
            <ac:spMk id="14" creationId="{AE883483-0E17-02B9-98C1-645AF1AA5B19}"/>
          </ac:spMkLst>
        </pc:spChg>
        <pc:spChg chg="mod">
          <ac:chgData name="Leventhal, Brian C - leventbc" userId="3adb2060-2beb-4a7d-9680-0848e8f14df8" providerId="ADAL" clId="{48071D12-FC6C-48EE-A9D5-14F244C6A66A}" dt="2023-07-27T12:30:34.748" v="129" actId="27636"/>
          <ac:spMkLst>
            <pc:docMk/>
            <pc:sldMk cId="3326439315" sldId="348"/>
            <ac:spMk id="16" creationId="{163FFC9A-4A64-28A7-44E1-149FC9964B95}"/>
          </ac:spMkLst>
        </pc:spChg>
        <pc:spChg chg="mod">
          <ac:chgData name="Leventhal, Brian C - leventbc" userId="3adb2060-2beb-4a7d-9680-0848e8f14df8" providerId="ADAL" clId="{48071D12-FC6C-48EE-A9D5-14F244C6A66A}" dt="2023-07-27T12:32:10.118" v="149" actId="207"/>
          <ac:spMkLst>
            <pc:docMk/>
            <pc:sldMk cId="3326439315" sldId="348"/>
            <ac:spMk id="18" creationId="{D527B368-7E5C-E427-325A-5A431338A6E7}"/>
          </ac:spMkLst>
        </pc:spChg>
        <pc:spChg chg="mod">
          <ac:chgData name="Leventhal, Brian C - leventbc" userId="3adb2060-2beb-4a7d-9680-0848e8f14df8" providerId="ADAL" clId="{48071D12-FC6C-48EE-A9D5-14F244C6A66A}" dt="2023-07-27T12:32:10.118" v="149" actId="207"/>
          <ac:spMkLst>
            <pc:docMk/>
            <pc:sldMk cId="3326439315" sldId="348"/>
            <ac:spMk id="19" creationId="{06956135-6FCA-E243-F6EB-DB0767624A4D}"/>
          </ac:spMkLst>
        </pc:spChg>
        <pc:spChg chg="mod">
          <ac:chgData name="Leventhal, Brian C - leventbc" userId="3adb2060-2beb-4a7d-9680-0848e8f14df8" providerId="ADAL" clId="{48071D12-FC6C-48EE-A9D5-14F244C6A66A}" dt="2023-07-27T12:32:10.118" v="149" actId="207"/>
          <ac:spMkLst>
            <pc:docMk/>
            <pc:sldMk cId="3326439315" sldId="348"/>
            <ac:spMk id="20" creationId="{6B363359-8A6E-8B3B-66F2-EE7AED0115BB}"/>
          </ac:spMkLst>
        </pc:spChg>
        <pc:spChg chg="mod">
          <ac:chgData name="Leventhal, Brian C - leventbc" userId="3adb2060-2beb-4a7d-9680-0848e8f14df8" providerId="ADAL" clId="{48071D12-FC6C-48EE-A9D5-14F244C6A66A}" dt="2023-07-27T12:34:59.826" v="179"/>
          <ac:spMkLst>
            <pc:docMk/>
            <pc:sldMk cId="3326439315" sldId="348"/>
            <ac:spMk id="34" creationId="{82842601-7FCD-9A1D-67DD-B7941D3EB8FE}"/>
          </ac:spMkLst>
        </pc:spChg>
        <pc:spChg chg="mod">
          <ac:chgData name="Leventhal, Brian C - leventbc" userId="3adb2060-2beb-4a7d-9680-0848e8f14df8" providerId="ADAL" clId="{48071D12-FC6C-48EE-A9D5-14F244C6A66A}" dt="2023-07-27T12:34:55.159" v="178"/>
          <ac:spMkLst>
            <pc:docMk/>
            <pc:sldMk cId="3326439315" sldId="348"/>
            <ac:spMk id="35" creationId="{03A2FB1B-058D-7603-426A-8ADB67494736}"/>
          </ac:spMkLst>
        </pc:spChg>
        <pc:picChg chg="add mod">
          <ac:chgData name="Leventhal, Brian C - leventbc" userId="3adb2060-2beb-4a7d-9680-0848e8f14df8" providerId="ADAL" clId="{48071D12-FC6C-48EE-A9D5-14F244C6A66A}" dt="2023-07-27T12:31:17.962" v="139"/>
          <ac:picMkLst>
            <pc:docMk/>
            <pc:sldMk cId="3326439315" sldId="348"/>
            <ac:picMk id="2" creationId="{EDB0FB34-2561-2F9C-1181-8F2D2FD79813}"/>
          </ac:picMkLst>
        </pc:picChg>
        <pc:picChg chg="del">
          <ac:chgData name="Leventhal, Brian C - leventbc" userId="3adb2060-2beb-4a7d-9680-0848e8f14df8" providerId="ADAL" clId="{48071D12-FC6C-48EE-A9D5-14F244C6A66A}" dt="2023-07-27T12:31:13.068" v="138" actId="478"/>
          <ac:picMkLst>
            <pc:docMk/>
            <pc:sldMk cId="3326439315" sldId="348"/>
            <ac:picMk id="36" creationId="{61939582-A875-43A8-B47E-784AC4259E28}"/>
          </ac:picMkLst>
        </pc:picChg>
      </pc:sldChg>
    </pc:docChg>
  </pc:docChgLst>
  <pc:docChgLst>
    <pc:chgData name="Leventhal, Brian C - leventbc" userId="3adb2060-2beb-4a7d-9680-0848e8f14df8" providerId="ADAL" clId="{9332F156-7946-4FE1-A35F-19F77754E128}"/>
    <pc:docChg chg="modSld">
      <pc:chgData name="Leventhal, Brian C - leventbc" userId="3adb2060-2beb-4a7d-9680-0848e8f14df8" providerId="ADAL" clId="{9332F156-7946-4FE1-A35F-19F77754E128}" dt="2023-07-27T11:46:36.681" v="441" actId="207"/>
      <pc:docMkLst>
        <pc:docMk/>
      </pc:docMkLst>
      <pc:sldChg chg="modSp">
        <pc:chgData name="Leventhal, Brian C - leventbc" userId="3adb2060-2beb-4a7d-9680-0848e8f14df8" providerId="ADAL" clId="{9332F156-7946-4FE1-A35F-19F77754E128}" dt="2023-07-27T11:44:00.606" v="384" actId="6549"/>
        <pc:sldMkLst>
          <pc:docMk/>
          <pc:sldMk cId="3532251258" sldId="256"/>
        </pc:sldMkLst>
        <pc:spChg chg="mod">
          <ac:chgData name="Leventhal, Brian C - leventbc" userId="3adb2060-2beb-4a7d-9680-0848e8f14df8" providerId="ADAL" clId="{9332F156-7946-4FE1-A35F-19F77754E128}" dt="2023-07-27T11:44:00.606" v="384" actId="6549"/>
          <ac:spMkLst>
            <pc:docMk/>
            <pc:sldMk cId="3532251258" sldId="256"/>
            <ac:spMk id="8" creationId="{EA7D9ACD-99C9-63DB-C4DC-14CA0DF43E43}"/>
          </ac:spMkLst>
        </pc:spChg>
      </pc:sldChg>
      <pc:sldChg chg="addSp delSp modSp modAnim">
        <pc:chgData name="Leventhal, Brian C - leventbc" userId="3adb2060-2beb-4a7d-9680-0848e8f14df8" providerId="ADAL" clId="{9332F156-7946-4FE1-A35F-19F77754E128}" dt="2023-07-27T11:42:05.867" v="364"/>
        <pc:sldMkLst>
          <pc:docMk/>
          <pc:sldMk cId="389185328" sldId="339"/>
        </pc:sldMkLst>
        <pc:spChg chg="add del mod">
          <ac:chgData name="Leventhal, Brian C - leventbc" userId="3adb2060-2beb-4a7d-9680-0848e8f14df8" providerId="ADAL" clId="{9332F156-7946-4FE1-A35F-19F77754E128}" dt="2023-07-27T11:31:33.162" v="3" actId="478"/>
          <ac:spMkLst>
            <pc:docMk/>
            <pc:sldMk cId="389185328" sldId="339"/>
            <ac:spMk id="2" creationId="{22F51E85-4536-171C-67C5-4F46973E004E}"/>
          </ac:spMkLst>
        </pc:spChg>
        <pc:spChg chg="add del mod">
          <ac:chgData name="Leventhal, Brian C - leventbc" userId="3adb2060-2beb-4a7d-9680-0848e8f14df8" providerId="ADAL" clId="{9332F156-7946-4FE1-A35F-19F77754E128}" dt="2023-07-27T11:31:33.162" v="3" actId="478"/>
          <ac:spMkLst>
            <pc:docMk/>
            <pc:sldMk cId="389185328" sldId="339"/>
            <ac:spMk id="3" creationId="{7AD5FC0F-FFCC-3D8D-9121-358688FEAC4F}"/>
          </ac:spMkLst>
        </pc:spChg>
        <pc:spChg chg="mod">
          <ac:chgData name="Leventhal, Brian C - leventbc" userId="3adb2060-2beb-4a7d-9680-0848e8f14df8" providerId="ADAL" clId="{9332F156-7946-4FE1-A35F-19F77754E128}" dt="2023-07-27T11:31:43.150" v="5" actId="27636"/>
          <ac:spMkLst>
            <pc:docMk/>
            <pc:sldMk cId="389185328" sldId="339"/>
            <ac:spMk id="9" creationId="{C397BC99-CC6E-D1F9-17F2-9D98EDBEC041}"/>
          </ac:spMkLst>
        </pc:spChg>
        <pc:spChg chg="mod">
          <ac:chgData name="Leventhal, Brian C - leventbc" userId="3adb2060-2beb-4a7d-9680-0848e8f14df8" providerId="ADAL" clId="{9332F156-7946-4FE1-A35F-19F77754E128}" dt="2023-07-27T11:32:07.391" v="35" actId="313"/>
          <ac:spMkLst>
            <pc:docMk/>
            <pc:sldMk cId="389185328" sldId="339"/>
            <ac:spMk id="10" creationId="{7B60FB4C-2D47-4130-D3F9-7D7117828491}"/>
          </ac:spMkLst>
        </pc:spChg>
        <pc:spChg chg="del">
          <ac:chgData name="Leventhal, Brian C - leventbc" userId="3adb2060-2beb-4a7d-9680-0848e8f14df8" providerId="ADAL" clId="{9332F156-7946-4FE1-A35F-19F77754E128}" dt="2023-07-27T11:31:29.244" v="2" actId="478"/>
          <ac:spMkLst>
            <pc:docMk/>
            <pc:sldMk cId="389185328" sldId="339"/>
            <ac:spMk id="11" creationId="{1B5FBE72-F4CB-4155-A29A-F74359193795}"/>
          </ac:spMkLst>
        </pc:spChg>
        <pc:spChg chg="mod">
          <ac:chgData name="Leventhal, Brian C - leventbc" userId="3adb2060-2beb-4a7d-9680-0848e8f14df8" providerId="ADAL" clId="{9332F156-7946-4FE1-A35F-19F77754E128}" dt="2023-07-27T11:31:19.298" v="1"/>
          <ac:spMkLst>
            <pc:docMk/>
            <pc:sldMk cId="389185328" sldId="339"/>
            <ac:spMk id="13" creationId="{585C9A62-7C9B-5FA2-F1C7-A5E194C7A51B}"/>
          </ac:spMkLst>
        </pc:spChg>
        <pc:spChg chg="del">
          <ac:chgData name="Leventhal, Brian C - leventbc" userId="3adb2060-2beb-4a7d-9680-0848e8f14df8" providerId="ADAL" clId="{9332F156-7946-4FE1-A35F-19F77754E128}" dt="2023-07-27T11:31:29.244" v="2" actId="478"/>
          <ac:spMkLst>
            <pc:docMk/>
            <pc:sldMk cId="389185328" sldId="339"/>
            <ac:spMk id="17" creationId="{504D8E31-675C-AC63-B376-95ECE4FA560E}"/>
          </ac:spMkLst>
        </pc:spChg>
        <pc:spChg chg="del">
          <ac:chgData name="Leventhal, Brian C - leventbc" userId="3adb2060-2beb-4a7d-9680-0848e8f14df8" providerId="ADAL" clId="{9332F156-7946-4FE1-A35F-19F77754E128}" dt="2023-07-27T11:31:29.244" v="2" actId="478"/>
          <ac:spMkLst>
            <pc:docMk/>
            <pc:sldMk cId="389185328" sldId="339"/>
            <ac:spMk id="23" creationId="{3813A25A-89ED-25F3-AE56-29C10DB518D3}"/>
          </ac:spMkLst>
        </pc:spChg>
        <pc:spChg chg="del">
          <ac:chgData name="Leventhal, Brian C - leventbc" userId="3adb2060-2beb-4a7d-9680-0848e8f14df8" providerId="ADAL" clId="{9332F156-7946-4FE1-A35F-19F77754E128}" dt="2023-07-27T11:31:29.244" v="2" actId="478"/>
          <ac:spMkLst>
            <pc:docMk/>
            <pc:sldMk cId="389185328" sldId="339"/>
            <ac:spMk id="26" creationId="{DB38175E-11CC-0BD0-BF51-4C3B75B4DF46}"/>
          </ac:spMkLst>
        </pc:spChg>
        <pc:spChg chg="mod">
          <ac:chgData name="Leventhal, Brian C - leventbc" userId="3adb2060-2beb-4a7d-9680-0848e8f14df8" providerId="ADAL" clId="{9332F156-7946-4FE1-A35F-19F77754E128}" dt="2023-07-27T11:42:05.867" v="364"/>
          <ac:spMkLst>
            <pc:docMk/>
            <pc:sldMk cId="389185328" sldId="339"/>
            <ac:spMk id="31" creationId="{A4372754-060D-DD71-2903-914C74A245AA}"/>
          </ac:spMkLst>
        </pc:spChg>
        <pc:spChg chg="mod">
          <ac:chgData name="Leventhal, Brian C - leventbc" userId="3adb2060-2beb-4a7d-9680-0848e8f14df8" providerId="ADAL" clId="{9332F156-7946-4FE1-A35F-19F77754E128}" dt="2023-07-27T11:41:48.987" v="351"/>
          <ac:spMkLst>
            <pc:docMk/>
            <pc:sldMk cId="389185328" sldId="339"/>
            <ac:spMk id="32" creationId="{4787EFC7-A9ED-01A9-D847-8B56E1EC322A}"/>
          </ac:spMkLst>
        </pc:spChg>
      </pc:sldChg>
      <pc:sldChg chg="modSp">
        <pc:chgData name="Leventhal, Brian C - leventbc" userId="3adb2060-2beb-4a7d-9680-0848e8f14df8" providerId="ADAL" clId="{9332F156-7946-4FE1-A35F-19F77754E128}" dt="2023-07-27T11:42:21.992" v="366"/>
        <pc:sldMkLst>
          <pc:docMk/>
          <pc:sldMk cId="1190368141" sldId="340"/>
        </pc:sldMkLst>
        <pc:spChg chg="mod">
          <ac:chgData name="Leventhal, Brian C - leventbc" userId="3adb2060-2beb-4a7d-9680-0848e8f14df8" providerId="ADAL" clId="{9332F156-7946-4FE1-A35F-19F77754E128}" dt="2023-07-27T11:32:47.881" v="54" actId="20577"/>
          <ac:spMkLst>
            <pc:docMk/>
            <pc:sldMk cId="1190368141" sldId="340"/>
            <ac:spMk id="12" creationId="{1556F217-31DC-266C-8AD2-86EF617193D7}"/>
          </ac:spMkLst>
        </pc:spChg>
        <pc:spChg chg="mod">
          <ac:chgData name="Leventhal, Brian C - leventbc" userId="3adb2060-2beb-4a7d-9680-0848e8f14df8" providerId="ADAL" clId="{9332F156-7946-4FE1-A35F-19F77754E128}" dt="2023-07-27T11:33:06.532" v="99" actId="20577"/>
          <ac:spMkLst>
            <pc:docMk/>
            <pc:sldMk cId="1190368141" sldId="340"/>
            <ac:spMk id="13" creationId="{FC0D4079-7861-3920-1D3B-4822C90EE883}"/>
          </ac:spMkLst>
        </pc:spChg>
        <pc:spChg chg="mod">
          <ac:chgData name="Leventhal, Brian C - leventbc" userId="3adb2060-2beb-4a7d-9680-0848e8f14df8" providerId="ADAL" clId="{9332F156-7946-4FE1-A35F-19F77754E128}" dt="2023-07-27T11:33:34.336" v="133" actId="20577"/>
          <ac:spMkLst>
            <pc:docMk/>
            <pc:sldMk cId="1190368141" sldId="340"/>
            <ac:spMk id="14" creationId="{AE883483-0E17-02B9-98C1-645AF1AA5B19}"/>
          </ac:spMkLst>
        </pc:spChg>
        <pc:spChg chg="mod">
          <ac:chgData name="Leventhal, Brian C - leventbc" userId="3adb2060-2beb-4a7d-9680-0848e8f14df8" providerId="ADAL" clId="{9332F156-7946-4FE1-A35F-19F77754E128}" dt="2023-07-27T11:32:30.930" v="36"/>
          <ac:spMkLst>
            <pc:docMk/>
            <pc:sldMk cId="1190368141" sldId="340"/>
            <ac:spMk id="16" creationId="{163FFC9A-4A64-28A7-44E1-149FC9964B95}"/>
          </ac:spMkLst>
        </pc:spChg>
        <pc:spChg chg="mod">
          <ac:chgData name="Leventhal, Brian C - leventbc" userId="3adb2060-2beb-4a7d-9680-0848e8f14df8" providerId="ADAL" clId="{9332F156-7946-4FE1-A35F-19F77754E128}" dt="2023-07-27T11:40:48.865" v="346" actId="207"/>
          <ac:spMkLst>
            <pc:docMk/>
            <pc:sldMk cId="1190368141" sldId="340"/>
            <ac:spMk id="18" creationId="{D527B368-7E5C-E427-325A-5A431338A6E7}"/>
          </ac:spMkLst>
        </pc:spChg>
        <pc:spChg chg="mod">
          <ac:chgData name="Leventhal, Brian C - leventbc" userId="3adb2060-2beb-4a7d-9680-0848e8f14df8" providerId="ADAL" clId="{9332F156-7946-4FE1-A35F-19F77754E128}" dt="2023-07-27T11:40:46.890" v="345" actId="207"/>
          <ac:spMkLst>
            <pc:docMk/>
            <pc:sldMk cId="1190368141" sldId="340"/>
            <ac:spMk id="19" creationId="{06956135-6FCA-E243-F6EB-DB0767624A4D}"/>
          </ac:spMkLst>
        </pc:spChg>
        <pc:spChg chg="mod">
          <ac:chgData name="Leventhal, Brian C - leventbc" userId="3adb2060-2beb-4a7d-9680-0848e8f14df8" providerId="ADAL" clId="{9332F156-7946-4FE1-A35F-19F77754E128}" dt="2023-07-27T11:40:51.210" v="347" actId="207"/>
          <ac:spMkLst>
            <pc:docMk/>
            <pc:sldMk cId="1190368141" sldId="340"/>
            <ac:spMk id="20" creationId="{6B363359-8A6E-8B3B-66F2-EE7AED0115BB}"/>
          </ac:spMkLst>
        </pc:spChg>
        <pc:spChg chg="mod">
          <ac:chgData name="Leventhal, Brian C - leventbc" userId="3adb2060-2beb-4a7d-9680-0848e8f14df8" providerId="ADAL" clId="{9332F156-7946-4FE1-A35F-19F77754E128}" dt="2023-07-27T11:42:16.584" v="365"/>
          <ac:spMkLst>
            <pc:docMk/>
            <pc:sldMk cId="1190368141" sldId="340"/>
            <ac:spMk id="34" creationId="{82842601-7FCD-9A1D-67DD-B7941D3EB8FE}"/>
          </ac:spMkLst>
        </pc:spChg>
        <pc:spChg chg="mod">
          <ac:chgData name="Leventhal, Brian C - leventbc" userId="3adb2060-2beb-4a7d-9680-0848e8f14df8" providerId="ADAL" clId="{9332F156-7946-4FE1-A35F-19F77754E128}" dt="2023-07-27T11:42:21.992" v="366"/>
          <ac:spMkLst>
            <pc:docMk/>
            <pc:sldMk cId="1190368141" sldId="340"/>
            <ac:spMk id="35" creationId="{03A2FB1B-058D-7603-426A-8ADB67494736}"/>
          </ac:spMkLst>
        </pc:spChg>
      </pc:sldChg>
      <pc:sldChg chg="modSp">
        <pc:chgData name="Leventhal, Brian C - leventbc" userId="3adb2060-2beb-4a7d-9680-0848e8f14df8" providerId="ADAL" clId="{9332F156-7946-4FE1-A35F-19F77754E128}" dt="2023-07-27T11:42:35.439" v="368"/>
        <pc:sldMkLst>
          <pc:docMk/>
          <pc:sldMk cId="3976714218" sldId="341"/>
        </pc:sldMkLst>
        <pc:spChg chg="mod">
          <ac:chgData name="Leventhal, Brian C - leventbc" userId="3adb2060-2beb-4a7d-9680-0848e8f14df8" providerId="ADAL" clId="{9332F156-7946-4FE1-A35F-19F77754E128}" dt="2023-07-27T11:34:11.885" v="145" actId="20577"/>
          <ac:spMkLst>
            <pc:docMk/>
            <pc:sldMk cId="3976714218" sldId="341"/>
            <ac:spMk id="12" creationId="{A6EF6B85-C08F-6FD5-2731-1F47BD8DFBD8}"/>
          </ac:spMkLst>
        </pc:spChg>
        <pc:spChg chg="mod">
          <ac:chgData name="Leventhal, Brian C - leventbc" userId="3adb2060-2beb-4a7d-9680-0848e8f14df8" providerId="ADAL" clId="{9332F156-7946-4FE1-A35F-19F77754E128}" dt="2023-07-27T11:34:51.619" v="175" actId="20577"/>
          <ac:spMkLst>
            <pc:docMk/>
            <pc:sldMk cId="3976714218" sldId="341"/>
            <ac:spMk id="13" creationId="{6775A7CD-F8DE-2BC8-D2A1-71614FA66194}"/>
          </ac:spMkLst>
        </pc:spChg>
        <pc:spChg chg="mod">
          <ac:chgData name="Leventhal, Brian C - leventbc" userId="3adb2060-2beb-4a7d-9680-0848e8f14df8" providerId="ADAL" clId="{9332F156-7946-4FE1-A35F-19F77754E128}" dt="2023-07-27T11:35:11.666" v="205" actId="20577"/>
          <ac:spMkLst>
            <pc:docMk/>
            <pc:sldMk cId="3976714218" sldId="341"/>
            <ac:spMk id="14" creationId="{9CED8E08-2973-203C-1C06-9A9C7FEC5333}"/>
          </ac:spMkLst>
        </pc:spChg>
        <pc:spChg chg="mod">
          <ac:chgData name="Leventhal, Brian C - leventbc" userId="3adb2060-2beb-4a7d-9680-0848e8f14df8" providerId="ADAL" clId="{9332F156-7946-4FE1-A35F-19F77754E128}" dt="2023-07-27T11:33:50.782" v="134"/>
          <ac:spMkLst>
            <pc:docMk/>
            <pc:sldMk cId="3976714218" sldId="341"/>
            <ac:spMk id="16" creationId="{95273187-F5CC-D567-6E28-5C9C6B3803A2}"/>
          </ac:spMkLst>
        </pc:spChg>
        <pc:spChg chg="mod">
          <ac:chgData name="Leventhal, Brian C - leventbc" userId="3adb2060-2beb-4a7d-9680-0848e8f14df8" providerId="ADAL" clId="{9332F156-7946-4FE1-A35F-19F77754E128}" dt="2023-07-27T11:34:01.652" v="135"/>
          <ac:spMkLst>
            <pc:docMk/>
            <pc:sldMk cId="3976714218" sldId="341"/>
            <ac:spMk id="18" creationId="{30BA2B27-CD10-BE6C-74BB-D08CA9AAA30D}"/>
          </ac:spMkLst>
        </pc:spChg>
        <pc:spChg chg="mod">
          <ac:chgData name="Leventhal, Brian C - leventbc" userId="3adb2060-2beb-4a7d-9680-0848e8f14df8" providerId="ADAL" clId="{9332F156-7946-4FE1-A35F-19F77754E128}" dt="2023-07-27T11:42:30.237" v="367"/>
          <ac:spMkLst>
            <pc:docMk/>
            <pc:sldMk cId="3976714218" sldId="341"/>
            <ac:spMk id="36" creationId="{DE8CA52C-425F-BF73-07F1-8DA1AAA4F721}"/>
          </ac:spMkLst>
        </pc:spChg>
        <pc:spChg chg="mod">
          <ac:chgData name="Leventhal, Brian C - leventbc" userId="3adb2060-2beb-4a7d-9680-0848e8f14df8" providerId="ADAL" clId="{9332F156-7946-4FE1-A35F-19F77754E128}" dt="2023-07-27T11:42:35.439" v="368"/>
          <ac:spMkLst>
            <pc:docMk/>
            <pc:sldMk cId="3976714218" sldId="341"/>
            <ac:spMk id="37" creationId="{5390BB8A-8BB2-0B40-1467-6CDF0E4405A9}"/>
          </ac:spMkLst>
        </pc:spChg>
      </pc:sldChg>
      <pc:sldChg chg="modSp">
        <pc:chgData name="Leventhal, Brian C - leventbc" userId="3adb2060-2beb-4a7d-9680-0848e8f14df8" providerId="ADAL" clId="{9332F156-7946-4FE1-A35F-19F77754E128}" dt="2023-07-27T11:46:36.681" v="441" actId="207"/>
        <pc:sldMkLst>
          <pc:docMk/>
          <pc:sldMk cId="3749129617" sldId="342"/>
        </pc:sldMkLst>
        <pc:spChg chg="mod">
          <ac:chgData name="Leventhal, Brian C - leventbc" userId="3adb2060-2beb-4a7d-9680-0848e8f14df8" providerId="ADAL" clId="{9332F156-7946-4FE1-A35F-19F77754E128}" dt="2023-07-27T11:46:36.681" v="441" actId="207"/>
          <ac:spMkLst>
            <pc:docMk/>
            <pc:sldMk cId="3749129617" sldId="342"/>
            <ac:spMk id="12" creationId="{A6EF6B85-C08F-6FD5-2731-1F47BD8DFBD8}"/>
          </ac:spMkLst>
        </pc:spChg>
        <pc:spChg chg="mod">
          <ac:chgData name="Leventhal, Brian C - leventbc" userId="3adb2060-2beb-4a7d-9680-0848e8f14df8" providerId="ADAL" clId="{9332F156-7946-4FE1-A35F-19F77754E128}" dt="2023-07-27T11:35:57.162" v="248" actId="20577"/>
          <ac:spMkLst>
            <pc:docMk/>
            <pc:sldMk cId="3749129617" sldId="342"/>
            <ac:spMk id="13" creationId="{6775A7CD-F8DE-2BC8-D2A1-71614FA66194}"/>
          </ac:spMkLst>
        </pc:spChg>
        <pc:spChg chg="mod">
          <ac:chgData name="Leventhal, Brian C - leventbc" userId="3adb2060-2beb-4a7d-9680-0848e8f14df8" providerId="ADAL" clId="{9332F156-7946-4FE1-A35F-19F77754E128}" dt="2023-07-27T11:36:17.574" v="280" actId="20577"/>
          <ac:spMkLst>
            <pc:docMk/>
            <pc:sldMk cId="3749129617" sldId="342"/>
            <ac:spMk id="14" creationId="{9CED8E08-2973-203C-1C06-9A9C7FEC5333}"/>
          </ac:spMkLst>
        </pc:spChg>
        <pc:spChg chg="mod">
          <ac:chgData name="Leventhal, Brian C - leventbc" userId="3adb2060-2beb-4a7d-9680-0848e8f14df8" providerId="ADAL" clId="{9332F156-7946-4FE1-A35F-19F77754E128}" dt="2023-07-27T11:35:22.716" v="206"/>
          <ac:spMkLst>
            <pc:docMk/>
            <pc:sldMk cId="3749129617" sldId="342"/>
            <ac:spMk id="16" creationId="{95273187-F5CC-D567-6E28-5C9C6B3803A2}"/>
          </ac:spMkLst>
        </pc:spChg>
        <pc:spChg chg="mod">
          <ac:chgData name="Leventhal, Brian C - leventbc" userId="3adb2060-2beb-4a7d-9680-0848e8f14df8" providerId="ADAL" clId="{9332F156-7946-4FE1-A35F-19F77754E128}" dt="2023-07-27T11:41:10.642" v="348" actId="207"/>
          <ac:spMkLst>
            <pc:docMk/>
            <pc:sldMk cId="3749129617" sldId="342"/>
            <ac:spMk id="18" creationId="{30BA2B27-CD10-BE6C-74BB-D08CA9AAA30D}"/>
          </ac:spMkLst>
        </pc:spChg>
        <pc:spChg chg="mod">
          <ac:chgData name="Leventhal, Brian C - leventbc" userId="3adb2060-2beb-4a7d-9680-0848e8f14df8" providerId="ADAL" clId="{9332F156-7946-4FE1-A35F-19F77754E128}" dt="2023-07-27T11:41:10.642" v="348" actId="207"/>
          <ac:spMkLst>
            <pc:docMk/>
            <pc:sldMk cId="3749129617" sldId="342"/>
            <ac:spMk id="19" creationId="{D089B5A2-50C1-D2DA-BD30-E725A2D323ED}"/>
          </ac:spMkLst>
        </pc:spChg>
        <pc:spChg chg="mod">
          <ac:chgData name="Leventhal, Brian C - leventbc" userId="3adb2060-2beb-4a7d-9680-0848e8f14df8" providerId="ADAL" clId="{9332F156-7946-4FE1-A35F-19F77754E128}" dt="2023-07-27T11:41:10.642" v="348" actId="207"/>
          <ac:spMkLst>
            <pc:docMk/>
            <pc:sldMk cId="3749129617" sldId="342"/>
            <ac:spMk id="20" creationId="{9748C5BF-97B6-92E4-28E9-D51E3A4CFF32}"/>
          </ac:spMkLst>
        </pc:spChg>
        <pc:spChg chg="mod">
          <ac:chgData name="Leventhal, Brian C - leventbc" userId="3adb2060-2beb-4a7d-9680-0848e8f14df8" providerId="ADAL" clId="{9332F156-7946-4FE1-A35F-19F77754E128}" dt="2023-07-27T11:42:43.506" v="369"/>
          <ac:spMkLst>
            <pc:docMk/>
            <pc:sldMk cId="3749129617" sldId="342"/>
            <ac:spMk id="36" creationId="{DE8CA52C-425F-BF73-07F1-8DA1AAA4F721}"/>
          </ac:spMkLst>
        </pc:spChg>
        <pc:spChg chg="mod">
          <ac:chgData name="Leventhal, Brian C - leventbc" userId="3adb2060-2beb-4a7d-9680-0848e8f14df8" providerId="ADAL" clId="{9332F156-7946-4FE1-A35F-19F77754E128}" dt="2023-07-27T11:42:50.136" v="370"/>
          <ac:spMkLst>
            <pc:docMk/>
            <pc:sldMk cId="3749129617" sldId="342"/>
            <ac:spMk id="37" creationId="{5390BB8A-8BB2-0B40-1467-6CDF0E4405A9}"/>
          </ac:spMkLst>
        </pc:spChg>
      </pc:sldChg>
      <pc:sldChg chg="addSp delSp modSp modAnim">
        <pc:chgData name="Leventhal, Brian C - leventbc" userId="3adb2060-2beb-4a7d-9680-0848e8f14df8" providerId="ADAL" clId="{9332F156-7946-4FE1-A35F-19F77754E128}" dt="2023-07-27T11:46:33.193" v="440" actId="207"/>
        <pc:sldMkLst>
          <pc:docMk/>
          <pc:sldMk cId="2912075801" sldId="343"/>
        </pc:sldMkLst>
        <pc:spChg chg="add del mod">
          <ac:chgData name="Leventhal, Brian C - leventbc" userId="3adb2060-2beb-4a7d-9680-0848e8f14df8" providerId="ADAL" clId="{9332F156-7946-4FE1-A35F-19F77754E128}" dt="2023-07-27T11:37:09.162" v="327" actId="478"/>
          <ac:spMkLst>
            <pc:docMk/>
            <pc:sldMk cId="2912075801" sldId="343"/>
            <ac:spMk id="2" creationId="{0A664C2B-7A39-CEF8-6805-7503B5F17221}"/>
          </ac:spMkLst>
        </pc:spChg>
        <pc:spChg chg="add del mod">
          <ac:chgData name="Leventhal, Brian C - leventbc" userId="3adb2060-2beb-4a7d-9680-0848e8f14df8" providerId="ADAL" clId="{9332F156-7946-4FE1-A35F-19F77754E128}" dt="2023-07-27T11:37:09.162" v="327" actId="478"/>
          <ac:spMkLst>
            <pc:docMk/>
            <pc:sldMk cId="2912075801" sldId="343"/>
            <ac:spMk id="3" creationId="{240BC773-12E0-32C1-827C-F3EC989001CE}"/>
          </ac:spMkLst>
        </pc:spChg>
        <pc:spChg chg="mod">
          <ac:chgData name="Leventhal, Brian C - leventbc" userId="3adb2060-2beb-4a7d-9680-0848e8f14df8" providerId="ADAL" clId="{9332F156-7946-4FE1-A35F-19F77754E128}" dt="2023-07-27T11:46:33.193" v="440" actId="207"/>
          <ac:spMkLst>
            <pc:docMk/>
            <pc:sldMk cId="2912075801" sldId="343"/>
            <ac:spMk id="12" creationId="{1556F217-31DC-266C-8AD2-86EF617193D7}"/>
          </ac:spMkLst>
        </pc:spChg>
        <pc:spChg chg="mod">
          <ac:chgData name="Leventhal, Brian C - leventbc" userId="3adb2060-2beb-4a7d-9680-0848e8f14df8" providerId="ADAL" clId="{9332F156-7946-4FE1-A35F-19F77754E128}" dt="2023-07-27T11:37:02.778" v="325" actId="20577"/>
          <ac:spMkLst>
            <pc:docMk/>
            <pc:sldMk cId="2912075801" sldId="343"/>
            <ac:spMk id="13" creationId="{FC0D4079-7861-3920-1D3B-4822C90EE883}"/>
          </ac:spMkLst>
        </pc:spChg>
        <pc:spChg chg="del">
          <ac:chgData name="Leventhal, Brian C - leventbc" userId="3adb2060-2beb-4a7d-9680-0848e8f14df8" providerId="ADAL" clId="{9332F156-7946-4FE1-A35F-19F77754E128}" dt="2023-07-27T11:37:06.872" v="326" actId="478"/>
          <ac:spMkLst>
            <pc:docMk/>
            <pc:sldMk cId="2912075801" sldId="343"/>
            <ac:spMk id="14" creationId="{AE883483-0E17-02B9-98C1-645AF1AA5B19}"/>
          </ac:spMkLst>
        </pc:spChg>
        <pc:spChg chg="mod">
          <ac:chgData name="Leventhal, Brian C - leventbc" userId="3adb2060-2beb-4a7d-9680-0848e8f14df8" providerId="ADAL" clId="{9332F156-7946-4FE1-A35F-19F77754E128}" dt="2023-07-27T11:36:29.364" v="281"/>
          <ac:spMkLst>
            <pc:docMk/>
            <pc:sldMk cId="2912075801" sldId="343"/>
            <ac:spMk id="16" creationId="{163FFC9A-4A64-28A7-44E1-149FC9964B95}"/>
          </ac:spMkLst>
        </pc:spChg>
        <pc:spChg chg="mod">
          <ac:chgData name="Leventhal, Brian C - leventbc" userId="3adb2060-2beb-4a7d-9680-0848e8f14df8" providerId="ADAL" clId="{9332F156-7946-4FE1-A35F-19F77754E128}" dt="2023-07-27T11:41:16.647" v="349" actId="207"/>
          <ac:spMkLst>
            <pc:docMk/>
            <pc:sldMk cId="2912075801" sldId="343"/>
            <ac:spMk id="18" creationId="{D527B368-7E5C-E427-325A-5A431338A6E7}"/>
          </ac:spMkLst>
        </pc:spChg>
        <pc:spChg chg="mod">
          <ac:chgData name="Leventhal, Brian C - leventbc" userId="3adb2060-2beb-4a7d-9680-0848e8f14df8" providerId="ADAL" clId="{9332F156-7946-4FE1-A35F-19F77754E128}" dt="2023-07-27T11:41:16.647" v="349" actId="207"/>
          <ac:spMkLst>
            <pc:docMk/>
            <pc:sldMk cId="2912075801" sldId="343"/>
            <ac:spMk id="19" creationId="{06956135-6FCA-E243-F6EB-DB0767624A4D}"/>
          </ac:spMkLst>
        </pc:spChg>
        <pc:spChg chg="del">
          <ac:chgData name="Leventhal, Brian C - leventbc" userId="3adb2060-2beb-4a7d-9680-0848e8f14df8" providerId="ADAL" clId="{9332F156-7946-4FE1-A35F-19F77754E128}" dt="2023-07-27T11:37:06.872" v="326" actId="478"/>
          <ac:spMkLst>
            <pc:docMk/>
            <pc:sldMk cId="2912075801" sldId="343"/>
            <ac:spMk id="20" creationId="{6B363359-8A6E-8B3B-66F2-EE7AED0115BB}"/>
          </ac:spMkLst>
        </pc:spChg>
        <pc:spChg chg="del">
          <ac:chgData name="Leventhal, Brian C - leventbc" userId="3adb2060-2beb-4a7d-9680-0848e8f14df8" providerId="ADAL" clId="{9332F156-7946-4FE1-A35F-19F77754E128}" dt="2023-07-27T11:37:06.872" v="326" actId="478"/>
          <ac:spMkLst>
            <pc:docMk/>
            <pc:sldMk cId="2912075801" sldId="343"/>
            <ac:spMk id="26" creationId="{5BF8D094-9FF4-5FB4-DA27-7862B71FF887}"/>
          </ac:spMkLst>
        </pc:spChg>
        <pc:spChg chg="del">
          <ac:chgData name="Leventhal, Brian C - leventbc" userId="3adb2060-2beb-4a7d-9680-0848e8f14df8" providerId="ADAL" clId="{9332F156-7946-4FE1-A35F-19F77754E128}" dt="2023-07-27T11:37:06.872" v="326" actId="478"/>
          <ac:spMkLst>
            <pc:docMk/>
            <pc:sldMk cId="2912075801" sldId="343"/>
            <ac:spMk id="29" creationId="{956FD871-10BB-929B-3D4F-0278823CE03B}"/>
          </ac:spMkLst>
        </pc:spChg>
        <pc:spChg chg="mod">
          <ac:chgData name="Leventhal, Brian C - leventbc" userId="3adb2060-2beb-4a7d-9680-0848e8f14df8" providerId="ADAL" clId="{9332F156-7946-4FE1-A35F-19F77754E128}" dt="2023-07-27T11:43:01.303" v="371"/>
          <ac:spMkLst>
            <pc:docMk/>
            <pc:sldMk cId="2912075801" sldId="343"/>
            <ac:spMk id="34" creationId="{82842601-7FCD-9A1D-67DD-B7941D3EB8FE}"/>
          </ac:spMkLst>
        </pc:spChg>
        <pc:spChg chg="mod">
          <ac:chgData name="Leventhal, Brian C - leventbc" userId="3adb2060-2beb-4a7d-9680-0848e8f14df8" providerId="ADAL" clId="{9332F156-7946-4FE1-A35F-19F77754E128}" dt="2023-07-27T11:43:06.630" v="372"/>
          <ac:spMkLst>
            <pc:docMk/>
            <pc:sldMk cId="2912075801" sldId="343"/>
            <ac:spMk id="35" creationId="{03A2FB1B-058D-7603-426A-8ADB67494736}"/>
          </ac:spMkLst>
        </pc:spChg>
      </pc:sldChg>
      <pc:sldChg chg="modSp modAnim">
        <pc:chgData name="Leventhal, Brian C - leventbc" userId="3adb2060-2beb-4a7d-9680-0848e8f14df8" providerId="ADAL" clId="{9332F156-7946-4FE1-A35F-19F77754E128}" dt="2023-07-27T11:46:30.017" v="439" actId="207"/>
        <pc:sldMkLst>
          <pc:docMk/>
          <pc:sldMk cId="2704674452" sldId="344"/>
        </pc:sldMkLst>
        <pc:spChg chg="mod">
          <ac:chgData name="Leventhal, Brian C - leventbc" userId="3adb2060-2beb-4a7d-9680-0848e8f14df8" providerId="ADAL" clId="{9332F156-7946-4FE1-A35F-19F77754E128}" dt="2023-07-27T11:46:30.017" v="439" actId="207"/>
          <ac:spMkLst>
            <pc:docMk/>
            <pc:sldMk cId="2704674452" sldId="344"/>
            <ac:spMk id="12" creationId="{1556F217-31DC-266C-8AD2-86EF617193D7}"/>
          </ac:spMkLst>
        </pc:spChg>
        <pc:spChg chg="mod">
          <ac:chgData name="Leventhal, Brian C - leventbc" userId="3adb2060-2beb-4a7d-9680-0848e8f14df8" providerId="ADAL" clId="{9332F156-7946-4FE1-A35F-19F77754E128}" dt="2023-07-27T11:46:20.577" v="437" actId="20577"/>
          <ac:spMkLst>
            <pc:docMk/>
            <pc:sldMk cId="2704674452" sldId="344"/>
            <ac:spMk id="13" creationId="{FC0D4079-7861-3920-1D3B-4822C90EE883}"/>
          </ac:spMkLst>
        </pc:spChg>
        <pc:spChg chg="mod">
          <ac:chgData name="Leventhal, Brian C - leventbc" userId="3adb2060-2beb-4a7d-9680-0848e8f14df8" providerId="ADAL" clId="{9332F156-7946-4FE1-A35F-19F77754E128}" dt="2023-07-27T11:46:25.493" v="438"/>
          <ac:spMkLst>
            <pc:docMk/>
            <pc:sldMk cId="2704674452" sldId="344"/>
            <ac:spMk id="14" creationId="{AE883483-0E17-02B9-98C1-645AF1AA5B19}"/>
          </ac:spMkLst>
        </pc:spChg>
        <pc:spChg chg="mod">
          <ac:chgData name="Leventhal, Brian C - leventbc" userId="3adb2060-2beb-4a7d-9680-0848e8f14df8" providerId="ADAL" clId="{9332F156-7946-4FE1-A35F-19F77754E128}" dt="2023-07-27T11:37:23.329" v="329" actId="6549"/>
          <ac:spMkLst>
            <pc:docMk/>
            <pc:sldMk cId="2704674452" sldId="344"/>
            <ac:spMk id="16" creationId="{163FFC9A-4A64-28A7-44E1-149FC9964B95}"/>
          </ac:spMkLst>
        </pc:spChg>
        <pc:spChg chg="mod">
          <ac:chgData name="Leventhal, Brian C - leventbc" userId="3adb2060-2beb-4a7d-9680-0848e8f14df8" providerId="ADAL" clId="{9332F156-7946-4FE1-A35F-19F77754E128}" dt="2023-07-27T11:46:05.320" v="396" actId="20577"/>
          <ac:spMkLst>
            <pc:docMk/>
            <pc:sldMk cId="2704674452" sldId="344"/>
            <ac:spMk id="18" creationId="{D527B368-7E5C-E427-325A-5A431338A6E7}"/>
          </ac:spMkLst>
        </pc:spChg>
        <pc:spChg chg="mod">
          <ac:chgData name="Leventhal, Brian C - leventbc" userId="3adb2060-2beb-4a7d-9680-0848e8f14df8" providerId="ADAL" clId="{9332F156-7946-4FE1-A35F-19F77754E128}" dt="2023-07-27T11:41:21.064" v="350" actId="207"/>
          <ac:spMkLst>
            <pc:docMk/>
            <pc:sldMk cId="2704674452" sldId="344"/>
            <ac:spMk id="19" creationId="{06956135-6FCA-E243-F6EB-DB0767624A4D}"/>
          </ac:spMkLst>
        </pc:spChg>
        <pc:spChg chg="mod">
          <ac:chgData name="Leventhal, Brian C - leventbc" userId="3adb2060-2beb-4a7d-9680-0848e8f14df8" providerId="ADAL" clId="{9332F156-7946-4FE1-A35F-19F77754E128}" dt="2023-07-27T11:41:21.064" v="350" actId="207"/>
          <ac:spMkLst>
            <pc:docMk/>
            <pc:sldMk cId="2704674452" sldId="344"/>
            <ac:spMk id="20" creationId="{6B363359-8A6E-8B3B-66F2-EE7AED0115BB}"/>
          </ac:spMkLst>
        </pc:spChg>
        <pc:spChg chg="mod">
          <ac:chgData name="Leventhal, Brian C - leventbc" userId="3adb2060-2beb-4a7d-9680-0848e8f14df8" providerId="ADAL" clId="{9332F156-7946-4FE1-A35F-19F77754E128}" dt="2023-07-27T11:43:18.282" v="373"/>
          <ac:spMkLst>
            <pc:docMk/>
            <pc:sldMk cId="2704674452" sldId="344"/>
            <ac:spMk id="34" creationId="{82842601-7FCD-9A1D-67DD-B7941D3EB8FE}"/>
          </ac:spMkLst>
        </pc:spChg>
        <pc:spChg chg="mod">
          <ac:chgData name="Leventhal, Brian C - leventbc" userId="3adb2060-2beb-4a7d-9680-0848e8f14df8" providerId="ADAL" clId="{9332F156-7946-4FE1-A35F-19F77754E128}" dt="2023-07-27T11:43:23.864" v="374"/>
          <ac:spMkLst>
            <pc:docMk/>
            <pc:sldMk cId="2704674452" sldId="344"/>
            <ac:spMk id="35" creationId="{03A2FB1B-058D-7603-426A-8ADB67494736}"/>
          </ac:spMkLst>
        </pc:spChg>
      </pc:sldChg>
      <pc:sldChg chg="delSp modSp modAnim">
        <pc:chgData name="Leventhal, Brian C - leventbc" userId="3adb2060-2beb-4a7d-9680-0848e8f14df8" providerId="ADAL" clId="{9332F156-7946-4FE1-A35F-19F77754E128}" dt="2023-07-27T11:45:43.716" v="387" actId="207"/>
        <pc:sldMkLst>
          <pc:docMk/>
          <pc:sldMk cId="3842010605" sldId="345"/>
        </pc:sldMkLst>
        <pc:spChg chg="mod">
          <ac:chgData name="Leventhal, Brian C - leventbc" userId="3adb2060-2beb-4a7d-9680-0848e8f14df8" providerId="ADAL" clId="{9332F156-7946-4FE1-A35F-19F77754E128}" dt="2023-07-27T11:45:43.716" v="387" actId="207"/>
          <ac:spMkLst>
            <pc:docMk/>
            <pc:sldMk cId="3842010605" sldId="345"/>
            <ac:spMk id="9" creationId="{C397BC99-CC6E-D1F9-17F2-9D98EDBEC041}"/>
          </ac:spMkLst>
        </pc:spChg>
        <pc:spChg chg="mod">
          <ac:chgData name="Leventhal, Brian C - leventbc" userId="3adb2060-2beb-4a7d-9680-0848e8f14df8" providerId="ADAL" clId="{9332F156-7946-4FE1-A35F-19F77754E128}" dt="2023-07-27T11:38:49.708" v="339" actId="27636"/>
          <ac:spMkLst>
            <pc:docMk/>
            <pc:sldMk cId="3842010605" sldId="345"/>
            <ac:spMk id="13" creationId="{585C9A62-7C9B-5FA2-F1C7-A5E194C7A51B}"/>
          </ac:spMkLst>
        </pc:spChg>
        <pc:spChg chg="mod">
          <ac:chgData name="Leventhal, Brian C - leventbc" userId="3adb2060-2beb-4a7d-9680-0848e8f14df8" providerId="ADAL" clId="{9332F156-7946-4FE1-A35F-19F77754E128}" dt="2023-07-27T11:43:30.843" v="375"/>
          <ac:spMkLst>
            <pc:docMk/>
            <pc:sldMk cId="3842010605" sldId="345"/>
            <ac:spMk id="31" creationId="{A4372754-060D-DD71-2903-914C74A245AA}"/>
          </ac:spMkLst>
        </pc:spChg>
        <pc:spChg chg="mod">
          <ac:chgData name="Leventhal, Brian C - leventbc" userId="3adb2060-2beb-4a7d-9680-0848e8f14df8" providerId="ADAL" clId="{9332F156-7946-4FE1-A35F-19F77754E128}" dt="2023-07-27T11:43:40.826" v="383"/>
          <ac:spMkLst>
            <pc:docMk/>
            <pc:sldMk cId="3842010605" sldId="345"/>
            <ac:spMk id="32" creationId="{4787EFC7-A9ED-01A9-D847-8B56E1EC322A}"/>
          </ac:spMkLst>
        </pc:spChg>
        <pc:picChg chg="del">
          <ac:chgData name="Leventhal, Brian C - leventbc" userId="3adb2060-2beb-4a7d-9680-0848e8f14df8" providerId="ADAL" clId="{9332F156-7946-4FE1-A35F-19F77754E128}" dt="2023-07-27T11:40:36.710" v="344" actId="478"/>
          <ac:picMkLst>
            <pc:docMk/>
            <pc:sldMk cId="3842010605" sldId="345"/>
            <ac:picMk id="28" creationId="{6BF26453-1E2E-4B7E-BD6D-E6864F3559DF}"/>
          </ac:picMkLst>
        </pc:picChg>
      </pc:sldChg>
    </pc:docChg>
  </pc:docChgLst>
  <pc:docChgLst>
    <pc:chgData name="Leventhal, Brian C - leventbc" userId="3adb2060-2beb-4a7d-9680-0848e8f14df8" providerId="ADAL" clId="{03E27EFA-DDFF-4298-AC21-F64FCCC62131}"/>
    <pc:docChg chg="addSld modSld modMainMaster">
      <pc:chgData name="Leventhal, Brian C - leventbc" userId="3adb2060-2beb-4a7d-9680-0848e8f14df8" providerId="ADAL" clId="{03E27EFA-DDFF-4298-AC21-F64FCCC62131}" dt="2022-01-08T11:33:21.777" v="4" actId="2711"/>
      <pc:docMkLst>
        <pc:docMk/>
      </pc:docMkLst>
      <pc:sldChg chg="modSp new mod">
        <pc:chgData name="Leventhal, Brian C - leventbc" userId="3adb2060-2beb-4a7d-9680-0848e8f14df8" providerId="ADAL" clId="{03E27EFA-DDFF-4298-AC21-F64FCCC62131}" dt="2022-01-08T11:32:50.986" v="1" actId="2711"/>
        <pc:sldMkLst>
          <pc:docMk/>
          <pc:sldMk cId="3532251258" sldId="256"/>
        </pc:sldMkLst>
        <pc:spChg chg="mod">
          <ac:chgData name="Leventhal, Brian C - leventbc" userId="3adb2060-2beb-4a7d-9680-0848e8f14df8" providerId="ADAL" clId="{03E27EFA-DDFF-4298-AC21-F64FCCC62131}" dt="2022-01-08T11:32:50.986" v="1" actId="2711"/>
          <ac:spMkLst>
            <pc:docMk/>
            <pc:sldMk cId="3532251258" sldId="256"/>
            <ac:spMk id="2" creationId="{FDFE34BE-AA60-4F21-A76E-6A12B90B149E}"/>
          </ac:spMkLst>
        </pc:spChg>
      </pc:sldChg>
      <pc:sldMasterChg chg="modSp mod">
        <pc:chgData name="Leventhal, Brian C - leventbc" userId="3adb2060-2beb-4a7d-9680-0848e8f14df8" providerId="ADAL" clId="{03E27EFA-DDFF-4298-AC21-F64FCCC62131}" dt="2022-01-08T11:33:21.777" v="4" actId="2711"/>
        <pc:sldMasterMkLst>
          <pc:docMk/>
          <pc:sldMasterMk cId="415177996" sldId="2147483648"/>
        </pc:sldMasterMkLst>
        <pc:spChg chg="mod">
          <ac:chgData name="Leventhal, Brian C - leventbc" userId="3adb2060-2beb-4a7d-9680-0848e8f14df8" providerId="ADAL" clId="{03E27EFA-DDFF-4298-AC21-F64FCCC62131}" dt="2022-01-08T11:33:15.637" v="3" actId="2711"/>
          <ac:spMkLst>
            <pc:docMk/>
            <pc:sldMasterMk cId="415177996" sldId="2147483648"/>
            <ac:spMk id="2" creationId="{6E2297AB-E074-4BBF-ADB9-96BBF73AE781}"/>
          </ac:spMkLst>
        </pc:spChg>
        <pc:spChg chg="mod">
          <ac:chgData name="Leventhal, Brian C - leventbc" userId="3adb2060-2beb-4a7d-9680-0848e8f14df8" providerId="ADAL" clId="{03E27EFA-DDFF-4298-AC21-F64FCCC62131}" dt="2022-01-08T11:33:21.777" v="4" actId="2711"/>
          <ac:spMkLst>
            <pc:docMk/>
            <pc:sldMasterMk cId="415177996" sldId="2147483648"/>
            <ac:spMk id="3" creationId="{7285CBF5-AA50-4F11-8FFE-22E92F8341C0}"/>
          </ac:spMkLst>
        </pc:spChg>
      </pc:sldMasterChg>
    </pc:docChg>
  </pc:docChgLst>
  <pc:docChgLst>
    <pc:chgData name="Leventhal, Brian C - leventbc" userId="3adb2060-2beb-4a7d-9680-0848e8f14df8" providerId="ADAL" clId="{F80638B2-884B-401B-B339-6366AE884AAD}"/>
    <pc:docChg chg="undo custSel modSld">
      <pc:chgData name="Leventhal, Brian C - leventbc" userId="3adb2060-2beb-4a7d-9680-0848e8f14df8" providerId="ADAL" clId="{F80638B2-884B-401B-B339-6366AE884AAD}" dt="2022-11-20T14:55:40.690" v="125" actId="20577"/>
      <pc:docMkLst>
        <pc:docMk/>
      </pc:docMkLst>
      <pc:sldChg chg="modSp mod">
        <pc:chgData name="Leventhal, Brian C - leventbc" userId="3adb2060-2beb-4a7d-9680-0848e8f14df8" providerId="ADAL" clId="{F80638B2-884B-401B-B339-6366AE884AAD}" dt="2022-11-20T13:20:12.758" v="61" actId="1076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F80638B2-884B-401B-B339-6366AE884AAD}" dt="2022-11-20T13:19:19.068" v="50"/>
          <ac:spMkLst>
            <pc:docMk/>
            <pc:sldMk cId="2322221250" sldId="275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80638B2-884B-401B-B339-6366AE884AAD}" dt="2022-11-20T13:19:28.128" v="52" actId="1076"/>
          <ac:spMkLst>
            <pc:docMk/>
            <pc:sldMk cId="2322221250" sldId="275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80638B2-884B-401B-B339-6366AE884AAD}" dt="2022-11-20T13:18:42.372" v="42" actId="14100"/>
          <ac:spMkLst>
            <pc:docMk/>
            <pc:sldMk cId="2322221250" sldId="275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F80638B2-884B-401B-B339-6366AE884AAD}" dt="2022-11-20T13:19:39.683" v="54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80638B2-884B-401B-B339-6366AE884AAD}" dt="2022-11-20T13:18:46.329" v="43" actId="1076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80638B2-884B-401B-B339-6366AE884AAD}" dt="2022-11-20T13:18:57.494" v="46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80638B2-884B-401B-B339-6366AE884AAD}" dt="2022-11-20T13:19:51.057" v="57" actId="1076"/>
          <ac:spMkLst>
            <pc:docMk/>
            <pc:sldMk cId="2322221250" sldId="275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80638B2-884B-401B-B339-6366AE884AAD}" dt="2022-11-20T13:19:57.847" v="59"/>
          <ac:spMkLst>
            <pc:docMk/>
            <pc:sldMk cId="2322221250" sldId="275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80638B2-884B-401B-B339-6366AE884AAD}" dt="2022-11-20T13:19:11.990" v="48" actId="1076"/>
          <ac:spMkLst>
            <pc:docMk/>
            <pc:sldMk cId="2322221250" sldId="275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80638B2-884B-401B-B339-6366AE884AAD}" dt="2022-11-20T13:20:12.758" v="61" actId="1076"/>
          <ac:spMkLst>
            <pc:docMk/>
            <pc:sldMk cId="2322221250" sldId="275"/>
            <ac:spMk id="52" creationId="{08016A90-AC8F-C13E-B551-9F9EC76381D3}"/>
          </ac:spMkLst>
        </pc:spChg>
      </pc:sldChg>
      <pc:sldChg chg="addSp delSp modSp mod">
        <pc:chgData name="Leventhal, Brian C - leventbc" userId="3adb2060-2beb-4a7d-9680-0848e8f14df8" providerId="ADAL" clId="{F80638B2-884B-401B-B339-6366AE884AAD}" dt="2022-11-20T14:54:26.412" v="123" actId="1076"/>
        <pc:sldMkLst>
          <pc:docMk/>
          <pc:sldMk cId="2409825818" sldId="276"/>
        </pc:sldMkLst>
        <pc:spChg chg="add del mod">
          <ac:chgData name="Leventhal, Brian C - leventbc" userId="3adb2060-2beb-4a7d-9680-0848e8f14df8" providerId="ADAL" clId="{F80638B2-884B-401B-B339-6366AE884AAD}" dt="2022-11-20T13:16:21.470" v="7" actId="20577"/>
          <ac:spMkLst>
            <pc:docMk/>
            <pc:sldMk cId="2409825818" sldId="276"/>
            <ac:spMk id="2" creationId="{9CB2D924-EE92-D92F-1D41-1E8857467B9E}"/>
          </ac:spMkLst>
        </pc:spChg>
        <pc:spChg chg="mod">
          <ac:chgData name="Leventhal, Brian C - leventbc" userId="3adb2060-2beb-4a7d-9680-0848e8f14df8" providerId="ADAL" clId="{F80638B2-884B-401B-B339-6366AE884AAD}" dt="2022-11-20T13:16:56.988" v="11"/>
          <ac:spMkLst>
            <pc:docMk/>
            <pc:sldMk cId="2409825818" sldId="276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F80638B2-884B-401B-B339-6366AE884AAD}" dt="2022-11-20T13:15:54.243" v="1"/>
          <ac:spMkLst>
            <pc:docMk/>
            <pc:sldMk cId="2409825818" sldId="276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F80638B2-884B-401B-B339-6366AE884AAD}" dt="2022-11-20T13:15:54.243" v="1"/>
          <ac:spMkLst>
            <pc:docMk/>
            <pc:sldMk cId="2409825818" sldId="276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F80638B2-884B-401B-B339-6366AE884AAD}" dt="2022-11-20T14:54:24.107" v="122" actId="1076"/>
          <ac:spMkLst>
            <pc:docMk/>
            <pc:sldMk cId="2409825818" sldId="276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F80638B2-884B-401B-B339-6366AE884AAD}" dt="2022-11-20T13:15:54.243" v="1"/>
          <ac:spMkLst>
            <pc:docMk/>
            <pc:sldMk cId="2409825818" sldId="276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80638B2-884B-401B-B339-6366AE884AAD}" dt="2022-11-20T13:39:27.131" v="118" actId="2711"/>
          <ac:spMkLst>
            <pc:docMk/>
            <pc:sldMk cId="2409825818" sldId="276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F80638B2-884B-401B-B339-6366AE884AAD}" dt="2022-11-20T13:17:43.733" v="28"/>
          <ac:spMkLst>
            <pc:docMk/>
            <pc:sldMk cId="2409825818" sldId="276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F80638B2-884B-401B-B339-6366AE884AAD}" dt="2022-11-20T13:17:21.842" v="20" actId="1076"/>
          <ac:spMkLst>
            <pc:docMk/>
            <pc:sldMk cId="2409825818" sldId="276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80638B2-884B-401B-B339-6366AE884AAD}" dt="2022-11-20T13:17:18.490" v="18" actId="20577"/>
          <ac:spMkLst>
            <pc:docMk/>
            <pc:sldMk cId="2409825818" sldId="276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F80638B2-884B-401B-B339-6366AE884AAD}" dt="2022-11-20T13:18:03.589" v="33"/>
          <ac:spMkLst>
            <pc:docMk/>
            <pc:sldMk cId="2409825818" sldId="276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80638B2-884B-401B-B339-6366AE884AAD}" dt="2022-11-20T13:18:03.589" v="33"/>
          <ac:spMkLst>
            <pc:docMk/>
            <pc:sldMk cId="2409825818" sldId="276"/>
            <ac:spMk id="46" creationId="{9E47718D-69E7-FE61-563F-D2151096004D}"/>
          </ac:spMkLst>
        </pc:spChg>
        <pc:spChg chg="mod">
          <ac:chgData name="Leventhal, Brian C - leventbc" userId="3adb2060-2beb-4a7d-9680-0848e8f14df8" providerId="ADAL" clId="{F80638B2-884B-401B-B339-6366AE884AAD}" dt="2022-11-20T13:17:31.693" v="25" actId="1076"/>
          <ac:spMkLst>
            <pc:docMk/>
            <pc:sldMk cId="2409825818" sldId="276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80638B2-884B-401B-B339-6366AE884AAD}" dt="2022-11-20T13:17:49.683" v="29"/>
          <ac:spMkLst>
            <pc:docMk/>
            <pc:sldMk cId="2409825818" sldId="276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F80638B2-884B-401B-B339-6366AE884AAD}" dt="2022-11-20T13:18:18.838" v="37" actId="1076"/>
          <ac:spMkLst>
            <pc:docMk/>
            <pc:sldMk cId="2409825818" sldId="276"/>
            <ac:spMk id="53" creationId="{AE056908-0027-2E23-2597-92AF0EB1E1CC}"/>
          </ac:spMkLst>
        </pc:spChg>
        <pc:grpChg chg="mod">
          <ac:chgData name="Leventhal, Brian C - leventbc" userId="3adb2060-2beb-4a7d-9680-0848e8f14df8" providerId="ADAL" clId="{F80638B2-884B-401B-B339-6366AE884AAD}" dt="2022-11-20T13:40:00.189" v="120" actId="1076"/>
          <ac:grpSpMkLst>
            <pc:docMk/>
            <pc:sldMk cId="2409825818" sldId="276"/>
            <ac:grpSpMk id="23" creationId="{1F27A348-AE73-4759-A176-DA02C2101BCC}"/>
          </ac:grpSpMkLst>
        </pc:grpChg>
        <pc:grpChg chg="mod">
          <ac:chgData name="Leventhal, Brian C - leventbc" userId="3adb2060-2beb-4a7d-9680-0848e8f14df8" providerId="ADAL" clId="{F80638B2-884B-401B-B339-6366AE884AAD}" dt="2022-11-20T14:54:26.412" v="123" actId="1076"/>
          <ac:grpSpMkLst>
            <pc:docMk/>
            <pc:sldMk cId="2409825818" sldId="276"/>
            <ac:grpSpMk id="29" creationId="{937AB92C-56A0-4DAE-A0B4-19DA1F80DCB3}"/>
          </ac:grpSpMkLst>
        </pc:grpChg>
        <pc:grpChg chg="mod">
          <ac:chgData name="Leventhal, Brian C - leventbc" userId="3adb2060-2beb-4a7d-9680-0848e8f14df8" providerId="ADAL" clId="{F80638B2-884B-401B-B339-6366AE884AAD}" dt="2022-11-20T13:18:03.589" v="33"/>
          <ac:grpSpMkLst>
            <pc:docMk/>
            <pc:sldMk cId="2409825818" sldId="276"/>
            <ac:grpSpMk id="42" creationId="{991D023F-28E6-6C1B-CF0C-9C3B73BD899A}"/>
          </ac:grpSpMkLst>
        </pc:grpChg>
        <pc:grpChg chg="mod">
          <ac:chgData name="Leventhal, Brian C - leventbc" userId="3adb2060-2beb-4a7d-9680-0848e8f14df8" providerId="ADAL" clId="{F80638B2-884B-401B-B339-6366AE884AAD}" dt="2022-11-20T13:17:56.841" v="30" actId="1076"/>
          <ac:grpSpMkLst>
            <pc:docMk/>
            <pc:sldMk cId="2409825818" sldId="276"/>
            <ac:grpSpMk id="45" creationId="{DB2EEDD4-EF64-41F2-A575-A4724FFB364F}"/>
          </ac:grpSpMkLst>
        </pc:grpChg>
        <pc:grpChg chg="mod">
          <ac:chgData name="Leventhal, Brian C - leventbc" userId="3adb2060-2beb-4a7d-9680-0848e8f14df8" providerId="ADAL" clId="{F80638B2-884B-401B-B339-6366AE884AAD}" dt="2022-11-20T13:18:16.579" v="36" actId="1076"/>
          <ac:grpSpMkLst>
            <pc:docMk/>
            <pc:sldMk cId="2409825818" sldId="276"/>
            <ac:grpSpMk id="49" creationId="{124D706F-B23C-78B1-661D-9853BA78A6BF}"/>
          </ac:grpSpMkLst>
        </pc:grpChg>
        <pc:grpChg chg="mod">
          <ac:chgData name="Leventhal, Brian C - leventbc" userId="3adb2060-2beb-4a7d-9680-0848e8f14df8" providerId="ADAL" clId="{F80638B2-884B-401B-B339-6366AE884AAD}" dt="2022-11-20T13:15:54.243" v="1"/>
          <ac:grpSpMkLst>
            <pc:docMk/>
            <pc:sldMk cId="2409825818" sldId="276"/>
            <ac:grpSpMk id="50" creationId="{668DB86D-2A6B-4174-93BD-2E026200D7CA}"/>
          </ac:grpSpMkLst>
        </pc:grpChg>
      </pc:sldChg>
      <pc:sldChg chg="modSp mod">
        <pc:chgData name="Leventhal, Brian C - leventbc" userId="3adb2060-2beb-4a7d-9680-0848e8f14df8" providerId="ADAL" clId="{F80638B2-884B-401B-B339-6366AE884AAD}" dt="2022-11-20T13:21:42.238" v="91" actId="1076"/>
        <pc:sldMkLst>
          <pc:docMk/>
          <pc:sldMk cId="4153757410" sldId="277"/>
        </pc:sldMkLst>
        <pc:spChg chg="mod">
          <ac:chgData name="Leventhal, Brian C - leventbc" userId="3adb2060-2beb-4a7d-9680-0848e8f14df8" providerId="ADAL" clId="{F80638B2-884B-401B-B339-6366AE884AAD}" dt="2022-11-20T13:20:53.899" v="74" actId="20577"/>
          <ac:spMkLst>
            <pc:docMk/>
            <pc:sldMk cId="4153757410" sldId="277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80638B2-884B-401B-B339-6366AE884AAD}" dt="2022-11-20T13:21:05.529" v="77" actId="1076"/>
          <ac:spMkLst>
            <pc:docMk/>
            <pc:sldMk cId="4153757410" sldId="277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80638B2-884B-401B-B339-6366AE884AAD}" dt="2022-11-20T13:21:13.414" v="81" actId="20577"/>
          <ac:spMkLst>
            <pc:docMk/>
            <pc:sldMk cId="4153757410" sldId="277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80638B2-884B-401B-B339-6366AE884AAD}" dt="2022-11-20T13:20:24.029" v="63" actId="1076"/>
          <ac:spMkLst>
            <pc:docMk/>
            <pc:sldMk cId="4153757410" sldId="277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80638B2-884B-401B-B339-6366AE884AAD}" dt="2022-11-20T13:21:28.683" v="87" actId="20577"/>
          <ac:spMkLst>
            <pc:docMk/>
            <pc:sldMk cId="4153757410" sldId="277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80638B2-884B-401B-B339-6366AE884AAD}" dt="2022-11-20T13:21:42.238" v="91" actId="1076"/>
          <ac:spMkLst>
            <pc:docMk/>
            <pc:sldMk cId="4153757410" sldId="277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80638B2-884B-401B-B339-6366AE884AAD}" dt="2022-11-20T13:20:37.312" v="67" actId="20577"/>
          <ac:spMkLst>
            <pc:docMk/>
            <pc:sldMk cId="4153757410" sldId="277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80638B2-884B-401B-B339-6366AE884AAD}" dt="2022-11-20T13:21:39.435" v="90" actId="1076"/>
          <ac:spMkLst>
            <pc:docMk/>
            <pc:sldMk cId="4153757410" sldId="277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80638B2-884B-401B-B339-6366AE884AAD}" dt="2022-11-20T13:20:44.438" v="70" actId="1076"/>
          <ac:spMkLst>
            <pc:docMk/>
            <pc:sldMk cId="4153757410" sldId="277"/>
            <ac:spMk id="52" creationId="{08016A90-AC8F-C13E-B551-9F9EC76381D3}"/>
          </ac:spMkLst>
        </pc:spChg>
      </pc:sldChg>
      <pc:sldChg chg="modSp mod">
        <pc:chgData name="Leventhal, Brian C - leventbc" userId="3adb2060-2beb-4a7d-9680-0848e8f14df8" providerId="ADAL" clId="{F80638B2-884B-401B-B339-6366AE884AAD}" dt="2022-11-20T13:23:47.350" v="116" actId="2711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F80638B2-884B-401B-B339-6366AE884AAD}" dt="2022-11-20T13:23:47.350" v="116" actId="2711"/>
          <ac:spMkLst>
            <pc:docMk/>
            <pc:sldMk cId="1967798868" sldId="338"/>
            <ac:spMk id="3" creationId="{07149D18-8AAB-CEBE-1B50-BAC385E67F0A}"/>
          </ac:spMkLst>
        </pc:spChg>
      </pc:sldChg>
      <pc:sldChg chg="modSp mod">
        <pc:chgData name="Leventhal, Brian C - leventbc" userId="3adb2060-2beb-4a7d-9680-0848e8f14df8" providerId="ADAL" clId="{F80638B2-884B-401B-B339-6366AE884AAD}" dt="2022-11-20T14:55:40.690" v="125" actId="20577"/>
        <pc:sldMkLst>
          <pc:docMk/>
          <pc:sldMk cId="41910609" sldId="339"/>
        </pc:sldMkLst>
        <pc:spChg chg="mod">
          <ac:chgData name="Leventhal, Brian C - leventbc" userId="3adb2060-2beb-4a7d-9680-0848e8f14df8" providerId="ADAL" clId="{F80638B2-884B-401B-B339-6366AE884AAD}" dt="2022-11-20T13:22:26.570" v="98"/>
          <ac:spMkLst>
            <pc:docMk/>
            <pc:sldMk cId="41910609" sldId="339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80638B2-884B-401B-B339-6366AE884AAD}" dt="2022-11-20T13:22:57.902" v="106" actId="1076"/>
          <ac:spMkLst>
            <pc:docMk/>
            <pc:sldMk cId="41910609" sldId="339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80638B2-884B-401B-B339-6366AE884AAD}" dt="2022-11-20T13:22:44.089" v="102"/>
          <ac:spMkLst>
            <pc:docMk/>
            <pc:sldMk cId="41910609" sldId="339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80638B2-884B-401B-B339-6366AE884AAD}" dt="2022-11-20T13:21:57.869" v="92"/>
          <ac:spMkLst>
            <pc:docMk/>
            <pc:sldMk cId="41910609" sldId="339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80638B2-884B-401B-B339-6366AE884AAD}" dt="2022-11-20T13:23:10.023" v="108"/>
          <ac:spMkLst>
            <pc:docMk/>
            <pc:sldMk cId="41910609" sldId="339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80638B2-884B-401B-B339-6366AE884AAD}" dt="2022-11-20T13:22:56.353" v="105" actId="1076"/>
          <ac:spMkLst>
            <pc:docMk/>
            <pc:sldMk cId="41910609" sldId="339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80638B2-884B-401B-B339-6366AE884AAD}" dt="2022-11-20T13:22:06.840" v="94"/>
          <ac:spMkLst>
            <pc:docMk/>
            <pc:sldMk cId="41910609" sldId="339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80638B2-884B-401B-B339-6366AE884AAD}" dt="2022-11-20T13:23:20.823" v="111" actId="1076"/>
          <ac:spMkLst>
            <pc:docMk/>
            <pc:sldMk cId="41910609" sldId="339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80638B2-884B-401B-B339-6366AE884AAD}" dt="2022-11-20T14:55:40.690" v="125" actId="20577"/>
          <ac:spMkLst>
            <pc:docMk/>
            <pc:sldMk cId="41910609" sldId="339"/>
            <ac:spMk id="52" creationId="{08016A90-AC8F-C13E-B551-9F9EC76381D3}"/>
          </ac:spMkLst>
        </pc:spChg>
      </pc:sldChg>
    </pc:docChg>
  </pc:docChgLst>
  <pc:docChgLst>
    <pc:chgData name="Leventhal, Brian C - leventbc" userId="3adb2060-2beb-4a7d-9680-0848e8f14df8" providerId="ADAL" clId="{357D1710-6A76-4556-8485-F00C8675E2D2}"/>
    <pc:docChg chg="undo custSel addSld delSld modSld sldOrd">
      <pc:chgData name="Leventhal, Brian C - leventbc" userId="3adb2060-2beb-4a7d-9680-0848e8f14df8" providerId="ADAL" clId="{357D1710-6A76-4556-8485-F00C8675E2D2}" dt="2022-01-14T14:58:20.580" v="985" actId="6549"/>
      <pc:docMkLst>
        <pc:docMk/>
      </pc:docMkLst>
      <pc:sldChg chg="modSp mod modTransition">
        <pc:chgData name="Leventhal, Brian C - leventbc" userId="3adb2060-2beb-4a7d-9680-0848e8f14df8" providerId="ADAL" clId="{357D1710-6A76-4556-8485-F00C8675E2D2}" dt="2022-01-14T14:45:12.258" v="872" actId="962"/>
        <pc:sldMkLst>
          <pc:docMk/>
          <pc:sldMk cId="3532251258" sldId="256"/>
        </pc:sldMkLst>
        <pc:spChg chg="mod">
          <ac:chgData name="Leventhal, Brian C - leventbc" userId="3adb2060-2beb-4a7d-9680-0848e8f14df8" providerId="ADAL" clId="{357D1710-6A76-4556-8485-F00C8675E2D2}" dt="2022-01-14T14:45:12.258" v="872" actId="962"/>
          <ac:spMkLst>
            <pc:docMk/>
            <pc:sldMk cId="3532251258" sldId="256"/>
            <ac:spMk id="2" creationId="{FDFE34BE-AA60-4F21-A76E-6A12B90B149E}"/>
          </ac:spMkLst>
        </pc:spChg>
        <pc:spChg chg="mod">
          <ac:chgData name="Leventhal, Brian C - leventbc" userId="3adb2060-2beb-4a7d-9680-0848e8f14df8" providerId="ADAL" clId="{357D1710-6A76-4556-8485-F00C8675E2D2}" dt="2022-01-14T13:22:50.688" v="44" actId="20577"/>
          <ac:spMkLst>
            <pc:docMk/>
            <pc:sldMk cId="3532251258" sldId="256"/>
            <ac:spMk id="3" creationId="{23A3BA09-5102-4C0A-9573-29D00C95C787}"/>
          </ac:spMkLst>
        </pc:spChg>
      </pc:sldChg>
      <pc:sldChg chg="addSp delSp modSp del mod">
        <pc:chgData name="Leventhal, Brian C - leventbc" userId="3adb2060-2beb-4a7d-9680-0848e8f14df8" providerId="ADAL" clId="{357D1710-6A76-4556-8485-F00C8675E2D2}" dt="2022-01-14T14:44:34.604" v="869" actId="47"/>
        <pc:sldMkLst>
          <pc:docMk/>
          <pc:sldMk cId="309272438" sldId="257"/>
        </pc:sldMkLst>
        <pc:spChg chg="mod">
          <ac:chgData name="Leventhal, Brian C - leventbc" userId="3adb2060-2beb-4a7d-9680-0848e8f14df8" providerId="ADAL" clId="{357D1710-6A76-4556-8485-F00C8675E2D2}" dt="2022-01-14T13:23:47.161" v="69" actId="20577"/>
          <ac:spMkLst>
            <pc:docMk/>
            <pc:sldMk cId="309272438" sldId="257"/>
            <ac:spMk id="2" creationId="{8C291C64-8302-4B0F-85A3-A6D04F363C3A}"/>
          </ac:spMkLst>
        </pc:spChg>
        <pc:spChg chg="mod">
          <ac:chgData name="Leventhal, Brian C - leventbc" userId="3adb2060-2beb-4a7d-9680-0848e8f14df8" providerId="ADAL" clId="{357D1710-6A76-4556-8485-F00C8675E2D2}" dt="2022-01-14T14:44:12.657" v="860" actId="27636"/>
          <ac:spMkLst>
            <pc:docMk/>
            <pc:sldMk cId="309272438" sldId="257"/>
            <ac:spMk id="3" creationId="{08FAD53F-777F-46E5-9216-9B47D5604492}"/>
          </ac:spMkLst>
        </pc:spChg>
        <pc:spChg chg="add mod">
          <ac:chgData name="Leventhal, Brian C - leventbc" userId="3adb2060-2beb-4a7d-9680-0848e8f14df8" providerId="ADAL" clId="{357D1710-6A76-4556-8485-F00C8675E2D2}" dt="2022-01-14T14:04:01.299" v="529" actId="21"/>
          <ac:spMkLst>
            <pc:docMk/>
            <pc:sldMk cId="309272438" sldId="257"/>
            <ac:spMk id="9" creationId="{6991E6AA-5A6A-44D2-85A9-917CD37978CA}"/>
          </ac:spMkLst>
        </pc:spChg>
        <pc:graphicFrameChg chg="add del modGraphic">
          <ac:chgData name="Leventhal, Brian C - leventbc" userId="3adb2060-2beb-4a7d-9680-0848e8f14df8" providerId="ADAL" clId="{357D1710-6A76-4556-8485-F00C8675E2D2}" dt="2022-01-14T13:57:08.454" v="460" actId="478"/>
          <ac:graphicFrameMkLst>
            <pc:docMk/>
            <pc:sldMk cId="309272438" sldId="257"/>
            <ac:graphicFrameMk id="6" creationId="{8F0A7578-BBDE-4DDC-A035-72F81A37CEFA}"/>
          </ac:graphicFrameMkLst>
        </pc:graphicFrameChg>
        <pc:graphicFrameChg chg="add del mod modGraphic">
          <ac:chgData name="Leventhal, Brian C - leventbc" userId="3adb2060-2beb-4a7d-9680-0848e8f14df8" providerId="ADAL" clId="{357D1710-6A76-4556-8485-F00C8675E2D2}" dt="2022-01-14T13:58:16.374" v="473" actId="478"/>
          <ac:graphicFrameMkLst>
            <pc:docMk/>
            <pc:sldMk cId="309272438" sldId="257"/>
            <ac:graphicFrameMk id="7" creationId="{8DF1EA37-8AFA-4FEE-BEE5-3A3E61B6A16F}"/>
          </ac:graphicFrameMkLst>
        </pc:graphicFrameChg>
        <pc:graphicFrameChg chg="add del mod modGraphic">
          <ac:chgData name="Leventhal, Brian C - leventbc" userId="3adb2060-2beb-4a7d-9680-0848e8f14df8" providerId="ADAL" clId="{357D1710-6A76-4556-8485-F00C8675E2D2}" dt="2022-01-14T13:59:26.776" v="481" actId="21"/>
          <ac:graphicFrameMkLst>
            <pc:docMk/>
            <pc:sldMk cId="309272438" sldId="257"/>
            <ac:graphicFrameMk id="10" creationId="{4EE61127-A913-4DA4-B412-5E5782705864}"/>
          </ac:graphicFrameMkLst>
        </pc:graphicFrameChg>
      </pc:sldChg>
      <pc:sldChg chg="new">
        <pc:chgData name="Leventhal, Brian C - leventbc" userId="3adb2060-2beb-4a7d-9680-0848e8f14df8" providerId="ADAL" clId="{357D1710-6A76-4556-8485-F00C8675E2D2}" dt="2022-01-14T13:23:54.258" v="71" actId="680"/>
        <pc:sldMkLst>
          <pc:docMk/>
          <pc:sldMk cId="2268757999" sldId="258"/>
        </pc:sldMkLst>
      </pc:sldChg>
      <pc:sldChg chg="addSp delSp modSp new mod ord modTransition modClrScheme modAnim chgLayout">
        <pc:chgData name="Leventhal, Brian C - leventbc" userId="3adb2060-2beb-4a7d-9680-0848e8f14df8" providerId="ADAL" clId="{357D1710-6A76-4556-8485-F00C8675E2D2}" dt="2022-01-14T14:51:34.344" v="889"/>
        <pc:sldMkLst>
          <pc:docMk/>
          <pc:sldMk cId="395232081" sldId="259"/>
        </pc:sldMkLst>
        <pc:spChg chg="del">
          <ac:chgData name="Leventhal, Brian C - leventbc" userId="3adb2060-2beb-4a7d-9680-0848e8f14df8" providerId="ADAL" clId="{357D1710-6A76-4556-8485-F00C8675E2D2}" dt="2022-01-14T13:26:46.946" v="73" actId="700"/>
          <ac:spMkLst>
            <pc:docMk/>
            <pc:sldMk cId="395232081" sldId="259"/>
            <ac:spMk id="2" creationId="{9672424F-5FEB-42C5-80FD-D698B33041B0}"/>
          </ac:spMkLst>
        </pc:spChg>
        <pc:spChg chg="del">
          <ac:chgData name="Leventhal, Brian C - leventbc" userId="3adb2060-2beb-4a7d-9680-0848e8f14df8" providerId="ADAL" clId="{357D1710-6A76-4556-8485-F00C8675E2D2}" dt="2022-01-14T13:26:46.946" v="73" actId="700"/>
          <ac:spMkLst>
            <pc:docMk/>
            <pc:sldMk cId="395232081" sldId="259"/>
            <ac:spMk id="3" creationId="{13978B23-C9A8-4E36-8A07-640058509C4D}"/>
          </ac:spMkLst>
        </pc:spChg>
        <pc:spChg chg="mod ord">
          <ac:chgData name="Leventhal, Brian C - leventbc" userId="3adb2060-2beb-4a7d-9680-0848e8f14df8" providerId="ADAL" clId="{357D1710-6A76-4556-8485-F00C8675E2D2}" dt="2022-01-14T13:26:46.946" v="73" actId="700"/>
          <ac:spMkLst>
            <pc:docMk/>
            <pc:sldMk cId="395232081" sldId="259"/>
            <ac:spMk id="4" creationId="{C33E6766-4A8B-4794-B25A-36D8F8AD8CD5}"/>
          </ac:spMkLst>
        </pc:spChg>
        <pc:spChg chg="add del mod">
          <ac:chgData name="Leventhal, Brian C - leventbc" userId="3adb2060-2beb-4a7d-9680-0848e8f14df8" providerId="ADAL" clId="{357D1710-6A76-4556-8485-F00C8675E2D2}" dt="2022-01-14T13:29:38.101" v="99" actId="478"/>
          <ac:spMkLst>
            <pc:docMk/>
            <pc:sldMk cId="395232081" sldId="259"/>
            <ac:spMk id="5" creationId="{92E17E62-8AD0-4FA3-8D8A-C38CE0692557}"/>
          </ac:spMkLst>
        </pc:spChg>
        <pc:spChg chg="add del mod topLvl">
          <ac:chgData name="Leventhal, Brian C - leventbc" userId="3adb2060-2beb-4a7d-9680-0848e8f14df8" providerId="ADAL" clId="{357D1710-6A76-4556-8485-F00C8675E2D2}" dt="2022-01-14T13:33:16.286" v="114" actId="478"/>
          <ac:spMkLst>
            <pc:docMk/>
            <pc:sldMk cId="395232081" sldId="259"/>
            <ac:spMk id="11" creationId="{64DD5D65-9410-4994-948F-9924D6ECE0E6}"/>
          </ac:spMkLst>
        </pc:spChg>
        <pc:spChg chg="add del mod">
          <ac:chgData name="Leventhal, Brian C - leventbc" userId="3adb2060-2beb-4a7d-9680-0848e8f14df8" providerId="ADAL" clId="{357D1710-6A76-4556-8485-F00C8675E2D2}" dt="2022-01-14T13:40:52.969" v="166" actId="11529"/>
          <ac:spMkLst>
            <pc:docMk/>
            <pc:sldMk cId="395232081" sldId="259"/>
            <ac:spMk id="14" creationId="{6B4417FA-0F17-4642-BEBB-A07E9F9656BE}"/>
          </ac:spMkLst>
        </pc:spChg>
        <pc:spChg chg="add mod">
          <ac:chgData name="Leventhal, Brian C - leventbc" userId="3adb2060-2beb-4a7d-9680-0848e8f14df8" providerId="ADAL" clId="{357D1710-6A76-4556-8485-F00C8675E2D2}" dt="2022-01-14T13:50:19.279" v="390" actId="339"/>
          <ac:spMkLst>
            <pc:docMk/>
            <pc:sldMk cId="395232081" sldId="259"/>
            <ac:spMk id="15" creationId="{432F5CC0-28D6-41F3-967A-43034C0E99EE}"/>
          </ac:spMkLst>
        </pc:spChg>
        <pc:spChg chg="add mod">
          <ac:chgData name="Leventhal, Brian C - leventbc" userId="3adb2060-2beb-4a7d-9680-0848e8f14df8" providerId="ADAL" clId="{357D1710-6A76-4556-8485-F00C8675E2D2}" dt="2022-01-14T14:50:44.344" v="885" actId="962"/>
          <ac:spMkLst>
            <pc:docMk/>
            <pc:sldMk cId="395232081" sldId="259"/>
            <ac:spMk id="17" creationId="{4E54E86E-7836-4C72-98F8-F17202A7F02E}"/>
          </ac:spMkLst>
        </pc:spChg>
        <pc:spChg chg="add del">
          <ac:chgData name="Leventhal, Brian C - leventbc" userId="3adb2060-2beb-4a7d-9680-0848e8f14df8" providerId="ADAL" clId="{357D1710-6A76-4556-8485-F00C8675E2D2}" dt="2022-01-14T13:51:11.330" v="393" actId="22"/>
          <ac:spMkLst>
            <pc:docMk/>
            <pc:sldMk cId="395232081" sldId="259"/>
            <ac:spMk id="19" creationId="{9740D677-4F20-4ECD-A9C3-22C1BE673882}"/>
          </ac:spMkLst>
        </pc:spChg>
        <pc:spChg chg="add mod">
          <ac:chgData name="Leventhal, Brian C - leventbc" userId="3adb2060-2beb-4a7d-9680-0848e8f14df8" providerId="ADAL" clId="{357D1710-6A76-4556-8485-F00C8675E2D2}" dt="2022-01-14T14:30:42.329" v="702" actId="164"/>
          <ac:spMkLst>
            <pc:docMk/>
            <pc:sldMk cId="395232081" sldId="259"/>
            <ac:spMk id="20" creationId="{26FFB5DD-06D5-438F-B4D8-E147FED2335F}"/>
          </ac:spMkLst>
        </pc:spChg>
        <pc:spChg chg="add mod ord">
          <ac:chgData name="Leventhal, Brian C - leventbc" userId="3adb2060-2beb-4a7d-9680-0848e8f14df8" providerId="ADAL" clId="{357D1710-6A76-4556-8485-F00C8675E2D2}" dt="2022-01-14T14:30:42.329" v="702" actId="164"/>
          <ac:spMkLst>
            <pc:docMk/>
            <pc:sldMk cId="395232081" sldId="259"/>
            <ac:spMk id="21" creationId="{ECC56A54-1E75-4586-B522-903F3B920BB5}"/>
          </ac:spMkLst>
        </pc:spChg>
        <pc:spChg chg="add mod">
          <ac:chgData name="Leventhal, Brian C - leventbc" userId="3adb2060-2beb-4a7d-9680-0848e8f14df8" providerId="ADAL" clId="{357D1710-6A76-4556-8485-F00C8675E2D2}" dt="2022-01-14T14:30:50.333" v="703" actId="164"/>
          <ac:spMkLst>
            <pc:docMk/>
            <pc:sldMk cId="395232081" sldId="259"/>
            <ac:spMk id="22" creationId="{D6FD0562-F165-47BD-B3A4-7CC2FAB29A7D}"/>
          </ac:spMkLst>
        </pc:spChg>
        <pc:spChg chg="add mod">
          <ac:chgData name="Leventhal, Brian C - leventbc" userId="3adb2060-2beb-4a7d-9680-0848e8f14df8" providerId="ADAL" clId="{357D1710-6A76-4556-8485-F00C8675E2D2}" dt="2022-01-14T14:30:50.333" v="703" actId="164"/>
          <ac:spMkLst>
            <pc:docMk/>
            <pc:sldMk cId="395232081" sldId="259"/>
            <ac:spMk id="23" creationId="{128B0D1A-6143-4C52-806D-25125BCB9924}"/>
          </ac:spMkLst>
        </pc:spChg>
        <pc:spChg chg="add del mod">
          <ac:chgData name="Leventhal, Brian C - leventbc" userId="3adb2060-2beb-4a7d-9680-0848e8f14df8" providerId="ADAL" clId="{357D1710-6A76-4556-8485-F00C8675E2D2}" dt="2022-01-14T14:20:18.571" v="596" actId="478"/>
          <ac:spMkLst>
            <pc:docMk/>
            <pc:sldMk cId="395232081" sldId="259"/>
            <ac:spMk id="24" creationId="{AC64B873-487C-4D2D-8FE3-D254923BEDF2}"/>
          </ac:spMkLst>
        </pc:spChg>
        <pc:spChg chg="add del mod">
          <ac:chgData name="Leventhal, Brian C - leventbc" userId="3adb2060-2beb-4a7d-9680-0848e8f14df8" providerId="ADAL" clId="{357D1710-6A76-4556-8485-F00C8675E2D2}" dt="2022-01-14T14:20:20.607" v="597" actId="478"/>
          <ac:spMkLst>
            <pc:docMk/>
            <pc:sldMk cId="395232081" sldId="259"/>
            <ac:spMk id="25" creationId="{65781C72-2ED4-4BAE-80B9-15AC672BB02E}"/>
          </ac:spMkLst>
        </pc:spChg>
        <pc:spChg chg="add mod">
          <ac:chgData name="Leventhal, Brian C - leventbc" userId="3adb2060-2beb-4a7d-9680-0848e8f14df8" providerId="ADAL" clId="{357D1710-6A76-4556-8485-F00C8675E2D2}" dt="2022-01-14T14:31:02.291" v="706" actId="164"/>
          <ac:spMkLst>
            <pc:docMk/>
            <pc:sldMk cId="395232081" sldId="259"/>
            <ac:spMk id="26" creationId="{7719FA3F-C220-412D-AA72-791DEDA757E3}"/>
          </ac:spMkLst>
        </pc:spChg>
        <pc:spChg chg="add mod">
          <ac:chgData name="Leventhal, Brian C - leventbc" userId="3adb2060-2beb-4a7d-9680-0848e8f14df8" providerId="ADAL" clId="{357D1710-6A76-4556-8485-F00C8675E2D2}" dt="2022-01-14T14:31:02.291" v="706" actId="164"/>
          <ac:spMkLst>
            <pc:docMk/>
            <pc:sldMk cId="395232081" sldId="259"/>
            <ac:spMk id="27" creationId="{58C7AED4-FFDC-4C5B-B2A2-52EA7FC7CECE}"/>
          </ac:spMkLst>
        </pc:spChg>
        <pc:spChg chg="add mod">
          <ac:chgData name="Leventhal, Brian C - leventbc" userId="3adb2060-2beb-4a7d-9680-0848e8f14df8" providerId="ADAL" clId="{357D1710-6A76-4556-8485-F00C8675E2D2}" dt="2022-01-14T14:31:06.685" v="707" actId="164"/>
          <ac:spMkLst>
            <pc:docMk/>
            <pc:sldMk cId="395232081" sldId="259"/>
            <ac:spMk id="28" creationId="{1BEC5D85-193C-4AA2-B35B-E10B5C348BB7}"/>
          </ac:spMkLst>
        </pc:spChg>
        <pc:spChg chg="add mod">
          <ac:chgData name="Leventhal, Brian C - leventbc" userId="3adb2060-2beb-4a7d-9680-0848e8f14df8" providerId="ADAL" clId="{357D1710-6A76-4556-8485-F00C8675E2D2}" dt="2022-01-14T14:31:06.685" v="707" actId="164"/>
          <ac:spMkLst>
            <pc:docMk/>
            <pc:sldMk cId="395232081" sldId="259"/>
            <ac:spMk id="29" creationId="{FD755927-8722-4A34-B1D6-F84B50D6ABAB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37.520" v="701" actId="164"/>
          <ac:spMkLst>
            <pc:docMk/>
            <pc:sldMk cId="395232081" sldId="259"/>
            <ac:spMk id="30" creationId="{856B8AB2-93E8-4651-A912-379DE4945731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37.520" v="701" actId="164"/>
          <ac:spMkLst>
            <pc:docMk/>
            <pc:sldMk cId="395232081" sldId="259"/>
            <ac:spMk id="31" creationId="{AD0B19EE-DA59-4741-983F-61243645B3F4}"/>
          </ac:spMkLst>
        </pc:spChg>
        <pc:spChg chg="add del mod">
          <ac:chgData name="Leventhal, Brian C - leventbc" userId="3adb2060-2beb-4a7d-9680-0848e8f14df8" providerId="ADAL" clId="{357D1710-6A76-4556-8485-F00C8675E2D2}" dt="2022-01-14T14:22:56.711" v="634" actId="478"/>
          <ac:spMkLst>
            <pc:docMk/>
            <pc:sldMk cId="395232081" sldId="259"/>
            <ac:spMk id="35" creationId="{F819FAFF-9E62-4C56-9306-5269B803F7E2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37.520" v="701" actId="164"/>
          <ac:spMkLst>
            <pc:docMk/>
            <pc:sldMk cId="395232081" sldId="259"/>
            <ac:spMk id="37" creationId="{E212F742-7841-497D-BA9C-22CBB64AA7A2}"/>
          </ac:spMkLst>
        </pc:spChg>
        <pc:spChg chg="add mod">
          <ac:chgData name="Leventhal, Brian C - leventbc" userId="3adb2060-2beb-4a7d-9680-0848e8f14df8" providerId="ADAL" clId="{357D1710-6A76-4556-8485-F00C8675E2D2}" dt="2022-01-14T14:30:42.329" v="702" actId="164"/>
          <ac:spMkLst>
            <pc:docMk/>
            <pc:sldMk cId="395232081" sldId="259"/>
            <ac:spMk id="39" creationId="{D9DCBEA4-F405-49E1-9701-0B6E48097856}"/>
          </ac:spMkLst>
        </pc:spChg>
        <pc:spChg chg="add mod">
          <ac:chgData name="Leventhal, Brian C - leventbc" userId="3adb2060-2beb-4a7d-9680-0848e8f14df8" providerId="ADAL" clId="{357D1710-6A76-4556-8485-F00C8675E2D2}" dt="2022-01-14T14:30:50.333" v="703" actId="164"/>
          <ac:spMkLst>
            <pc:docMk/>
            <pc:sldMk cId="395232081" sldId="259"/>
            <ac:spMk id="41" creationId="{F5DBDE44-AB41-4036-B2A4-DF9A9F3EB77C}"/>
          </ac:spMkLst>
        </pc:spChg>
        <pc:spChg chg="add mod">
          <ac:chgData name="Leventhal, Brian C - leventbc" userId="3adb2060-2beb-4a7d-9680-0848e8f14df8" providerId="ADAL" clId="{357D1710-6A76-4556-8485-F00C8675E2D2}" dt="2022-01-14T14:31:02.291" v="706" actId="164"/>
          <ac:spMkLst>
            <pc:docMk/>
            <pc:sldMk cId="395232081" sldId="259"/>
            <ac:spMk id="43" creationId="{662DC7BA-B253-4CA2-81C4-12DB8D44843B}"/>
          </ac:spMkLst>
        </pc:spChg>
        <pc:spChg chg="add mod">
          <ac:chgData name="Leventhal, Brian C - leventbc" userId="3adb2060-2beb-4a7d-9680-0848e8f14df8" providerId="ADAL" clId="{357D1710-6A76-4556-8485-F00C8675E2D2}" dt="2022-01-14T14:31:06.685" v="707" actId="164"/>
          <ac:spMkLst>
            <pc:docMk/>
            <pc:sldMk cId="395232081" sldId="259"/>
            <ac:spMk id="45" creationId="{28D323BF-DF85-4DFF-8151-44B15A2FF0B5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31.243" v="700" actId="478"/>
          <ac:spMkLst>
            <pc:docMk/>
            <pc:sldMk cId="395232081" sldId="259"/>
            <ac:spMk id="46" creationId="{C9DA9CAA-38BD-4FF5-99C7-2655BBDD288B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17.713" v="699" actId="478"/>
          <ac:spMkLst>
            <pc:docMk/>
            <pc:sldMk cId="395232081" sldId="259"/>
            <ac:spMk id="47" creationId="{9ECD2C20-061C-4601-AA98-0FCE68B38511}"/>
          </ac:spMkLst>
        </pc:spChg>
        <pc:grpChg chg="add del mod">
          <ac:chgData name="Leventhal, Brian C - leventbc" userId="3adb2060-2beb-4a7d-9680-0848e8f14df8" providerId="ADAL" clId="{357D1710-6A76-4556-8485-F00C8675E2D2}" dt="2022-01-14T13:33:16.286" v="114" actId="478"/>
          <ac:grpSpMkLst>
            <pc:docMk/>
            <pc:sldMk cId="395232081" sldId="259"/>
            <ac:grpSpMk id="12" creationId="{3C7CF633-B21A-409F-9070-22183225E7A6}"/>
          </ac:grpSpMkLst>
        </pc:grpChg>
        <pc:grpChg chg="add del mod topLvl">
          <ac:chgData name="Leventhal, Brian C - leventbc" userId="3adb2060-2beb-4a7d-9680-0848e8f14df8" providerId="ADAL" clId="{357D1710-6A76-4556-8485-F00C8675E2D2}" dt="2022-01-14T14:29:43.930" v="693" actId="165"/>
          <ac:grpSpMkLst>
            <pc:docMk/>
            <pc:sldMk cId="395232081" sldId="259"/>
            <ac:grpSpMk id="48" creationId="{82E894D9-2D82-4E45-B473-FF6B5A2FA873}"/>
          </ac:grpSpMkLst>
        </pc:grpChg>
        <pc:grpChg chg="add del mod">
          <ac:chgData name="Leventhal, Brian C - leventbc" userId="3adb2060-2beb-4a7d-9680-0848e8f14df8" providerId="ADAL" clId="{357D1710-6A76-4556-8485-F00C8675E2D2}" dt="2022-01-14T14:29:36.289" v="692" actId="165"/>
          <ac:grpSpMkLst>
            <pc:docMk/>
            <pc:sldMk cId="395232081" sldId="259"/>
            <ac:grpSpMk id="49" creationId="{13DF8DE3-1DFB-45EB-AD00-43AE16709892}"/>
          </ac:grpSpMkLst>
        </pc:grpChg>
        <pc:grpChg chg="add mod">
          <ac:chgData name="Leventhal, Brian C - leventbc" userId="3adb2060-2beb-4a7d-9680-0848e8f14df8" providerId="ADAL" clId="{357D1710-6A76-4556-8485-F00C8675E2D2}" dt="2022-01-14T14:32:02.086" v="715" actId="962"/>
          <ac:grpSpMkLst>
            <pc:docMk/>
            <pc:sldMk cId="395232081" sldId="259"/>
            <ac:grpSpMk id="50" creationId="{668DB86D-2A6B-4174-93BD-2E026200D7CA}"/>
          </ac:grpSpMkLst>
        </pc:grpChg>
        <pc:grpChg chg="add mod">
          <ac:chgData name="Leventhal, Brian C - leventbc" userId="3adb2060-2beb-4a7d-9680-0848e8f14df8" providerId="ADAL" clId="{357D1710-6A76-4556-8485-F00C8675E2D2}" dt="2022-01-14T14:31:56.659" v="713" actId="962"/>
          <ac:grpSpMkLst>
            <pc:docMk/>
            <pc:sldMk cId="395232081" sldId="259"/>
            <ac:grpSpMk id="51" creationId="{B33F6493-5930-4A4F-9E40-C41B8EDB2956}"/>
          </ac:grpSpMkLst>
        </pc:grpChg>
        <pc:grpChg chg="add mod">
          <ac:chgData name="Leventhal, Brian C - leventbc" userId="3adb2060-2beb-4a7d-9680-0848e8f14df8" providerId="ADAL" clId="{357D1710-6A76-4556-8485-F00C8675E2D2}" dt="2022-01-14T14:31:51.633" v="711" actId="962"/>
          <ac:grpSpMkLst>
            <pc:docMk/>
            <pc:sldMk cId="395232081" sldId="259"/>
            <ac:grpSpMk id="52" creationId="{28C2CCD7-D9B7-477F-8DD4-1CED768491E0}"/>
          </ac:grpSpMkLst>
        </pc:grpChg>
        <pc:grpChg chg="add mod">
          <ac:chgData name="Leventhal, Brian C - leventbc" userId="3adb2060-2beb-4a7d-9680-0848e8f14df8" providerId="ADAL" clId="{357D1710-6A76-4556-8485-F00C8675E2D2}" dt="2022-01-14T14:30:57.633" v="705" actId="164"/>
          <ac:grpSpMkLst>
            <pc:docMk/>
            <pc:sldMk cId="395232081" sldId="259"/>
            <ac:grpSpMk id="53" creationId="{ADABA9E9-E7C7-4CAE-B847-4C3279C653E5}"/>
          </ac:grpSpMkLst>
        </pc:grpChg>
        <pc:grpChg chg="add mod">
          <ac:chgData name="Leventhal, Brian C - leventbc" userId="3adb2060-2beb-4a7d-9680-0848e8f14df8" providerId="ADAL" clId="{357D1710-6A76-4556-8485-F00C8675E2D2}" dt="2022-01-14T14:31:46.518" v="709" actId="962"/>
          <ac:grpSpMkLst>
            <pc:docMk/>
            <pc:sldMk cId="395232081" sldId="259"/>
            <ac:grpSpMk id="54" creationId="{375B0B05-8AA4-47C8-B0CB-B385E2CC4C1F}"/>
          </ac:grpSpMkLst>
        </pc:grpChg>
        <pc:grpChg chg="add mod">
          <ac:chgData name="Leventhal, Brian C - leventbc" userId="3adb2060-2beb-4a7d-9680-0848e8f14df8" providerId="ADAL" clId="{357D1710-6A76-4556-8485-F00C8675E2D2}" dt="2022-01-14T14:31:39.243" v="708" actId="962"/>
          <ac:grpSpMkLst>
            <pc:docMk/>
            <pc:sldMk cId="395232081" sldId="259"/>
            <ac:grpSpMk id="55" creationId="{BD3B58CC-EC90-4D61-AF09-86731E175FC4}"/>
          </ac:grpSpMkLst>
        </pc:grpChg>
        <pc:graphicFrameChg chg="add del mod topLvl modGraphic">
          <ac:chgData name="Leventhal, Brian C - leventbc" userId="3adb2060-2beb-4a7d-9680-0848e8f14df8" providerId="ADAL" clId="{357D1710-6A76-4556-8485-F00C8675E2D2}" dt="2022-01-14T13:36:22.278" v="151" actId="478"/>
          <ac:graphicFrameMkLst>
            <pc:docMk/>
            <pc:sldMk cId="395232081" sldId="259"/>
            <ac:graphicFrameMk id="10" creationId="{D12FFF5C-20D6-47C3-BA10-294D89DDE1B4}"/>
          </ac:graphicFrameMkLst>
        </pc:graphicFrameChg>
        <pc:graphicFrameChg chg="add del mod modGraphic">
          <ac:chgData name="Leventhal, Brian C - leventbc" userId="3adb2060-2beb-4a7d-9680-0848e8f14df8" providerId="ADAL" clId="{357D1710-6A76-4556-8485-F00C8675E2D2}" dt="2022-01-14T14:21:15.887" v="617" actId="478"/>
          <ac:graphicFrameMkLst>
            <pc:docMk/>
            <pc:sldMk cId="395232081" sldId="259"/>
            <ac:graphicFrameMk id="13" creationId="{D04C8CAD-4271-464A-8F81-218C970B2605}"/>
          </ac:graphicFrameMkLst>
        </pc:graphicFrameChg>
        <pc:picChg chg="add del mod">
          <ac:chgData name="Leventhal, Brian C - leventbc" userId="3adb2060-2beb-4a7d-9680-0848e8f14df8" providerId="ADAL" clId="{357D1710-6A76-4556-8485-F00C8675E2D2}" dt="2022-01-14T13:44:12.024" v="203" actId="478"/>
          <ac:picMkLst>
            <pc:docMk/>
            <pc:sldMk cId="395232081" sldId="259"/>
            <ac:picMk id="7" creationId="{4161E04D-9E10-4FB9-BA91-62E3354A5790}"/>
          </ac:picMkLst>
        </pc:picChg>
        <pc:picChg chg="add del mod">
          <ac:chgData name="Leventhal, Brian C - leventbc" userId="3adb2060-2beb-4a7d-9680-0848e8f14df8" providerId="ADAL" clId="{357D1710-6A76-4556-8485-F00C8675E2D2}" dt="2022-01-14T13:45:21.499" v="317" actId="478"/>
          <ac:picMkLst>
            <pc:docMk/>
            <pc:sldMk cId="395232081" sldId="259"/>
            <ac:picMk id="9" creationId="{AB331C1D-4249-42C0-BFAE-953EA3EFC0CF}"/>
          </ac:picMkLst>
        </pc:picChg>
        <pc:cxnChg chg="add mod ord">
          <ac:chgData name="Leventhal, Brian C - leventbc" userId="3adb2060-2beb-4a7d-9680-0848e8f14df8" providerId="ADAL" clId="{357D1710-6A76-4556-8485-F00C8675E2D2}" dt="2022-01-14T14:21:54.849" v="625" actId="167"/>
          <ac:cxnSpMkLst>
            <pc:docMk/>
            <pc:sldMk cId="395232081" sldId="259"/>
            <ac:cxnSpMk id="33" creationId="{090F8037-1E8F-4B8D-81FC-B1BDE85873D9}"/>
          </ac:cxnSpMkLst>
        </pc:cxnChg>
      </pc:sldChg>
      <pc:sldChg chg="modSp add del mod modTransition">
        <pc:chgData name="Leventhal, Brian C - leventbc" userId="3adb2060-2beb-4a7d-9680-0848e8f14df8" providerId="ADAL" clId="{357D1710-6A76-4556-8485-F00C8675E2D2}" dt="2022-01-14T14:23:42.759" v="651" actId="47"/>
        <pc:sldMkLst>
          <pc:docMk/>
          <pc:sldMk cId="1771469441" sldId="260"/>
        </pc:sldMkLst>
        <pc:spChg chg="mod">
          <ac:chgData name="Leventhal, Brian C - leventbc" userId="3adb2060-2beb-4a7d-9680-0848e8f14df8" providerId="ADAL" clId="{357D1710-6A76-4556-8485-F00C8675E2D2}" dt="2022-01-14T13:55:07.261" v="451"/>
          <ac:spMkLst>
            <pc:docMk/>
            <pc:sldMk cId="1771469441" sldId="260"/>
            <ac:spMk id="17" creationId="{4E54E86E-7836-4C72-98F8-F17202A7F02E}"/>
          </ac:spMkLst>
        </pc:spChg>
        <pc:graphicFrameChg chg="mod modGraphic">
          <ac:chgData name="Leventhal, Brian C - leventbc" userId="3adb2060-2beb-4a7d-9680-0848e8f14df8" providerId="ADAL" clId="{357D1710-6A76-4556-8485-F00C8675E2D2}" dt="2022-01-14T13:52:19.871" v="399" actId="2085"/>
          <ac:graphicFrameMkLst>
            <pc:docMk/>
            <pc:sldMk cId="1771469441" sldId="260"/>
            <ac:graphicFrameMk id="13" creationId="{D04C8CAD-4271-464A-8F81-218C970B2605}"/>
          </ac:graphicFrameMkLst>
        </pc:graphicFrameChg>
      </pc:sldChg>
      <pc:sldChg chg="modSp add del mod ord modTransition">
        <pc:chgData name="Leventhal, Brian C - leventbc" userId="3adb2060-2beb-4a7d-9680-0848e8f14df8" providerId="ADAL" clId="{357D1710-6A76-4556-8485-F00C8675E2D2}" dt="2022-01-14T14:25:55.253" v="670" actId="47"/>
        <pc:sldMkLst>
          <pc:docMk/>
          <pc:sldMk cId="4038191623" sldId="261"/>
        </pc:sldMkLst>
        <pc:spChg chg="mod">
          <ac:chgData name="Leventhal, Brian C - leventbc" userId="3adb2060-2beb-4a7d-9680-0848e8f14df8" providerId="ADAL" clId="{357D1710-6A76-4556-8485-F00C8675E2D2}" dt="2022-01-14T13:55:09.939" v="452"/>
          <ac:spMkLst>
            <pc:docMk/>
            <pc:sldMk cId="4038191623" sldId="261"/>
            <ac:spMk id="17" creationId="{4E54E86E-7836-4C72-98F8-F17202A7F02E}"/>
          </ac:spMkLst>
        </pc:spChg>
      </pc:sldChg>
      <pc:sldChg chg="add del">
        <pc:chgData name="Leventhal, Brian C - leventbc" userId="3adb2060-2beb-4a7d-9680-0848e8f14df8" providerId="ADAL" clId="{357D1710-6A76-4556-8485-F00C8675E2D2}" dt="2022-01-14T13:53:22.599" v="407"/>
        <pc:sldMkLst>
          <pc:docMk/>
          <pc:sldMk cId="928155046" sldId="262"/>
        </pc:sldMkLst>
      </pc:sldChg>
      <pc:sldChg chg="add del">
        <pc:chgData name="Leventhal, Brian C - leventbc" userId="3adb2060-2beb-4a7d-9680-0848e8f14df8" providerId="ADAL" clId="{357D1710-6A76-4556-8485-F00C8675E2D2}" dt="2022-01-14T13:53:12.052" v="405" actId="47"/>
        <pc:sldMkLst>
          <pc:docMk/>
          <pc:sldMk cId="2111745001" sldId="262"/>
        </pc:sldMkLst>
      </pc:sldChg>
      <pc:sldChg chg="modSp add del mod ord modTransition">
        <pc:chgData name="Leventhal, Brian C - leventbc" userId="3adb2060-2beb-4a7d-9680-0848e8f14df8" providerId="ADAL" clId="{357D1710-6A76-4556-8485-F00C8675E2D2}" dt="2022-01-14T14:25:59.493" v="671" actId="47"/>
        <pc:sldMkLst>
          <pc:docMk/>
          <pc:sldMk cId="3007967165" sldId="262"/>
        </pc:sldMkLst>
        <pc:spChg chg="mod">
          <ac:chgData name="Leventhal, Brian C - leventbc" userId="3adb2060-2beb-4a7d-9680-0848e8f14df8" providerId="ADAL" clId="{357D1710-6A76-4556-8485-F00C8675E2D2}" dt="2022-01-14T13:55:12.344" v="453"/>
          <ac:spMkLst>
            <pc:docMk/>
            <pc:sldMk cId="3007967165" sldId="262"/>
            <ac:spMk id="17" creationId="{4E54E86E-7836-4C72-98F8-F17202A7F02E}"/>
          </ac:spMkLst>
        </pc:spChg>
        <pc:graphicFrameChg chg="mod modGraphic">
          <ac:chgData name="Leventhal, Brian C - leventbc" userId="3adb2060-2beb-4a7d-9680-0848e8f14df8" providerId="ADAL" clId="{357D1710-6A76-4556-8485-F00C8675E2D2}" dt="2022-01-14T13:53:49.201" v="416" actId="2084"/>
          <ac:graphicFrameMkLst>
            <pc:docMk/>
            <pc:sldMk cId="3007967165" sldId="262"/>
            <ac:graphicFrameMk id="13" creationId="{D04C8CAD-4271-464A-8F81-218C970B2605}"/>
          </ac:graphicFrameMkLst>
        </pc:graphicFrameChg>
      </pc:sldChg>
      <pc:sldChg chg="addSp delSp modSp new del mod modTransition modClrScheme chgLayout">
        <pc:chgData name="Leventhal, Brian C - leventbc" userId="3adb2060-2beb-4a7d-9680-0848e8f14df8" providerId="ADAL" clId="{357D1710-6A76-4556-8485-F00C8675E2D2}" dt="2022-01-14T14:43:34.012" v="857" actId="47"/>
        <pc:sldMkLst>
          <pc:docMk/>
          <pc:sldMk cId="523756502" sldId="263"/>
        </pc:sldMkLst>
        <pc:spChg chg="del">
          <ac:chgData name="Leventhal, Brian C - leventbc" userId="3adb2060-2beb-4a7d-9680-0848e8f14df8" providerId="ADAL" clId="{357D1710-6A76-4556-8485-F00C8675E2D2}" dt="2022-01-14T13:59:33.845" v="483" actId="700"/>
          <ac:spMkLst>
            <pc:docMk/>
            <pc:sldMk cId="523756502" sldId="263"/>
            <ac:spMk id="2" creationId="{59FC061F-7CE7-4E86-BD30-4C52AB0514B4}"/>
          </ac:spMkLst>
        </pc:spChg>
        <pc:spChg chg="del">
          <ac:chgData name="Leventhal, Brian C - leventbc" userId="3adb2060-2beb-4a7d-9680-0848e8f14df8" providerId="ADAL" clId="{357D1710-6A76-4556-8485-F00C8675E2D2}" dt="2022-01-14T13:59:33.845" v="483" actId="700"/>
          <ac:spMkLst>
            <pc:docMk/>
            <pc:sldMk cId="523756502" sldId="263"/>
            <ac:spMk id="3" creationId="{C0A47ADF-D915-4519-A74A-F78B1CEC7C29}"/>
          </ac:spMkLst>
        </pc:spChg>
        <pc:spChg chg="mod ord">
          <ac:chgData name="Leventhal, Brian C - leventbc" userId="3adb2060-2beb-4a7d-9680-0848e8f14df8" providerId="ADAL" clId="{357D1710-6A76-4556-8485-F00C8675E2D2}" dt="2022-01-14T13:59:33.845" v="483" actId="700"/>
          <ac:spMkLst>
            <pc:docMk/>
            <pc:sldMk cId="523756502" sldId="263"/>
            <ac:spMk id="4" creationId="{D3EC6F10-AF7C-4D08-8C12-6EA0FCF92DC3}"/>
          </ac:spMkLst>
        </pc:spChg>
        <pc:graphicFrameChg chg="add mod modGraphic">
          <ac:chgData name="Leventhal, Brian C - leventbc" userId="3adb2060-2beb-4a7d-9680-0848e8f14df8" providerId="ADAL" clId="{357D1710-6A76-4556-8485-F00C8675E2D2}" dt="2022-01-14T14:07:02.174" v="532" actId="962"/>
          <ac:graphicFrameMkLst>
            <pc:docMk/>
            <pc:sldMk cId="523756502" sldId="263"/>
            <ac:graphicFrameMk id="5" creationId="{BD0446F6-3BAE-47CF-A251-98714D5916A1}"/>
          </ac:graphicFrameMkLst>
        </pc:graphicFrameChg>
      </pc:sldChg>
      <pc:sldChg chg="delSp add del mod">
        <pc:chgData name="Leventhal, Brian C - leventbc" userId="3adb2060-2beb-4a7d-9680-0848e8f14df8" providerId="ADAL" clId="{357D1710-6A76-4556-8485-F00C8675E2D2}" dt="2022-01-14T14:23:41.525" v="650" actId="47"/>
        <pc:sldMkLst>
          <pc:docMk/>
          <pc:sldMk cId="2359220330" sldId="264"/>
        </pc:sldMkLst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0" creationId="{26FFB5DD-06D5-438F-B4D8-E147FED2335F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1" creationId="{ECC56A54-1E75-4586-B522-903F3B920BB5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2" creationId="{D6FD0562-F165-47BD-B3A4-7CC2FAB29A7D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3" creationId="{128B0D1A-6143-4C52-806D-25125BCB9924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6" creationId="{7719FA3F-C220-412D-AA72-791DEDA757E3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8" creationId="{1BEC5D85-193C-4AA2-B35B-E10B5C348BB7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9" creationId="{FD755927-8722-4A34-B1D6-F84B50D6ABAB}"/>
          </ac:spMkLst>
        </pc:spChg>
      </pc:sldChg>
      <pc:sldChg chg="addSp delSp modSp add del mod delAnim modAnim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2504152523" sldId="264"/>
        </pc:sldMkLst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0" creationId="{26FFB5DD-06D5-438F-B4D8-E147FED2335F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1" creationId="{ECC56A54-1E75-4586-B522-903F3B920BB5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2" creationId="{D6FD0562-F165-47BD-B3A4-7CC2FAB29A7D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3" creationId="{128B0D1A-6143-4C52-806D-25125BCB9924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6" creationId="{7719FA3F-C220-412D-AA72-791DEDA757E3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8" creationId="{1BEC5D85-193C-4AA2-B35B-E10B5C348BB7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9" creationId="{FD755927-8722-4A34-B1D6-F84B50D6ABAB}"/>
          </ac:spMkLst>
        </pc:spChg>
        <pc:spChg chg="mod">
          <ac:chgData name="Leventhal, Brian C - leventbc" userId="3adb2060-2beb-4a7d-9680-0848e8f14df8" providerId="ADAL" clId="{357D1710-6A76-4556-8485-F00C8675E2D2}" dt="2022-01-14T14:27:24.548" v="679" actId="164"/>
          <ac:spMkLst>
            <pc:docMk/>
            <pc:sldMk cId="2504152523" sldId="264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357D1710-6A76-4556-8485-F00C8675E2D2}" dt="2022-01-14T14:27:24.548" v="679" actId="164"/>
          <ac:spMkLst>
            <pc:docMk/>
            <pc:sldMk cId="2504152523" sldId="264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357D1710-6A76-4556-8485-F00C8675E2D2}" dt="2022-01-14T14:27:24.548" v="679" actId="164"/>
          <ac:spMkLst>
            <pc:docMk/>
            <pc:sldMk cId="2504152523" sldId="264"/>
            <ac:spMk id="37" creationId="{E212F742-7841-497D-BA9C-22CBB64AA7A2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39" creationId="{D9DCBEA4-F405-49E1-9701-0B6E48097856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41" creationId="{F5DBDE44-AB41-4036-B2A4-DF9A9F3EB77C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43" creationId="{662DC7BA-B253-4CA2-81C4-12DB8D44843B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45" creationId="{28D323BF-DF85-4DFF-8151-44B15A2FF0B5}"/>
          </ac:spMkLst>
        </pc:spChg>
        <pc:grpChg chg="add mod">
          <ac:chgData name="Leventhal, Brian C - leventbc" userId="3adb2060-2beb-4a7d-9680-0848e8f14df8" providerId="ADAL" clId="{357D1710-6A76-4556-8485-F00C8675E2D2}" dt="2022-01-14T14:28:55.755" v="690" actId="962"/>
          <ac:grpSpMkLst>
            <pc:docMk/>
            <pc:sldMk cId="2504152523" sldId="264"/>
            <ac:grpSpMk id="2" creationId="{D421A37D-A428-4CD1-83A7-1D9F65A3020E}"/>
          </ac:grpSpMkLst>
        </pc:grpChg>
        <pc:picChg chg="del">
          <ac:chgData name="Leventhal, Brian C - leventbc" userId="3adb2060-2beb-4a7d-9680-0848e8f14df8" providerId="ADAL" clId="{357D1710-6A76-4556-8485-F00C8675E2D2}" dt="2022-01-14T14:35:49.484" v="739" actId="478"/>
          <ac:picMkLst>
            <pc:docMk/>
            <pc:sldMk cId="2504152523" sldId="264"/>
            <ac:picMk id="3" creationId="{0E19C77A-D8AC-4D9F-B794-D91141CAD7DE}"/>
          </ac:picMkLst>
        </pc:picChg>
        <pc:picChg chg="add del mod">
          <ac:chgData name="Leventhal, Brian C - leventbc" userId="3adb2060-2beb-4a7d-9680-0848e8f14df8" providerId="ADAL" clId="{357D1710-6A76-4556-8485-F00C8675E2D2}" dt="2022-01-14T14:35:46.904" v="738" actId="478"/>
          <ac:picMkLst>
            <pc:docMk/>
            <pc:sldMk cId="2504152523" sldId="264"/>
            <ac:picMk id="24" creationId="{2CBEDCBC-7579-4D9C-AA45-3F0BEFF67B37}"/>
          </ac:picMkLst>
        </pc:picChg>
      </pc:sldChg>
      <pc:sldChg chg="delSp add del mod modTransition">
        <pc:chgData name="Leventhal, Brian C - leventbc" userId="3adb2060-2beb-4a7d-9680-0848e8f14df8" providerId="ADAL" clId="{357D1710-6A76-4556-8485-F00C8675E2D2}" dt="2022-01-14T14:22:48.061" v="632" actId="47"/>
        <pc:sldMkLst>
          <pc:docMk/>
          <pc:sldMk cId="1372863648" sldId="265"/>
        </pc:sldMkLst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2" creationId="{D6FD0562-F165-47BD-B3A4-7CC2FAB29A7D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3" creationId="{128B0D1A-6143-4C52-806D-25125BCB9924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6" creationId="{7719FA3F-C220-412D-AA72-791DEDA757E3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8" creationId="{1BEC5D85-193C-4AA2-B35B-E10B5C348BB7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9" creationId="{FD755927-8722-4A34-B1D6-F84B50D6ABAB}"/>
          </ac:spMkLst>
        </pc:spChg>
        <pc:spChg chg="del">
          <ac:chgData name="Leventhal, Brian C - leventbc" userId="3adb2060-2beb-4a7d-9680-0848e8f14df8" providerId="ADAL" clId="{357D1710-6A76-4556-8485-F00C8675E2D2}" dt="2022-01-14T14:22:11.533" v="630" actId="478"/>
          <ac:spMkLst>
            <pc:docMk/>
            <pc:sldMk cId="1372863648" sldId="265"/>
            <ac:spMk id="30" creationId="{856B8AB2-93E8-4651-A912-379DE4945731}"/>
          </ac:spMkLst>
        </pc:spChg>
        <pc:spChg chg="del">
          <ac:chgData name="Leventhal, Brian C - leventbc" userId="3adb2060-2beb-4a7d-9680-0848e8f14df8" providerId="ADAL" clId="{357D1710-6A76-4556-8485-F00C8675E2D2}" dt="2022-01-14T14:22:11.533" v="630" actId="478"/>
          <ac:spMkLst>
            <pc:docMk/>
            <pc:sldMk cId="1372863648" sldId="265"/>
            <ac:spMk id="31" creationId="{AD0B19EE-DA59-4741-983F-61243645B3F4}"/>
          </ac:spMkLst>
        </pc:spChg>
      </pc:sldChg>
      <pc:sldChg chg="addSp delSp modSp add del mod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1524492555" sldId="265"/>
        </pc:sldMkLst>
        <pc:spChg chg="mod topLvl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20" creationId="{26FFB5DD-06D5-438F-B4D8-E147FED2335F}"/>
          </ac:spMkLst>
        </pc:spChg>
        <pc:spChg chg="mod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21" creationId="{ECC56A54-1E75-4586-B522-903F3B920BB5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2" creationId="{D6FD0562-F165-47BD-B3A4-7CC2FAB29A7D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3" creationId="{128B0D1A-6143-4C52-806D-25125BCB9924}"/>
          </ac:spMkLst>
        </pc:spChg>
        <pc:spChg chg="add del mod">
          <ac:chgData name="Leventhal, Brian C - leventbc" userId="3adb2060-2beb-4a7d-9680-0848e8f14df8" providerId="ADAL" clId="{357D1710-6A76-4556-8485-F00C8675E2D2}" dt="2022-01-14T14:27:44.428" v="684" actId="478"/>
          <ac:spMkLst>
            <pc:docMk/>
            <pc:sldMk cId="1524492555" sldId="265"/>
            <ac:spMk id="24" creationId="{2D695424-6203-4482-8219-1CB5F8064D44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27:48.954" v="685" actId="478"/>
          <ac:spMkLst>
            <pc:docMk/>
            <pc:sldMk cId="1524492555" sldId="265"/>
            <ac:spMk id="25" creationId="{F361384C-DC79-478F-87EC-3191F583DABE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6" creationId="{7719FA3F-C220-412D-AA72-791DEDA757E3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8" creationId="{1BEC5D85-193C-4AA2-B35B-E10B5C348BB7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9" creationId="{FD755927-8722-4A34-B1D6-F84B50D6ABAB}"/>
          </ac:spMkLst>
        </pc:spChg>
        <pc:spChg chg="del">
          <ac:chgData name="Leventhal, Brian C - leventbc" userId="3adb2060-2beb-4a7d-9680-0848e8f14df8" providerId="ADAL" clId="{357D1710-6A76-4556-8485-F00C8675E2D2}" dt="2022-01-14T14:26:15.299" v="675" actId="478"/>
          <ac:spMkLst>
            <pc:docMk/>
            <pc:sldMk cId="1524492555" sldId="265"/>
            <ac:spMk id="30" creationId="{856B8AB2-93E8-4651-A912-379DE4945731}"/>
          </ac:spMkLst>
        </pc:spChg>
        <pc:spChg chg="del">
          <ac:chgData name="Leventhal, Brian C - leventbc" userId="3adb2060-2beb-4a7d-9680-0848e8f14df8" providerId="ADAL" clId="{357D1710-6A76-4556-8485-F00C8675E2D2}" dt="2022-01-14T14:26:15.299" v="675" actId="478"/>
          <ac:spMkLst>
            <pc:docMk/>
            <pc:sldMk cId="1524492555" sldId="265"/>
            <ac:spMk id="31" creationId="{AD0B19EE-DA59-4741-983F-61243645B3F4}"/>
          </ac:spMkLst>
        </pc:spChg>
        <pc:spChg chg="add mod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32" creationId="{CE423A94-C342-4F10-88BB-7A9A4966963D}"/>
          </ac:spMkLst>
        </pc:spChg>
        <pc:spChg chg="add mod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34" creationId="{7770CB1C-6AF0-4B9C-9D98-C9819021B239}"/>
          </ac:spMkLst>
        </pc:spChg>
        <pc:spChg chg="del">
          <ac:chgData name="Leventhal, Brian C - leventbc" userId="3adb2060-2beb-4a7d-9680-0848e8f14df8" providerId="ADAL" clId="{357D1710-6A76-4556-8485-F00C8675E2D2}" dt="2022-01-14T14:26:15.299" v="675" actId="478"/>
          <ac:spMkLst>
            <pc:docMk/>
            <pc:sldMk cId="1524492555" sldId="26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39" creationId="{D9DCBEA4-F405-49E1-9701-0B6E48097856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41" creationId="{F5DBDE44-AB41-4036-B2A4-DF9A9F3EB77C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43" creationId="{662DC7BA-B253-4CA2-81C4-12DB8D44843B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45" creationId="{28D323BF-DF85-4DFF-8151-44B15A2FF0B5}"/>
          </ac:spMkLst>
        </pc:spChg>
        <pc:grpChg chg="add del mod ord">
          <ac:chgData name="Leventhal, Brian C - leventbc" userId="3adb2060-2beb-4a7d-9680-0848e8f14df8" providerId="ADAL" clId="{357D1710-6A76-4556-8485-F00C8675E2D2}" dt="2022-01-14T14:27:48.954" v="685" actId="478"/>
          <ac:grpSpMkLst>
            <pc:docMk/>
            <pc:sldMk cId="1524492555" sldId="265"/>
            <ac:grpSpMk id="2" creationId="{2E717840-B0A6-462A-B8B3-220BD36CEC26}"/>
          </ac:grpSpMkLst>
        </pc:grpChg>
        <pc:grpChg chg="add mod">
          <ac:chgData name="Leventhal, Brian C - leventbc" userId="3adb2060-2beb-4a7d-9680-0848e8f14df8" providerId="ADAL" clId="{357D1710-6A76-4556-8485-F00C8675E2D2}" dt="2022-01-14T14:28:47.744" v="689" actId="962"/>
          <ac:grpSpMkLst>
            <pc:docMk/>
            <pc:sldMk cId="1524492555" sldId="265"/>
            <ac:grpSpMk id="3" creationId="{9E70405D-4E48-42F6-8F26-F3BEBE8A46DF}"/>
          </ac:grpSpMkLst>
        </pc:grpChg>
      </pc:sldChg>
      <pc:sldChg chg="delSp modSp add del mod ord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1402983969" sldId="266"/>
        </pc:sldMkLst>
        <pc:grpChg chg="del">
          <ac:chgData name="Leventhal, Brian C - leventbc" userId="3adb2060-2beb-4a7d-9680-0848e8f14df8" providerId="ADAL" clId="{357D1710-6A76-4556-8485-F00C8675E2D2}" dt="2022-01-14T14:32:12.910" v="719" actId="478"/>
          <ac:grpSpMkLst>
            <pc:docMk/>
            <pc:sldMk cId="1402983969" sldId="266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32:12.910" v="719" actId="478"/>
          <ac:grpSpMkLst>
            <pc:docMk/>
            <pc:sldMk cId="1402983969" sldId="266"/>
            <ac:grpSpMk id="51" creationId="{B33F6493-5930-4A4F-9E40-C41B8EDB2956}"/>
          </ac:grpSpMkLst>
        </pc:grpChg>
        <pc:grpChg chg="mod">
          <ac:chgData name="Leventhal, Brian C - leventbc" userId="3adb2060-2beb-4a7d-9680-0848e8f14df8" providerId="ADAL" clId="{357D1710-6A76-4556-8485-F00C8675E2D2}" dt="2022-01-14T14:32:22.686" v="721" actId="962"/>
          <ac:grpSpMkLst>
            <pc:docMk/>
            <pc:sldMk cId="1402983969" sldId="266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32:15.816" v="720" actId="478"/>
          <ac:grpSpMkLst>
            <pc:docMk/>
            <pc:sldMk cId="1402983969" sldId="266"/>
            <ac:grpSpMk id="54" creationId="{375B0B05-8AA4-47C8-B0CB-B385E2CC4C1F}"/>
          </ac:grpSpMkLst>
        </pc:grpChg>
        <pc:grpChg chg="del">
          <ac:chgData name="Leventhal, Brian C - leventbc" userId="3adb2060-2beb-4a7d-9680-0848e8f14df8" providerId="ADAL" clId="{357D1710-6A76-4556-8485-F00C8675E2D2}" dt="2022-01-14T14:32:15.816" v="720" actId="478"/>
          <ac:grpSpMkLst>
            <pc:docMk/>
            <pc:sldMk cId="1402983969" sldId="266"/>
            <ac:grpSpMk id="55" creationId="{BD3B58CC-EC90-4D61-AF09-86731E175FC4}"/>
          </ac:grpSpMkLst>
        </pc:grpChg>
      </pc:sldChg>
      <pc:sldChg chg="delSp modSp add del mod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2276824081" sldId="267"/>
        </pc:sldMkLst>
        <pc:grpChg chg="del">
          <ac:chgData name="Leventhal, Brian C - leventbc" userId="3adb2060-2beb-4a7d-9680-0848e8f14df8" providerId="ADAL" clId="{357D1710-6A76-4556-8485-F00C8675E2D2}" dt="2022-01-14T14:32:51.866" v="729" actId="478"/>
          <ac:grpSpMkLst>
            <pc:docMk/>
            <pc:sldMk cId="2276824081" sldId="267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32:51.866" v="729" actId="478"/>
          <ac:grpSpMkLst>
            <pc:docMk/>
            <pc:sldMk cId="2276824081" sldId="267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32:51.866" v="729" actId="478"/>
          <ac:grpSpMkLst>
            <pc:docMk/>
            <pc:sldMk cId="2276824081" sldId="267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32:51.866" v="729" actId="478"/>
          <ac:grpSpMkLst>
            <pc:docMk/>
            <pc:sldMk cId="2276824081" sldId="267"/>
            <ac:grpSpMk id="54" creationId="{375B0B05-8AA4-47C8-B0CB-B385E2CC4C1F}"/>
          </ac:grpSpMkLst>
        </pc:grpChg>
        <pc:grpChg chg="mod">
          <ac:chgData name="Leventhal, Brian C - leventbc" userId="3adb2060-2beb-4a7d-9680-0848e8f14df8" providerId="ADAL" clId="{357D1710-6A76-4556-8485-F00C8675E2D2}" dt="2022-01-14T14:32:59.369" v="730" actId="962"/>
          <ac:grpSpMkLst>
            <pc:docMk/>
            <pc:sldMk cId="2276824081" sldId="267"/>
            <ac:grpSpMk id="55" creationId="{BD3B58CC-EC90-4D61-AF09-86731E175FC4}"/>
          </ac:grpSpMkLst>
        </pc:grpChg>
      </pc:sldChg>
      <pc:sldChg chg="delSp modSp add del mod ord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3210682093" sldId="268"/>
        </pc:sldMkLst>
        <pc:grpChg chg="del">
          <ac:chgData name="Leventhal, Brian C - leventbc" userId="3adb2060-2beb-4a7d-9680-0848e8f14df8" providerId="ADAL" clId="{357D1710-6A76-4556-8485-F00C8675E2D2}" dt="2022-01-14T14:32:32.267" v="724" actId="478"/>
          <ac:grpSpMkLst>
            <pc:docMk/>
            <pc:sldMk cId="3210682093" sldId="268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32:32.267" v="724" actId="478"/>
          <ac:grpSpMkLst>
            <pc:docMk/>
            <pc:sldMk cId="3210682093" sldId="268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32:32.267" v="724" actId="478"/>
          <ac:grpSpMkLst>
            <pc:docMk/>
            <pc:sldMk cId="3210682093" sldId="268"/>
            <ac:grpSpMk id="52" creationId="{28C2CCD7-D9B7-477F-8DD4-1CED768491E0}"/>
          </ac:grpSpMkLst>
        </pc:grpChg>
        <pc:grpChg chg="mod">
          <ac:chgData name="Leventhal, Brian C - leventbc" userId="3adb2060-2beb-4a7d-9680-0848e8f14df8" providerId="ADAL" clId="{357D1710-6A76-4556-8485-F00C8675E2D2}" dt="2022-01-14T14:32:42.601" v="726" actId="962"/>
          <ac:grpSpMkLst>
            <pc:docMk/>
            <pc:sldMk cId="3210682093" sldId="268"/>
            <ac:grpSpMk id="54" creationId="{375B0B05-8AA4-47C8-B0CB-B385E2CC4C1F}"/>
          </ac:grpSpMkLst>
        </pc:grpChg>
        <pc:grpChg chg="del">
          <ac:chgData name="Leventhal, Brian C - leventbc" userId="3adb2060-2beb-4a7d-9680-0848e8f14df8" providerId="ADAL" clId="{357D1710-6A76-4556-8485-F00C8675E2D2}" dt="2022-01-14T14:32:34.880" v="725" actId="478"/>
          <ac:grpSpMkLst>
            <pc:docMk/>
            <pc:sldMk cId="3210682093" sldId="268"/>
            <ac:grpSpMk id="55" creationId="{BD3B58CC-EC90-4D61-AF09-86731E175FC4}"/>
          </ac:grpSpMkLst>
        </pc:grpChg>
      </pc:sldChg>
      <pc:sldChg chg="add del">
        <pc:chgData name="Leventhal, Brian C - leventbc" userId="3adb2060-2beb-4a7d-9680-0848e8f14df8" providerId="ADAL" clId="{357D1710-6A76-4556-8485-F00C8675E2D2}" dt="2022-01-14T14:34:14.077" v="734" actId="47"/>
        <pc:sldMkLst>
          <pc:docMk/>
          <pc:sldMk cId="40271547" sldId="269"/>
        </pc:sldMkLst>
      </pc:sldChg>
      <pc:sldChg chg="modSp add del mod ord">
        <pc:chgData name="Leventhal, Brian C - leventbc" userId="3adb2060-2beb-4a7d-9680-0848e8f14df8" providerId="ADAL" clId="{357D1710-6A76-4556-8485-F00C8675E2D2}" dt="2022-01-14T14:36:51.460" v="771" actId="47"/>
        <pc:sldMkLst>
          <pc:docMk/>
          <pc:sldMk cId="2196495884" sldId="269"/>
        </pc:sldMkLst>
        <pc:spChg chg="mod">
          <ac:chgData name="Leventhal, Brian C - leventbc" userId="3adb2060-2beb-4a7d-9680-0848e8f14df8" providerId="ADAL" clId="{357D1710-6A76-4556-8485-F00C8675E2D2}" dt="2022-01-14T14:36:47.937" v="770" actId="20577"/>
          <ac:spMkLst>
            <pc:docMk/>
            <pc:sldMk cId="2196495884" sldId="269"/>
            <ac:spMk id="17" creationId="{4E54E86E-7836-4C72-98F8-F17202A7F02E}"/>
          </ac:spMkLst>
        </pc:spChg>
      </pc:sldChg>
      <pc:sldChg chg="delSp modSp add del mod">
        <pc:chgData name="Leventhal, Brian C - leventbc" userId="3adb2060-2beb-4a7d-9680-0848e8f14df8" providerId="ADAL" clId="{357D1710-6A76-4556-8485-F00C8675E2D2}" dt="2022-01-14T14:43:31.822" v="856" actId="47"/>
        <pc:sldMkLst>
          <pc:docMk/>
          <pc:sldMk cId="3686652396" sldId="269"/>
        </pc:sldMkLst>
        <pc:spChg chg="mod">
          <ac:chgData name="Leventhal, Brian C - leventbc" userId="3adb2060-2beb-4a7d-9680-0848e8f14df8" providerId="ADAL" clId="{357D1710-6A76-4556-8485-F00C8675E2D2}" dt="2022-01-14T14:39:10.053" v="827" actId="20577"/>
          <ac:spMkLst>
            <pc:docMk/>
            <pc:sldMk cId="3686652396" sldId="269"/>
            <ac:spMk id="17" creationId="{4E54E86E-7836-4C72-98F8-F17202A7F02E}"/>
          </ac:spMkLst>
        </pc:spChg>
        <pc:spChg chg="mod">
          <ac:chgData name="Leventhal, Brian C - leventbc" userId="3adb2060-2beb-4a7d-9680-0848e8f14df8" providerId="ADAL" clId="{357D1710-6A76-4556-8485-F00C8675E2D2}" dt="2022-01-14T14:38:14.336" v="786" actId="14100"/>
          <ac:spMkLst>
            <pc:docMk/>
            <pc:sldMk cId="3686652396" sldId="269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357D1710-6A76-4556-8485-F00C8675E2D2}" dt="2022-01-14T14:39:48.826" v="839" actId="14100"/>
          <ac:spMkLst>
            <pc:docMk/>
            <pc:sldMk cId="3686652396" sldId="269"/>
            <ac:spMk id="23" creationId="{128B0D1A-6143-4C52-806D-25125BCB9924}"/>
          </ac:spMkLst>
        </pc:spChg>
        <pc:spChg chg="mod">
          <ac:chgData name="Leventhal, Brian C - leventbc" userId="3adb2060-2beb-4a7d-9680-0848e8f14df8" providerId="ADAL" clId="{357D1710-6A76-4556-8485-F00C8675E2D2}" dt="2022-01-14T14:38:57.354" v="798" actId="14100"/>
          <ac:spMkLst>
            <pc:docMk/>
            <pc:sldMk cId="3686652396" sldId="269"/>
            <ac:spMk id="26" creationId="{7719FA3F-C220-412D-AA72-791DEDA757E3}"/>
          </ac:spMkLst>
        </pc:spChg>
        <pc:spChg chg="mod">
          <ac:chgData name="Leventhal, Brian C - leventbc" userId="3adb2060-2beb-4a7d-9680-0848e8f14df8" providerId="ADAL" clId="{357D1710-6A76-4556-8485-F00C8675E2D2}" dt="2022-01-14T14:37:28.832" v="778" actId="14100"/>
          <ac:spMkLst>
            <pc:docMk/>
            <pc:sldMk cId="3686652396" sldId="269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357D1710-6A76-4556-8485-F00C8675E2D2}" dt="2022-01-14T14:38:05.032" v="783" actId="2711"/>
          <ac:spMkLst>
            <pc:docMk/>
            <pc:sldMk cId="3686652396" sldId="269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357D1710-6A76-4556-8485-F00C8675E2D2}" dt="2022-01-14T14:39:04.138" v="800" actId="20577"/>
          <ac:spMkLst>
            <pc:docMk/>
            <pc:sldMk cId="3686652396" sldId="269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357D1710-6A76-4556-8485-F00C8675E2D2}" dt="2022-01-14T14:39:40.005" v="837" actId="1076"/>
          <ac:spMkLst>
            <pc:docMk/>
            <pc:sldMk cId="3686652396" sldId="269"/>
            <ac:spMk id="41" creationId="{F5DBDE44-AB41-4036-B2A4-DF9A9F3EB77C}"/>
          </ac:spMkLst>
        </pc:spChg>
        <pc:spChg chg="mod">
          <ac:chgData name="Leventhal, Brian C - leventbc" userId="3adb2060-2beb-4a7d-9680-0848e8f14df8" providerId="ADAL" clId="{357D1710-6A76-4556-8485-F00C8675E2D2}" dt="2022-01-14T14:39:36.126" v="836" actId="1076"/>
          <ac:spMkLst>
            <pc:docMk/>
            <pc:sldMk cId="3686652396" sldId="269"/>
            <ac:spMk id="43" creationId="{662DC7BA-B253-4CA2-81C4-12DB8D44843B}"/>
          </ac:spMkLst>
        </pc:spChg>
        <pc:grpChg chg="mod">
          <ac:chgData name="Leventhal, Brian C - leventbc" userId="3adb2060-2beb-4a7d-9680-0848e8f14df8" providerId="ADAL" clId="{357D1710-6A76-4556-8485-F00C8675E2D2}" dt="2022-01-14T14:39:28.258" v="834" actId="1076"/>
          <ac:grpSpMkLst>
            <pc:docMk/>
            <pc:sldMk cId="3686652396" sldId="269"/>
            <ac:grpSpMk id="50" creationId="{668DB86D-2A6B-4174-93BD-2E026200D7CA}"/>
          </ac:grpSpMkLst>
        </pc:grpChg>
        <pc:grpChg chg="mod">
          <ac:chgData name="Leventhal, Brian C - leventbc" userId="3adb2060-2beb-4a7d-9680-0848e8f14df8" providerId="ADAL" clId="{357D1710-6A76-4556-8485-F00C8675E2D2}" dt="2022-01-14T14:39:28.258" v="834" actId="1076"/>
          <ac:grpSpMkLst>
            <pc:docMk/>
            <pc:sldMk cId="3686652396" sldId="269"/>
            <ac:grpSpMk id="51" creationId="{B33F6493-5930-4A4F-9E40-C41B8EDB2956}"/>
          </ac:grpSpMkLst>
        </pc:grpChg>
        <pc:grpChg chg="mod">
          <ac:chgData name="Leventhal, Brian C - leventbc" userId="3adb2060-2beb-4a7d-9680-0848e8f14df8" providerId="ADAL" clId="{357D1710-6A76-4556-8485-F00C8675E2D2}" dt="2022-01-14T14:39:28.258" v="834" actId="1076"/>
          <ac:grpSpMkLst>
            <pc:docMk/>
            <pc:sldMk cId="3686652396" sldId="269"/>
            <ac:grpSpMk id="52" creationId="{28C2CCD7-D9B7-477F-8DD4-1CED768491E0}"/>
          </ac:grpSpMkLst>
        </pc:grpChg>
        <pc:grpChg chg="mod">
          <ac:chgData name="Leventhal, Brian C - leventbc" userId="3adb2060-2beb-4a7d-9680-0848e8f14df8" providerId="ADAL" clId="{357D1710-6A76-4556-8485-F00C8675E2D2}" dt="2022-01-14T14:39:28.258" v="834" actId="1076"/>
          <ac:grpSpMkLst>
            <pc:docMk/>
            <pc:sldMk cId="3686652396" sldId="269"/>
            <ac:grpSpMk id="54" creationId="{375B0B05-8AA4-47C8-B0CB-B385E2CC4C1F}"/>
          </ac:grpSpMkLst>
        </pc:grpChg>
        <pc:grpChg chg="del">
          <ac:chgData name="Leventhal, Brian C - leventbc" userId="3adb2060-2beb-4a7d-9680-0848e8f14df8" providerId="ADAL" clId="{357D1710-6A76-4556-8485-F00C8675E2D2}" dt="2022-01-14T14:39:21.354" v="833" actId="478"/>
          <ac:grpSpMkLst>
            <pc:docMk/>
            <pc:sldMk cId="3686652396" sldId="269"/>
            <ac:grpSpMk id="55" creationId="{BD3B58CC-EC90-4D61-AF09-86731E175FC4}"/>
          </ac:grpSpMkLst>
        </pc:grpChg>
      </pc:sldChg>
      <pc:sldChg chg="addSp delSp modSp add mod modTransition">
        <pc:chgData name="Leventhal, Brian C - leventbc" userId="3adb2060-2beb-4a7d-9680-0848e8f14df8" providerId="ADAL" clId="{357D1710-6A76-4556-8485-F00C8675E2D2}" dt="2022-01-14T14:48:48.023" v="881" actId="478"/>
        <pc:sldMkLst>
          <pc:docMk/>
          <pc:sldMk cId="99808946" sldId="270"/>
        </pc:sldMkLst>
        <pc:spChg chg="mod">
          <ac:chgData name="Leventhal, Brian C - leventbc" userId="3adb2060-2beb-4a7d-9680-0848e8f14df8" providerId="ADAL" clId="{357D1710-6A76-4556-8485-F00C8675E2D2}" dt="2022-01-14T14:45:04.154" v="871" actId="962"/>
          <ac:spMkLst>
            <pc:docMk/>
            <pc:sldMk cId="99808946" sldId="270"/>
            <ac:spMk id="17" creationId="{4E54E86E-7836-4C72-98F8-F17202A7F02E}"/>
          </ac:spMkLst>
        </pc:spChg>
        <pc:spChg chg="add del mod">
          <ac:chgData name="Leventhal, Brian C - leventbc" userId="3adb2060-2beb-4a7d-9680-0848e8f14df8" providerId="ADAL" clId="{357D1710-6A76-4556-8485-F00C8675E2D2}" dt="2022-01-14T14:48:48.023" v="881" actId="478"/>
          <ac:spMkLst>
            <pc:docMk/>
            <pc:sldMk cId="99808946" sldId="270"/>
            <ac:spMk id="24" creationId="{1847D824-9163-477B-8139-6588BC4791DC}"/>
          </ac:spMkLst>
        </pc:spChg>
        <pc:grpChg chg="mod">
          <ac:chgData name="Leventhal, Brian C - leventbc" userId="3adb2060-2beb-4a7d-9680-0848e8f14df8" providerId="ADAL" clId="{357D1710-6A76-4556-8485-F00C8675E2D2}" dt="2022-01-14T14:46:14.518" v="875" actId="962"/>
          <ac:grpSpMkLst>
            <pc:docMk/>
            <pc:sldMk cId="99808946" sldId="270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42:35.345" v="846" actId="478"/>
          <ac:grpSpMkLst>
            <pc:docMk/>
            <pc:sldMk cId="99808946" sldId="270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42:35.345" v="846" actId="478"/>
          <ac:grpSpMkLst>
            <pc:docMk/>
            <pc:sldMk cId="99808946" sldId="270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42:35.345" v="846" actId="478"/>
          <ac:grpSpMkLst>
            <pc:docMk/>
            <pc:sldMk cId="99808946" sldId="270"/>
            <ac:grpSpMk id="54" creationId="{375B0B05-8AA4-47C8-B0CB-B385E2CC4C1F}"/>
          </ac:grpSpMkLst>
        </pc:grpChg>
      </pc:sldChg>
      <pc:sldChg chg="delSp modSp add mod modTransition">
        <pc:chgData name="Leventhal, Brian C - leventbc" userId="3adb2060-2beb-4a7d-9680-0848e8f14df8" providerId="ADAL" clId="{357D1710-6A76-4556-8485-F00C8675E2D2}" dt="2022-01-14T14:46:39.505" v="876" actId="962"/>
        <pc:sldMkLst>
          <pc:docMk/>
          <pc:sldMk cId="3987835201" sldId="271"/>
        </pc:sldMkLst>
        <pc:spChg chg="mod">
          <ac:chgData name="Leventhal, Brian C - leventbc" userId="3adb2060-2beb-4a7d-9680-0848e8f14df8" providerId="ADAL" clId="{357D1710-6A76-4556-8485-F00C8675E2D2}" dt="2022-01-14T14:46:39.505" v="876" actId="962"/>
          <ac:spMkLst>
            <pc:docMk/>
            <pc:sldMk cId="3987835201" sldId="271"/>
            <ac:spMk id="17" creationId="{4E54E86E-7836-4C72-98F8-F17202A7F02E}"/>
          </ac:spMkLst>
        </pc:spChg>
        <pc:grpChg chg="del">
          <ac:chgData name="Leventhal, Brian C - leventbc" userId="3adb2060-2beb-4a7d-9680-0848e8f14df8" providerId="ADAL" clId="{357D1710-6A76-4556-8485-F00C8675E2D2}" dt="2022-01-14T14:42:44.883" v="847" actId="478"/>
          <ac:grpSpMkLst>
            <pc:docMk/>
            <pc:sldMk cId="3987835201" sldId="271"/>
            <ac:grpSpMk id="50" creationId="{668DB86D-2A6B-4174-93BD-2E026200D7CA}"/>
          </ac:grpSpMkLst>
        </pc:grpChg>
        <pc:grpChg chg="mod">
          <ac:chgData name="Leventhal, Brian C - leventbc" userId="3adb2060-2beb-4a7d-9680-0848e8f14df8" providerId="ADAL" clId="{357D1710-6A76-4556-8485-F00C8675E2D2}" dt="2022-01-14T14:43:23.405" v="854" actId="962"/>
          <ac:grpSpMkLst>
            <pc:docMk/>
            <pc:sldMk cId="3987835201" sldId="271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42:48.545" v="848" actId="478"/>
          <ac:grpSpMkLst>
            <pc:docMk/>
            <pc:sldMk cId="3987835201" sldId="271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42:48.545" v="848" actId="478"/>
          <ac:grpSpMkLst>
            <pc:docMk/>
            <pc:sldMk cId="3987835201" sldId="271"/>
            <ac:grpSpMk id="54" creationId="{375B0B05-8AA4-47C8-B0CB-B385E2CC4C1F}"/>
          </ac:grpSpMkLst>
        </pc:grpChg>
      </pc:sldChg>
      <pc:sldChg chg="delSp modSp add mod modTransition">
        <pc:chgData name="Leventhal, Brian C - leventbc" userId="3adb2060-2beb-4a7d-9680-0848e8f14df8" providerId="ADAL" clId="{357D1710-6A76-4556-8485-F00C8675E2D2}" dt="2022-01-14T14:46:44.322" v="877" actId="962"/>
        <pc:sldMkLst>
          <pc:docMk/>
          <pc:sldMk cId="3061064832" sldId="272"/>
        </pc:sldMkLst>
        <pc:spChg chg="mod">
          <ac:chgData name="Leventhal, Brian C - leventbc" userId="3adb2060-2beb-4a7d-9680-0848e8f14df8" providerId="ADAL" clId="{357D1710-6A76-4556-8485-F00C8675E2D2}" dt="2022-01-14T14:46:44.322" v="877" actId="962"/>
          <ac:spMkLst>
            <pc:docMk/>
            <pc:sldMk cId="3061064832" sldId="272"/>
            <ac:spMk id="17" creationId="{4E54E86E-7836-4C72-98F8-F17202A7F02E}"/>
          </ac:spMkLst>
        </pc:spChg>
        <pc:grpChg chg="del">
          <ac:chgData name="Leventhal, Brian C - leventbc" userId="3adb2060-2beb-4a7d-9680-0848e8f14df8" providerId="ADAL" clId="{357D1710-6A76-4556-8485-F00C8675E2D2}" dt="2022-01-14T14:42:52.756" v="849" actId="478"/>
          <ac:grpSpMkLst>
            <pc:docMk/>
            <pc:sldMk cId="3061064832" sldId="272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42:52.756" v="849" actId="478"/>
          <ac:grpSpMkLst>
            <pc:docMk/>
            <pc:sldMk cId="3061064832" sldId="272"/>
            <ac:grpSpMk id="51" creationId="{B33F6493-5930-4A4F-9E40-C41B8EDB2956}"/>
          </ac:grpSpMkLst>
        </pc:grpChg>
        <pc:grpChg chg="mod">
          <ac:chgData name="Leventhal, Brian C - leventbc" userId="3adb2060-2beb-4a7d-9680-0848e8f14df8" providerId="ADAL" clId="{357D1710-6A76-4556-8485-F00C8675E2D2}" dt="2022-01-14T14:43:17.375" v="853" actId="962"/>
          <ac:grpSpMkLst>
            <pc:docMk/>
            <pc:sldMk cId="3061064832" sldId="272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42:56.395" v="850" actId="478"/>
          <ac:grpSpMkLst>
            <pc:docMk/>
            <pc:sldMk cId="3061064832" sldId="272"/>
            <ac:grpSpMk id="54" creationId="{375B0B05-8AA4-47C8-B0CB-B385E2CC4C1F}"/>
          </ac:grpSpMkLst>
        </pc:grpChg>
      </pc:sldChg>
      <pc:sldChg chg="delSp modSp add mod modTransition">
        <pc:chgData name="Leventhal, Brian C - leventbc" userId="3adb2060-2beb-4a7d-9680-0848e8f14df8" providerId="ADAL" clId="{357D1710-6A76-4556-8485-F00C8675E2D2}" dt="2022-01-14T14:46:51.475" v="878" actId="962"/>
        <pc:sldMkLst>
          <pc:docMk/>
          <pc:sldMk cId="924156362" sldId="273"/>
        </pc:sldMkLst>
        <pc:spChg chg="mod">
          <ac:chgData name="Leventhal, Brian C - leventbc" userId="3adb2060-2beb-4a7d-9680-0848e8f14df8" providerId="ADAL" clId="{357D1710-6A76-4556-8485-F00C8675E2D2}" dt="2022-01-14T14:46:51.475" v="878" actId="962"/>
          <ac:spMkLst>
            <pc:docMk/>
            <pc:sldMk cId="924156362" sldId="273"/>
            <ac:spMk id="17" creationId="{4E54E86E-7836-4C72-98F8-F17202A7F02E}"/>
          </ac:spMkLst>
        </pc:spChg>
        <pc:grpChg chg="del">
          <ac:chgData name="Leventhal, Brian C - leventbc" userId="3adb2060-2beb-4a7d-9680-0848e8f14df8" providerId="ADAL" clId="{357D1710-6A76-4556-8485-F00C8675E2D2}" dt="2022-01-14T14:43:01.157" v="851" actId="478"/>
          <ac:grpSpMkLst>
            <pc:docMk/>
            <pc:sldMk cId="924156362" sldId="273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43:01.157" v="851" actId="478"/>
          <ac:grpSpMkLst>
            <pc:docMk/>
            <pc:sldMk cId="924156362" sldId="273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43:01.157" v="851" actId="478"/>
          <ac:grpSpMkLst>
            <pc:docMk/>
            <pc:sldMk cId="924156362" sldId="273"/>
            <ac:grpSpMk id="52" creationId="{28C2CCD7-D9B7-477F-8DD4-1CED768491E0}"/>
          </ac:grpSpMkLst>
        </pc:grpChg>
        <pc:grpChg chg="mod">
          <ac:chgData name="Leventhal, Brian C - leventbc" userId="3adb2060-2beb-4a7d-9680-0848e8f14df8" providerId="ADAL" clId="{357D1710-6A76-4556-8485-F00C8675E2D2}" dt="2022-01-14T14:43:10.508" v="852" actId="962"/>
          <ac:grpSpMkLst>
            <pc:docMk/>
            <pc:sldMk cId="924156362" sldId="273"/>
            <ac:grpSpMk id="54" creationId="{375B0B05-8AA4-47C8-B0CB-B385E2CC4C1F}"/>
          </ac:grpSpMkLst>
        </pc:grpChg>
      </pc:sldChg>
      <pc:sldChg chg="modSp add">
        <pc:chgData name="Leventhal, Brian C - leventbc" userId="3adb2060-2beb-4a7d-9680-0848e8f14df8" providerId="ADAL" clId="{357D1710-6A76-4556-8485-F00C8675E2D2}" dt="2022-01-14T14:46:58.014" v="879" actId="962"/>
        <pc:sldMkLst>
          <pc:docMk/>
          <pc:sldMk cId="2451656643" sldId="274"/>
        </pc:sldMkLst>
        <pc:spChg chg="mod">
          <ac:chgData name="Leventhal, Brian C - leventbc" userId="3adb2060-2beb-4a7d-9680-0848e8f14df8" providerId="ADAL" clId="{357D1710-6A76-4556-8485-F00C8675E2D2}" dt="2022-01-14T14:46:58.014" v="879" actId="962"/>
          <ac:spMkLst>
            <pc:docMk/>
            <pc:sldMk cId="2451656643" sldId="274"/>
            <ac:spMk id="17" creationId="{4E54E86E-7836-4C72-98F8-F17202A7F02E}"/>
          </ac:spMkLst>
        </pc:spChg>
      </pc:sldChg>
      <pc:sldChg chg="addSp delSp modSp add mod delAnim modAnim">
        <pc:chgData name="Leventhal, Brian C - leventbc" userId="3adb2060-2beb-4a7d-9680-0848e8f14df8" providerId="ADAL" clId="{357D1710-6A76-4556-8485-F00C8675E2D2}" dt="2022-01-14T14:58:20.580" v="985" actId="6549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357D1710-6A76-4556-8485-F00C8675E2D2}" dt="2022-01-14T14:55:59.394" v="957" actId="1076"/>
          <ac:spMkLst>
            <pc:docMk/>
            <pc:sldMk cId="2322221250" sldId="275"/>
            <ac:spMk id="4" creationId="{C33E6766-4A8B-4794-B25A-36D8F8AD8CD5}"/>
          </ac:spMkLst>
        </pc:spChg>
        <pc:spChg chg="mod">
          <ac:chgData name="Leventhal, Brian C - leventbc" userId="3adb2060-2beb-4a7d-9680-0848e8f14df8" providerId="ADAL" clId="{357D1710-6A76-4556-8485-F00C8675E2D2}" dt="2022-01-14T14:54:43.617" v="943" actId="20577"/>
          <ac:spMkLst>
            <pc:docMk/>
            <pc:sldMk cId="2322221250" sldId="275"/>
            <ac:spMk id="17" creationId="{4E54E86E-7836-4C72-98F8-F17202A7F02E}"/>
          </ac:spMkLst>
        </pc:spChg>
        <pc:spChg chg="del">
          <ac:chgData name="Leventhal, Brian C - leventbc" userId="3adb2060-2beb-4a7d-9680-0848e8f14df8" providerId="ADAL" clId="{357D1710-6A76-4556-8485-F00C8675E2D2}" dt="2022-01-14T14:52:15.243" v="894" actId="478"/>
          <ac:spMkLst>
            <pc:docMk/>
            <pc:sldMk cId="2322221250" sldId="275"/>
            <ac:spMk id="20" creationId="{26FFB5DD-06D5-438F-B4D8-E147FED2335F}"/>
          </ac:spMkLst>
        </pc:spChg>
        <pc:spChg chg="mod">
          <ac:chgData name="Leventhal, Brian C - leventbc" userId="3adb2060-2beb-4a7d-9680-0848e8f14df8" providerId="ADAL" clId="{357D1710-6A76-4556-8485-F00C8675E2D2}" dt="2022-01-14T14:54:27.642" v="922" actId="339"/>
          <ac:spMkLst>
            <pc:docMk/>
            <pc:sldMk cId="2322221250" sldId="275"/>
            <ac:spMk id="21" creationId="{ECC56A54-1E75-4586-B522-903F3B920BB5}"/>
          </ac:spMkLst>
        </pc:spChg>
        <pc:spChg chg="del">
          <ac:chgData name="Leventhal, Brian C - leventbc" userId="3adb2060-2beb-4a7d-9680-0848e8f14df8" providerId="ADAL" clId="{357D1710-6A76-4556-8485-F00C8675E2D2}" dt="2022-01-14T14:52:12.221" v="893" actId="478"/>
          <ac:spMkLst>
            <pc:docMk/>
            <pc:sldMk cId="2322221250" sldId="275"/>
            <ac:spMk id="23" creationId="{128B0D1A-6143-4C52-806D-25125BCB9924}"/>
          </ac:spMkLst>
        </pc:spChg>
        <pc:spChg chg="del">
          <ac:chgData name="Leventhal, Brian C - leventbc" userId="3adb2060-2beb-4a7d-9680-0848e8f14df8" providerId="ADAL" clId="{357D1710-6A76-4556-8485-F00C8675E2D2}" dt="2022-01-14T14:52:34.471" v="900" actId="478"/>
          <ac:spMkLst>
            <pc:docMk/>
            <pc:sldMk cId="2322221250" sldId="275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52:39.267" v="901" actId="478"/>
          <ac:spMkLst>
            <pc:docMk/>
            <pc:sldMk cId="2322221250" sldId="275"/>
            <ac:spMk id="29" creationId="{FD755927-8722-4A34-B1D6-F84B50D6ABAB}"/>
          </ac:spMkLst>
        </pc:spChg>
        <pc:spChg chg="mod">
          <ac:chgData name="Leventhal, Brian C - leventbc" userId="3adb2060-2beb-4a7d-9680-0848e8f14df8" providerId="ADAL" clId="{357D1710-6A76-4556-8485-F00C8675E2D2}" dt="2022-01-14T14:55:14.852" v="947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357D1710-6A76-4556-8485-F00C8675E2D2}" dt="2022-01-14T14:57:25.813" v="980" actId="1076"/>
          <ac:spMkLst>
            <pc:docMk/>
            <pc:sldMk cId="2322221250" sldId="275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357D1710-6A76-4556-8485-F00C8675E2D2}" dt="2022-01-14T14:55:23.387" v="949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357D1710-6A76-4556-8485-F00C8675E2D2}" dt="2022-01-14T14:57:17.589" v="978" actId="1076"/>
          <ac:spMkLst>
            <pc:docMk/>
            <pc:sldMk cId="2322221250" sldId="275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357D1710-6A76-4556-8485-F00C8675E2D2}" dt="2022-01-14T14:57:21.798" v="979" actId="1076"/>
          <ac:spMkLst>
            <pc:docMk/>
            <pc:sldMk cId="2322221250" sldId="275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357D1710-6A76-4556-8485-F00C8675E2D2}" dt="2022-01-14T14:55:29.122" v="951"/>
          <ac:spMkLst>
            <pc:docMk/>
            <pc:sldMk cId="2322221250" sldId="275"/>
            <ac:spMk id="44" creationId="{64E40D90-3A08-4B42-8735-BF8B7AF03152}"/>
          </ac:spMkLst>
        </pc:spChg>
        <pc:spChg chg="mod">
          <ac:chgData name="Leventhal, Brian C - leventbc" userId="3adb2060-2beb-4a7d-9680-0848e8f14df8" providerId="ADAL" clId="{357D1710-6A76-4556-8485-F00C8675E2D2}" dt="2022-01-14T14:58:20.580" v="985" actId="6549"/>
          <ac:spMkLst>
            <pc:docMk/>
            <pc:sldMk cId="2322221250" sldId="275"/>
            <ac:spMk id="46" creationId="{7EB913AC-5B2E-4EB8-992E-673CEA2A9273}"/>
          </ac:spMkLst>
        </pc:spChg>
        <pc:grpChg chg="add mod">
          <ac:chgData name="Leventhal, Brian C - leventbc" userId="3adb2060-2beb-4a7d-9680-0848e8f14df8" providerId="ADAL" clId="{357D1710-6A76-4556-8485-F00C8675E2D2}" dt="2022-01-14T14:56:07.476" v="958" actId="1076"/>
          <ac:grpSpMkLst>
            <pc:docMk/>
            <pc:sldMk cId="2322221250" sldId="275"/>
            <ac:grpSpMk id="32" creationId="{4B0568CF-DD96-45FE-A193-5A19D97F51EF}"/>
          </ac:grpSpMkLst>
        </pc:grpChg>
        <pc:grpChg chg="add mod">
          <ac:chgData name="Leventhal, Brian C - leventbc" userId="3adb2060-2beb-4a7d-9680-0848e8f14df8" providerId="ADAL" clId="{357D1710-6A76-4556-8485-F00C8675E2D2}" dt="2022-01-14T14:55:54.668" v="956" actId="1076"/>
          <ac:grpSpMkLst>
            <pc:docMk/>
            <pc:sldMk cId="2322221250" sldId="275"/>
            <ac:grpSpMk id="36" creationId="{BF59F198-9C27-4E0F-AB1E-D0BE8F61643A}"/>
          </ac:grpSpMkLst>
        </pc:grpChg>
        <pc:grpChg chg="add mod">
          <ac:chgData name="Leventhal, Brian C - leventbc" userId="3adb2060-2beb-4a7d-9680-0848e8f14df8" providerId="ADAL" clId="{357D1710-6A76-4556-8485-F00C8675E2D2}" dt="2022-01-14T14:55:59.394" v="957" actId="1076"/>
          <ac:grpSpMkLst>
            <pc:docMk/>
            <pc:sldMk cId="2322221250" sldId="275"/>
            <ac:grpSpMk id="42" creationId="{5F124FF3-4EE5-4A00-AAC4-F58DEFA29F18}"/>
          </ac:grpSpMkLst>
        </pc:grpChg>
        <pc:grpChg chg="mod">
          <ac:chgData name="Leventhal, Brian C - leventbc" userId="3adb2060-2beb-4a7d-9680-0848e8f14df8" providerId="ADAL" clId="{357D1710-6A76-4556-8485-F00C8675E2D2}" dt="2022-01-14T14:55:38.728" v="953" actId="1076"/>
          <ac:grpSpMkLst>
            <pc:docMk/>
            <pc:sldMk cId="2322221250" sldId="275"/>
            <ac:grpSpMk id="50" creationId="{668DB86D-2A6B-4174-93BD-2E026200D7CA}"/>
          </ac:grpSpMkLst>
        </pc:grpChg>
        <pc:grpChg chg="add del mod">
          <ac:chgData name="Leventhal, Brian C - leventbc" userId="3adb2060-2beb-4a7d-9680-0848e8f14df8" providerId="ADAL" clId="{357D1710-6A76-4556-8485-F00C8675E2D2}" dt="2022-01-14T14:56:10.783" v="959" actId="1076"/>
          <ac:grpSpMkLst>
            <pc:docMk/>
            <pc:sldMk cId="2322221250" sldId="275"/>
            <ac:grpSpMk id="51" creationId="{B33F6493-5930-4A4F-9E40-C41B8EDB2956}"/>
          </ac:grpSpMkLst>
        </pc:grpChg>
        <pc:grpChg chg="add del mod">
          <ac:chgData name="Leventhal, Brian C - leventbc" userId="3adb2060-2beb-4a7d-9680-0848e8f14df8" providerId="ADAL" clId="{357D1710-6A76-4556-8485-F00C8675E2D2}" dt="2022-01-14T14:53:02.820" v="908" actId="478"/>
          <ac:grpSpMkLst>
            <pc:docMk/>
            <pc:sldMk cId="2322221250" sldId="275"/>
            <ac:grpSpMk id="52" creationId="{28C2CCD7-D9B7-477F-8DD4-1CED768491E0}"/>
          </ac:grpSpMkLst>
        </pc:grpChg>
        <pc:grpChg chg="add del mod">
          <ac:chgData name="Leventhal, Brian C - leventbc" userId="3adb2060-2beb-4a7d-9680-0848e8f14df8" providerId="ADAL" clId="{357D1710-6A76-4556-8485-F00C8675E2D2}" dt="2022-01-14T14:53:07.684" v="910" actId="478"/>
          <ac:grpSpMkLst>
            <pc:docMk/>
            <pc:sldMk cId="2322221250" sldId="275"/>
            <ac:grpSpMk id="54" creationId="{375B0B05-8AA4-47C8-B0CB-B385E2CC4C1F}"/>
          </ac:grpSpMkLst>
        </pc:grpChg>
        <pc:grpChg chg="add del mod">
          <ac:chgData name="Leventhal, Brian C - leventbc" userId="3adb2060-2beb-4a7d-9680-0848e8f14df8" providerId="ADAL" clId="{357D1710-6A76-4556-8485-F00C8675E2D2}" dt="2022-01-14T14:53:05.496" v="909" actId="478"/>
          <ac:grpSpMkLst>
            <pc:docMk/>
            <pc:sldMk cId="2322221250" sldId="275"/>
            <ac:grpSpMk id="55" creationId="{BD3B58CC-EC90-4D61-AF09-86731E175FC4}"/>
          </ac:grpSpMkLst>
        </pc:grpChg>
        <pc:picChg chg="add del mod">
          <ac:chgData name="Leventhal, Brian C - leventbc" userId="3adb2060-2beb-4a7d-9680-0848e8f14df8" providerId="ADAL" clId="{357D1710-6A76-4556-8485-F00C8675E2D2}" dt="2022-01-14T14:50:20.730" v="884" actId="478"/>
          <ac:picMkLst>
            <pc:docMk/>
            <pc:sldMk cId="2322221250" sldId="275"/>
            <ac:picMk id="2" creationId="{C22BE115-5CF0-4244-8A2A-1C17F0018B0C}"/>
          </ac:picMkLst>
        </pc:picChg>
      </pc:sldChg>
    </pc:docChg>
  </pc:docChgLst>
  <pc:docChgLst>
    <pc:chgData name="Leventhal, Brian C - leventbc" userId="3adb2060-2beb-4a7d-9680-0848e8f14df8" providerId="ADAL" clId="{5DEDBD57-4D68-41EF-B95F-434E1A777F6E}"/>
    <pc:docChg chg="undo custSel delSld modSld">
      <pc:chgData name="Leventhal, Brian C - leventbc" userId="3adb2060-2beb-4a7d-9680-0848e8f14df8" providerId="ADAL" clId="{5DEDBD57-4D68-41EF-B95F-434E1A777F6E}" dt="2023-02-16T18:51:51.246" v="112"/>
      <pc:docMkLst>
        <pc:docMk/>
      </pc:docMkLst>
      <pc:sldChg chg="addSp delSp modSp mod modAnim">
        <pc:chgData name="Leventhal, Brian C - leventbc" userId="3adb2060-2beb-4a7d-9680-0848e8f14df8" providerId="ADAL" clId="{5DEDBD57-4D68-41EF-B95F-434E1A777F6E}" dt="2023-02-16T18:25:30.776" v="86" actId="1076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5DEDBD57-4D68-41EF-B95F-434E1A777F6E}" dt="2023-02-16T18:24:01.864" v="73"/>
          <ac:spMkLst>
            <pc:docMk/>
            <pc:sldMk cId="2322221250" sldId="275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5DEDBD57-4D68-41EF-B95F-434E1A777F6E}" dt="2023-02-16T18:25:15.733" v="83" actId="1076"/>
          <ac:spMkLst>
            <pc:docMk/>
            <pc:sldMk cId="2322221250" sldId="275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5DEDBD57-4D68-41EF-B95F-434E1A777F6E}" dt="2023-02-16T18:21:22.735" v="48" actId="1076"/>
          <ac:spMkLst>
            <pc:docMk/>
            <pc:sldMk cId="2322221250" sldId="275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5DEDBD57-4D68-41EF-B95F-434E1A777F6E}" dt="2023-02-16T18:20:35.724" v="39"/>
          <ac:spMkLst>
            <pc:docMk/>
            <pc:sldMk cId="2322221250" sldId="275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5DEDBD57-4D68-41EF-B95F-434E1A777F6E}" dt="2023-02-16T18:24:25.864" v="76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5DEDBD57-4D68-41EF-B95F-434E1A777F6E}" dt="2023-02-16T18:21:28.334" v="49" actId="1076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5DEDBD57-4D68-41EF-B95F-434E1A777F6E}" dt="2023-02-16T18:23:08.132" v="65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5DEDBD57-4D68-41EF-B95F-434E1A777F6E}" dt="2023-02-16T18:25:26.152" v="85" actId="1076"/>
          <ac:spMkLst>
            <pc:docMk/>
            <pc:sldMk cId="2322221250" sldId="275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5DEDBD57-4D68-41EF-B95F-434E1A777F6E}" dt="2023-02-16T18:24:58.941" v="79"/>
          <ac:spMkLst>
            <pc:docMk/>
            <pc:sldMk cId="2322221250" sldId="275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5DEDBD57-4D68-41EF-B95F-434E1A777F6E}" dt="2023-02-16T18:25:22.028" v="84" actId="1076"/>
          <ac:spMkLst>
            <pc:docMk/>
            <pc:sldMk cId="2322221250" sldId="275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5DEDBD57-4D68-41EF-B95F-434E1A777F6E}" dt="2023-02-16T18:25:30.776" v="86" actId="1076"/>
          <ac:spMkLst>
            <pc:docMk/>
            <pc:sldMk cId="2322221250" sldId="275"/>
            <ac:spMk id="52" creationId="{08016A90-AC8F-C13E-B551-9F9EC76381D3}"/>
          </ac:spMkLst>
        </pc:spChg>
        <pc:grpChg chg="mod">
          <ac:chgData name="Leventhal, Brian C - leventbc" userId="3adb2060-2beb-4a7d-9680-0848e8f14df8" providerId="ADAL" clId="{5DEDBD57-4D68-41EF-B95F-434E1A777F6E}" dt="2023-02-16T18:20:43.987" v="41" actId="14100"/>
          <ac:grpSpMkLst>
            <pc:docMk/>
            <pc:sldMk cId="2322221250" sldId="275"/>
            <ac:grpSpMk id="50" creationId="{668DB86D-2A6B-4174-93BD-2E026200D7CA}"/>
          </ac:grpSpMkLst>
        </pc:grpChg>
        <pc:graphicFrameChg chg="add del mod">
          <ac:chgData name="Leventhal, Brian C - leventbc" userId="3adb2060-2beb-4a7d-9680-0848e8f14df8" providerId="ADAL" clId="{5DEDBD57-4D68-41EF-B95F-434E1A777F6E}" dt="2023-02-16T18:23:43.939" v="70"/>
          <ac:graphicFrameMkLst>
            <pc:docMk/>
            <pc:sldMk cId="2322221250" sldId="275"/>
            <ac:graphicFrameMk id="2" creationId="{473919C5-A531-50AC-862C-CAE60DBD9F5A}"/>
          </ac:graphicFrameMkLst>
        </pc:graphicFrameChg>
        <pc:graphicFrameChg chg="add del mod">
          <ac:chgData name="Leventhal, Brian C - leventbc" userId="3adb2060-2beb-4a7d-9680-0848e8f14df8" providerId="ADAL" clId="{5DEDBD57-4D68-41EF-B95F-434E1A777F6E}" dt="2023-02-16T18:23:56.163" v="72"/>
          <ac:graphicFrameMkLst>
            <pc:docMk/>
            <pc:sldMk cId="2322221250" sldId="275"/>
            <ac:graphicFrameMk id="4" creationId="{F9730A3E-5A47-330F-935E-E06664B735EC}"/>
          </ac:graphicFrameMkLst>
        </pc:graphicFrameChg>
      </pc:sldChg>
      <pc:sldChg chg="modSp mod">
        <pc:chgData name="Leventhal, Brian C - leventbc" userId="3adb2060-2beb-4a7d-9680-0848e8f14df8" providerId="ADAL" clId="{5DEDBD57-4D68-41EF-B95F-434E1A777F6E}" dt="2023-02-16T18:20:25.636" v="37" actId="1076"/>
        <pc:sldMkLst>
          <pc:docMk/>
          <pc:sldMk cId="2409825818" sldId="276"/>
        </pc:sldMkLst>
        <pc:spChg chg="mod">
          <ac:chgData name="Leventhal, Brian C - leventbc" userId="3adb2060-2beb-4a7d-9680-0848e8f14df8" providerId="ADAL" clId="{5DEDBD57-4D68-41EF-B95F-434E1A777F6E}" dt="2023-02-16T18:18:38.677" v="13" actId="20577"/>
          <ac:spMkLst>
            <pc:docMk/>
            <pc:sldMk cId="2409825818" sldId="276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5DEDBD57-4D68-41EF-B95F-434E1A777F6E}" dt="2023-02-16T18:18:14.733" v="8"/>
          <ac:spMkLst>
            <pc:docMk/>
            <pc:sldMk cId="2409825818" sldId="276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5DEDBD57-4D68-41EF-B95F-434E1A777F6E}" dt="2023-02-16T18:18:14.733" v="8"/>
          <ac:spMkLst>
            <pc:docMk/>
            <pc:sldMk cId="2409825818" sldId="276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5DEDBD57-4D68-41EF-B95F-434E1A777F6E}" dt="2023-02-16T18:18:47.165" v="14"/>
          <ac:spMkLst>
            <pc:docMk/>
            <pc:sldMk cId="2409825818" sldId="276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5DEDBD57-4D68-41EF-B95F-434E1A777F6E}" dt="2023-02-16T18:18:14.733" v="8"/>
          <ac:spMkLst>
            <pc:docMk/>
            <pc:sldMk cId="2409825818" sldId="276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5DEDBD57-4D68-41EF-B95F-434E1A777F6E}" dt="2023-02-16T18:18:33.704" v="12"/>
          <ac:spMkLst>
            <pc:docMk/>
            <pc:sldMk cId="2409825818" sldId="276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5DEDBD57-4D68-41EF-B95F-434E1A777F6E}" dt="2023-02-16T18:19:21.964" v="18"/>
          <ac:spMkLst>
            <pc:docMk/>
            <pc:sldMk cId="2409825818" sldId="276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5DEDBD57-4D68-41EF-B95F-434E1A777F6E}" dt="2023-02-16T18:20:25.636" v="37" actId="1076"/>
          <ac:spMkLst>
            <pc:docMk/>
            <pc:sldMk cId="2409825818" sldId="276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5DEDBD57-4D68-41EF-B95F-434E1A777F6E}" dt="2023-02-16T18:19:43.770" v="29"/>
          <ac:spMkLst>
            <pc:docMk/>
            <pc:sldMk cId="2409825818" sldId="276"/>
            <ac:spMk id="46" creationId="{9E47718D-69E7-FE61-563F-D2151096004D}"/>
          </ac:spMkLst>
        </pc:spChg>
        <pc:spChg chg="mod">
          <ac:chgData name="Leventhal, Brian C - leventbc" userId="3adb2060-2beb-4a7d-9680-0848e8f14df8" providerId="ADAL" clId="{5DEDBD57-4D68-41EF-B95F-434E1A777F6E}" dt="2023-02-16T18:19:31.113" v="20"/>
          <ac:spMkLst>
            <pc:docMk/>
            <pc:sldMk cId="2409825818" sldId="276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5DEDBD57-4D68-41EF-B95F-434E1A777F6E}" dt="2023-02-16T18:19:35.583" v="28" actId="20577"/>
          <ac:spMkLst>
            <pc:docMk/>
            <pc:sldMk cId="2409825818" sldId="276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5DEDBD57-4D68-41EF-B95F-434E1A777F6E}" dt="2023-02-16T18:20:12.952" v="35" actId="1076"/>
          <ac:spMkLst>
            <pc:docMk/>
            <pc:sldMk cId="2409825818" sldId="276"/>
            <ac:spMk id="52" creationId="{08016A90-AC8F-C13E-B551-9F9EC76381D3}"/>
          </ac:spMkLst>
        </pc:spChg>
        <pc:spChg chg="mod">
          <ac:chgData name="Leventhal, Brian C - leventbc" userId="3adb2060-2beb-4a7d-9680-0848e8f14df8" providerId="ADAL" clId="{5DEDBD57-4D68-41EF-B95F-434E1A777F6E}" dt="2023-02-16T18:19:52.568" v="30"/>
          <ac:spMkLst>
            <pc:docMk/>
            <pc:sldMk cId="2409825818" sldId="276"/>
            <ac:spMk id="53" creationId="{AE056908-0027-2E23-2597-92AF0EB1E1CC}"/>
          </ac:spMkLst>
        </pc:spChg>
        <pc:grpChg chg="mod">
          <ac:chgData name="Leventhal, Brian C - leventbc" userId="3adb2060-2beb-4a7d-9680-0848e8f14df8" providerId="ADAL" clId="{5DEDBD57-4D68-41EF-B95F-434E1A777F6E}" dt="2023-02-16T18:20:00.605" v="32" actId="1076"/>
          <ac:grpSpMkLst>
            <pc:docMk/>
            <pc:sldMk cId="2409825818" sldId="276"/>
            <ac:grpSpMk id="23" creationId="{1F27A348-AE73-4759-A176-DA02C2101BCC}"/>
          </ac:grpSpMkLst>
        </pc:grpChg>
        <pc:grpChg chg="mod">
          <ac:chgData name="Leventhal, Brian C - leventbc" userId="3adb2060-2beb-4a7d-9680-0848e8f14df8" providerId="ADAL" clId="{5DEDBD57-4D68-41EF-B95F-434E1A777F6E}" dt="2023-02-16T18:20:09.222" v="33" actId="1076"/>
          <ac:grpSpMkLst>
            <pc:docMk/>
            <pc:sldMk cId="2409825818" sldId="276"/>
            <ac:grpSpMk id="29" creationId="{937AB92C-56A0-4DAE-A0B4-19DA1F80DCB3}"/>
          </ac:grpSpMkLst>
        </pc:grpChg>
        <pc:grpChg chg="mod">
          <ac:chgData name="Leventhal, Brian C - leventbc" userId="3adb2060-2beb-4a7d-9680-0848e8f14df8" providerId="ADAL" clId="{5DEDBD57-4D68-41EF-B95F-434E1A777F6E}" dt="2023-02-16T18:19:56.494" v="31" actId="1076"/>
          <ac:grpSpMkLst>
            <pc:docMk/>
            <pc:sldMk cId="2409825818" sldId="276"/>
            <ac:grpSpMk id="45" creationId="{DB2EEDD4-EF64-41F2-A575-A4724FFB364F}"/>
          </ac:grpSpMkLst>
        </pc:grpChg>
        <pc:grpChg chg="mod">
          <ac:chgData name="Leventhal, Brian C - leventbc" userId="3adb2060-2beb-4a7d-9680-0848e8f14df8" providerId="ADAL" clId="{5DEDBD57-4D68-41EF-B95F-434E1A777F6E}" dt="2023-02-16T18:20:18.497" v="36" actId="1076"/>
          <ac:grpSpMkLst>
            <pc:docMk/>
            <pc:sldMk cId="2409825818" sldId="276"/>
            <ac:grpSpMk id="49" creationId="{124D706F-B23C-78B1-661D-9853BA78A6BF}"/>
          </ac:grpSpMkLst>
        </pc:grpChg>
        <pc:grpChg chg="mod">
          <ac:chgData name="Leventhal, Brian C - leventbc" userId="3adb2060-2beb-4a7d-9680-0848e8f14df8" providerId="ADAL" clId="{5DEDBD57-4D68-41EF-B95F-434E1A777F6E}" dt="2023-02-16T18:18:18.732" v="10" actId="1076"/>
          <ac:grpSpMkLst>
            <pc:docMk/>
            <pc:sldMk cId="2409825818" sldId="276"/>
            <ac:grpSpMk id="50" creationId="{668DB86D-2A6B-4174-93BD-2E026200D7CA}"/>
          </ac:grpSpMkLst>
        </pc:grpChg>
      </pc:sldChg>
      <pc:sldChg chg="modSp mod">
        <pc:chgData name="Leventhal, Brian C - leventbc" userId="3adb2060-2beb-4a7d-9680-0848e8f14df8" providerId="ADAL" clId="{5DEDBD57-4D68-41EF-B95F-434E1A777F6E}" dt="2023-02-16T18:28:12.712" v="110"/>
        <pc:sldMkLst>
          <pc:docMk/>
          <pc:sldMk cId="4153757410" sldId="277"/>
        </pc:sldMkLst>
        <pc:spChg chg="mod">
          <ac:chgData name="Leventhal, Brian C - leventbc" userId="3adb2060-2beb-4a7d-9680-0848e8f14df8" providerId="ADAL" clId="{5DEDBD57-4D68-41EF-B95F-434E1A777F6E}" dt="2023-02-16T18:28:12.712" v="110"/>
          <ac:spMkLst>
            <pc:docMk/>
            <pc:sldMk cId="4153757410" sldId="277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5DEDBD57-4D68-41EF-B95F-434E1A777F6E}" dt="2023-02-16T18:26:13.092" v="96"/>
          <ac:spMkLst>
            <pc:docMk/>
            <pc:sldMk cId="4153757410" sldId="277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5DEDBD57-4D68-41EF-B95F-434E1A777F6E}" dt="2023-02-16T18:27:18.950" v="106" actId="1076"/>
          <ac:spMkLst>
            <pc:docMk/>
            <pc:sldMk cId="4153757410" sldId="277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5DEDBD57-4D68-41EF-B95F-434E1A777F6E}" dt="2023-02-16T18:25:46.096" v="90" actId="1076"/>
          <ac:spMkLst>
            <pc:docMk/>
            <pc:sldMk cId="4153757410" sldId="277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5DEDBD57-4D68-41EF-B95F-434E1A777F6E}" dt="2023-02-16T18:25:40.218" v="88"/>
          <ac:spMkLst>
            <pc:docMk/>
            <pc:sldMk cId="4153757410" sldId="277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5DEDBD57-4D68-41EF-B95F-434E1A777F6E}" dt="2023-02-16T18:26:31.300" v="98"/>
          <ac:spMkLst>
            <pc:docMk/>
            <pc:sldMk cId="4153757410" sldId="277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5DEDBD57-4D68-41EF-B95F-434E1A777F6E}" dt="2023-02-16T18:25:53.087" v="91" actId="1076"/>
          <ac:spMkLst>
            <pc:docMk/>
            <pc:sldMk cId="4153757410" sldId="277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5DEDBD57-4D68-41EF-B95F-434E1A777F6E}" dt="2023-02-16T18:26:44.371" v="99"/>
          <ac:spMkLst>
            <pc:docMk/>
            <pc:sldMk cId="4153757410" sldId="277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5DEDBD57-4D68-41EF-B95F-434E1A777F6E}" dt="2023-02-16T18:27:16.373" v="105" actId="1076"/>
          <ac:spMkLst>
            <pc:docMk/>
            <pc:sldMk cId="4153757410" sldId="277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5DEDBD57-4D68-41EF-B95F-434E1A777F6E}" dt="2023-02-16T18:26:51.183" v="100"/>
          <ac:spMkLst>
            <pc:docMk/>
            <pc:sldMk cId="4153757410" sldId="277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5DEDBD57-4D68-41EF-B95F-434E1A777F6E}" dt="2023-02-16T18:27:24.590" v="107" actId="1076"/>
          <ac:spMkLst>
            <pc:docMk/>
            <pc:sldMk cId="4153757410" sldId="277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5DEDBD57-4D68-41EF-B95F-434E1A777F6E}" dt="2023-02-16T18:27:27.962" v="108" actId="1076"/>
          <ac:spMkLst>
            <pc:docMk/>
            <pc:sldMk cId="4153757410" sldId="277"/>
            <ac:spMk id="52" creationId="{08016A90-AC8F-C13E-B551-9F9EC76381D3}"/>
          </ac:spMkLst>
        </pc:spChg>
        <pc:grpChg chg="mod">
          <ac:chgData name="Leventhal, Brian C - leventbc" userId="3adb2060-2beb-4a7d-9680-0848e8f14df8" providerId="ADAL" clId="{5DEDBD57-4D68-41EF-B95F-434E1A777F6E}" dt="2023-02-16T18:25:40.218" v="88"/>
          <ac:grpSpMkLst>
            <pc:docMk/>
            <pc:sldMk cId="4153757410" sldId="277"/>
            <ac:grpSpMk id="50" creationId="{668DB86D-2A6B-4174-93BD-2E026200D7CA}"/>
          </ac:grpSpMkLst>
        </pc:grpChg>
      </pc:sldChg>
      <pc:sldChg chg="modSp mod">
        <pc:chgData name="Leventhal, Brian C - leventbc" userId="3adb2060-2beb-4a7d-9680-0848e8f14df8" providerId="ADAL" clId="{5DEDBD57-4D68-41EF-B95F-434E1A777F6E}" dt="2023-02-16T18:51:51.246" v="112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5DEDBD57-4D68-41EF-B95F-434E1A777F6E}" dt="2023-02-16T18:51:51.246" v="112"/>
          <ac:spMkLst>
            <pc:docMk/>
            <pc:sldMk cId="1967798868" sldId="338"/>
            <ac:spMk id="3" creationId="{07149D18-8AAB-CEBE-1B50-BAC385E67F0A}"/>
          </ac:spMkLst>
        </pc:spChg>
        <pc:spChg chg="mod">
          <ac:chgData name="Leventhal, Brian C - leventbc" userId="3adb2060-2beb-4a7d-9680-0848e8f14df8" providerId="ADAL" clId="{5DEDBD57-4D68-41EF-B95F-434E1A777F6E}" dt="2023-02-16T18:28:20.414" v="111"/>
          <ac:spMkLst>
            <pc:docMk/>
            <pc:sldMk cId="1967798868" sldId="338"/>
            <ac:spMk id="5" creationId="{4D3ECB5C-ADF3-BB3D-8419-DFAF8425E38A}"/>
          </ac:spMkLst>
        </pc:spChg>
      </pc:sldChg>
      <pc:sldChg chg="del">
        <pc:chgData name="Leventhal, Brian C - leventbc" userId="3adb2060-2beb-4a7d-9680-0848e8f14df8" providerId="ADAL" clId="{5DEDBD57-4D68-41EF-B95F-434E1A777F6E}" dt="2023-02-16T18:27:41.875" v="109" actId="47"/>
        <pc:sldMkLst>
          <pc:docMk/>
          <pc:sldMk cId="41910609" sldId="339"/>
        </pc:sldMkLst>
      </pc:sldChg>
    </pc:docChg>
  </pc:docChgLst>
  <pc:docChgLst>
    <pc:chgData name="Leventhal, Brian C - leventbc" userId="3adb2060-2beb-4a7d-9680-0848e8f14df8" providerId="ADAL" clId="{E8A55C47-2999-48E4-AA63-B222222C2FAF}"/>
    <pc:docChg chg="undo redo custSel addSld delSld modSld modMainMaster modShowInfo">
      <pc:chgData name="Leventhal, Brian C - leventbc" userId="3adb2060-2beb-4a7d-9680-0848e8f14df8" providerId="ADAL" clId="{E8A55C47-2999-48E4-AA63-B222222C2FAF}" dt="2023-02-17T00:36:46.819" v="1890" actId="313"/>
      <pc:docMkLst>
        <pc:docMk/>
      </pc:docMkLst>
      <pc:sldChg chg="add del">
        <pc:chgData name="Leventhal, Brian C - leventbc" userId="3adb2060-2beb-4a7d-9680-0848e8f14df8" providerId="ADAL" clId="{E8A55C47-2999-48E4-AA63-B222222C2FAF}" dt="2023-02-16T23:11:27.516" v="5" actId="47"/>
        <pc:sldMkLst>
          <pc:docMk/>
          <pc:sldMk cId="2322221250" sldId="275"/>
        </pc:sldMkLst>
      </pc:sldChg>
      <pc:sldChg chg="addSp delSp modSp del mod modTransition delAnim modAnim">
        <pc:chgData name="Leventhal, Brian C - leventbc" userId="3adb2060-2beb-4a7d-9680-0848e8f14df8" providerId="ADAL" clId="{E8A55C47-2999-48E4-AA63-B222222C2FAF}" dt="2023-02-17T00:17:20.292" v="1629" actId="47"/>
        <pc:sldMkLst>
          <pc:docMk/>
          <pc:sldMk cId="2409825818" sldId="276"/>
        </pc:sldMkLst>
        <pc:spChg chg="add mod">
          <ac:chgData name="Leventhal, Brian C - leventbc" userId="3adb2060-2beb-4a7d-9680-0848e8f14df8" providerId="ADAL" clId="{E8A55C47-2999-48E4-AA63-B222222C2FAF}" dt="2023-02-16T23:19:05.834" v="85" actId="962"/>
          <ac:spMkLst>
            <pc:docMk/>
            <pc:sldMk cId="2409825818" sldId="276"/>
            <ac:spMk id="2" creationId="{5E07C6C6-7C26-02C8-5C47-DFB9E33411C9}"/>
          </ac:spMkLst>
        </pc:spChg>
        <pc:spChg chg="add mod">
          <ac:chgData name="Leventhal, Brian C - leventbc" userId="3adb2060-2beb-4a7d-9680-0848e8f14df8" providerId="ADAL" clId="{E8A55C47-2999-48E4-AA63-B222222C2FAF}" dt="2023-02-16T23:19:11.281" v="86" actId="962"/>
          <ac:spMkLst>
            <pc:docMk/>
            <pc:sldMk cId="2409825818" sldId="276"/>
            <ac:spMk id="4" creationId="{A73B82CE-E6A8-2F2F-C307-88CF940FC919}"/>
          </ac:spMkLst>
        </pc:spChg>
        <pc:spChg chg="add mod">
          <ac:chgData name="Leventhal, Brian C - leventbc" userId="3adb2060-2beb-4a7d-9680-0848e8f14df8" providerId="ADAL" clId="{E8A55C47-2999-48E4-AA63-B222222C2FAF}" dt="2023-02-16T23:19:18.719" v="87" actId="962"/>
          <ac:spMkLst>
            <pc:docMk/>
            <pc:sldMk cId="2409825818" sldId="276"/>
            <ac:spMk id="6" creationId="{8B8F4E6F-D366-F381-A420-9B1EDDE29949}"/>
          </ac:spMkLst>
        </pc:spChg>
        <pc:spChg chg="add mod">
          <ac:chgData name="Leventhal, Brian C - leventbc" userId="3adb2060-2beb-4a7d-9680-0848e8f14df8" providerId="ADAL" clId="{E8A55C47-2999-48E4-AA63-B222222C2FAF}" dt="2023-02-16T23:19:24.938" v="88" actId="962"/>
          <ac:spMkLst>
            <pc:docMk/>
            <pc:sldMk cId="2409825818" sldId="276"/>
            <ac:spMk id="7" creationId="{6E056763-99EE-B974-CF28-D0282FEC69E0}"/>
          </ac:spMkLst>
        </pc:spChg>
        <pc:spChg chg="add mod ord">
          <ac:chgData name="Leventhal, Brian C - leventbc" userId="3adb2060-2beb-4a7d-9680-0848e8f14df8" providerId="ADAL" clId="{E8A55C47-2999-48E4-AA63-B222222C2FAF}" dt="2023-02-16T23:37:09.215" v="271" actId="20577"/>
          <ac:spMkLst>
            <pc:docMk/>
            <pc:sldMk cId="2409825818" sldId="276"/>
            <ac:spMk id="8" creationId="{D8658BF1-525B-4CE7-FF17-E7382F313828}"/>
          </ac:spMkLst>
        </pc:spChg>
        <pc:spChg chg="add mod ord">
          <ac:chgData name="Leventhal, Brian C - leventbc" userId="3adb2060-2beb-4a7d-9680-0848e8f14df8" providerId="ADAL" clId="{E8A55C47-2999-48E4-AA63-B222222C2FAF}" dt="2023-02-16T23:37:13.036" v="273" actId="20577"/>
          <ac:spMkLst>
            <pc:docMk/>
            <pc:sldMk cId="2409825818" sldId="276"/>
            <ac:spMk id="9" creationId="{82D7D764-C0E6-3E7A-5674-C69224D19344}"/>
          </ac:spMkLst>
        </pc:spChg>
        <pc:spChg chg="add del mod ord">
          <ac:chgData name="Leventhal, Brian C - leventbc" userId="3adb2060-2beb-4a7d-9680-0848e8f14df8" providerId="ADAL" clId="{E8A55C47-2999-48E4-AA63-B222222C2FAF}" dt="2023-02-16T23:16:22.462" v="63" actId="478"/>
          <ac:spMkLst>
            <pc:docMk/>
            <pc:sldMk cId="2409825818" sldId="276"/>
            <ac:spMk id="10" creationId="{5C5C5046-A187-1EA8-A51E-A10CF77AFFE5}"/>
          </ac:spMkLst>
        </pc:spChg>
        <pc:spChg chg="add del mod ord">
          <ac:chgData name="Leventhal, Brian C - leventbc" userId="3adb2060-2beb-4a7d-9680-0848e8f14df8" providerId="ADAL" clId="{E8A55C47-2999-48E4-AA63-B222222C2FAF}" dt="2023-02-16T23:16:24.120" v="64" actId="478"/>
          <ac:spMkLst>
            <pc:docMk/>
            <pc:sldMk cId="2409825818" sldId="276"/>
            <ac:spMk id="11" creationId="{CE98D105-8A15-6B8B-78FF-6840C5D803D9}"/>
          </ac:spMkLst>
        </pc:spChg>
        <pc:spChg chg="add mod ord">
          <ac:chgData name="Leventhal, Brian C - leventbc" userId="3adb2060-2beb-4a7d-9680-0848e8f14df8" providerId="ADAL" clId="{E8A55C47-2999-48E4-AA63-B222222C2FAF}" dt="2023-02-16T23:37:16.414" v="279" actId="20577"/>
          <ac:spMkLst>
            <pc:docMk/>
            <pc:sldMk cId="2409825818" sldId="276"/>
            <ac:spMk id="12" creationId="{15388DB4-4998-EA1A-290D-C7CA903EB92C}"/>
          </ac:spMkLst>
        </pc:spChg>
        <pc:spChg chg="add mod ord">
          <ac:chgData name="Leventhal, Brian C - leventbc" userId="3adb2060-2beb-4a7d-9680-0848e8f14df8" providerId="ADAL" clId="{E8A55C47-2999-48E4-AA63-B222222C2FAF}" dt="2023-02-16T23:37:18.587" v="281" actId="20577"/>
          <ac:spMkLst>
            <pc:docMk/>
            <pc:sldMk cId="2409825818" sldId="276"/>
            <ac:spMk id="13" creationId="{6E2CB3CE-CF4C-1187-88EF-F3F7CDEC6E09}"/>
          </ac:spMkLst>
        </pc:spChg>
        <pc:spChg chg="add del mod ord">
          <ac:chgData name="Leventhal, Brian C - leventbc" userId="3adb2060-2beb-4a7d-9680-0848e8f14df8" providerId="ADAL" clId="{E8A55C47-2999-48E4-AA63-B222222C2FAF}" dt="2023-02-16T23:25:10.011" v="120" actId="478"/>
          <ac:spMkLst>
            <pc:docMk/>
            <pc:sldMk cId="2409825818" sldId="276"/>
            <ac:spMk id="14" creationId="{1E30C30A-774E-421A-18B3-F825A0600238}"/>
          </ac:spMkLst>
        </pc:spChg>
        <pc:spChg chg="add del">
          <ac:chgData name="Leventhal, Brian C - leventbc" userId="3adb2060-2beb-4a7d-9680-0848e8f14df8" providerId="ADAL" clId="{E8A55C47-2999-48E4-AA63-B222222C2FAF}" dt="2023-02-16T23:27:52.664" v="159" actId="22"/>
          <ac:spMkLst>
            <pc:docMk/>
            <pc:sldMk cId="2409825818" sldId="276"/>
            <ac:spMk id="18" creationId="{E5BA5AC3-C4B9-6DE0-934E-971499881047}"/>
          </ac:spMkLst>
        </pc:spChg>
        <pc:spChg chg="add mod">
          <ac:chgData name="Leventhal, Brian C - leventbc" userId="3adb2060-2beb-4a7d-9680-0848e8f14df8" providerId="ADAL" clId="{E8A55C47-2999-48E4-AA63-B222222C2FAF}" dt="2023-02-16T23:32:23.957" v="240" actId="208"/>
          <ac:spMkLst>
            <pc:docMk/>
            <pc:sldMk cId="2409825818" sldId="276"/>
            <ac:spMk id="19" creationId="{31A1EF94-31E1-A799-3D96-BEAA39DC8CF8}"/>
          </ac:spMkLst>
        </pc:spChg>
        <pc:spChg chg="add mod">
          <ac:chgData name="Leventhal, Brian C - leventbc" userId="3adb2060-2beb-4a7d-9680-0848e8f14df8" providerId="ADAL" clId="{E8A55C47-2999-48E4-AA63-B222222C2FAF}" dt="2023-02-16T23:32:59.247" v="248" actId="1076"/>
          <ac:spMkLst>
            <pc:docMk/>
            <pc:sldMk cId="2409825818" sldId="276"/>
            <ac:spMk id="20" creationId="{D894224A-7C0D-5860-B133-E29647CF2796}"/>
          </ac:spMkLst>
        </pc:spChg>
        <pc:spChg chg="add mod">
          <ac:chgData name="Leventhal, Brian C - leventbc" userId="3adb2060-2beb-4a7d-9680-0848e8f14df8" providerId="ADAL" clId="{E8A55C47-2999-48E4-AA63-B222222C2FAF}" dt="2023-02-16T23:32:29.799" v="243" actId="1076"/>
          <ac:spMkLst>
            <pc:docMk/>
            <pc:sldMk cId="2409825818" sldId="276"/>
            <ac:spMk id="22" creationId="{43513DF1-42D3-02E3-09FC-7E272319A4B2}"/>
          </ac:spMkLst>
        </pc:spChg>
        <pc:spChg chg="add del mod">
          <ac:chgData name="Leventhal, Brian C - leventbc" userId="3adb2060-2beb-4a7d-9680-0848e8f14df8" providerId="ADAL" clId="{E8A55C47-2999-48E4-AA63-B222222C2FAF}" dt="2023-02-16T23:51:12.932" v="442"/>
          <ac:spMkLst>
            <pc:docMk/>
            <pc:sldMk cId="2409825818" sldId="276"/>
            <ac:spMk id="28" creationId="{60345238-B5EA-EA19-00B3-8112638FC7C4}"/>
          </ac:spMkLst>
        </pc:spChg>
        <pc:spChg chg="mod">
          <ac:chgData name="Leventhal, Brian C - leventbc" userId="3adb2060-2beb-4a7d-9680-0848e8f14df8" providerId="ADAL" clId="{E8A55C47-2999-48E4-AA63-B222222C2FAF}" dt="2023-02-16T23:20:18.127" v="98" actId="20577"/>
          <ac:spMkLst>
            <pc:docMk/>
            <pc:sldMk cId="2409825818" sldId="276"/>
            <ac:spMk id="37" creationId="{E212F742-7841-497D-BA9C-22CBB64AA7A2}"/>
          </ac:spMkLst>
        </pc:spChg>
        <pc:grpChg chg="del">
          <ac:chgData name="Leventhal, Brian C - leventbc" userId="3adb2060-2beb-4a7d-9680-0848e8f14df8" providerId="ADAL" clId="{E8A55C47-2999-48E4-AA63-B222222C2FAF}" dt="2023-02-16T23:11:33.485" v="6" actId="478"/>
          <ac:grpSpMkLst>
            <pc:docMk/>
            <pc:sldMk cId="2409825818" sldId="276"/>
            <ac:grpSpMk id="23" creationId="{1F27A348-AE73-4759-A176-DA02C2101BCC}"/>
          </ac:grpSpMkLst>
        </pc:grpChg>
        <pc:grpChg chg="del">
          <ac:chgData name="Leventhal, Brian C - leventbc" userId="3adb2060-2beb-4a7d-9680-0848e8f14df8" providerId="ADAL" clId="{E8A55C47-2999-48E4-AA63-B222222C2FAF}" dt="2023-02-16T23:11:33.485" v="6" actId="478"/>
          <ac:grpSpMkLst>
            <pc:docMk/>
            <pc:sldMk cId="2409825818" sldId="276"/>
            <ac:grpSpMk id="29" creationId="{937AB92C-56A0-4DAE-A0B4-19DA1F80DCB3}"/>
          </ac:grpSpMkLst>
        </pc:grpChg>
        <pc:grpChg chg="del">
          <ac:chgData name="Leventhal, Brian C - leventbc" userId="3adb2060-2beb-4a7d-9680-0848e8f14df8" providerId="ADAL" clId="{E8A55C47-2999-48E4-AA63-B222222C2FAF}" dt="2023-02-16T23:11:33.485" v="6" actId="478"/>
          <ac:grpSpMkLst>
            <pc:docMk/>
            <pc:sldMk cId="2409825818" sldId="276"/>
            <ac:grpSpMk id="32" creationId="{4B0568CF-DD96-45FE-A193-5A19D97F51EF}"/>
          </ac:grpSpMkLst>
        </pc:grpChg>
        <pc:grpChg chg="del">
          <ac:chgData name="Leventhal, Brian C - leventbc" userId="3adb2060-2beb-4a7d-9680-0848e8f14df8" providerId="ADAL" clId="{E8A55C47-2999-48E4-AA63-B222222C2FAF}" dt="2023-02-16T23:11:33.485" v="6" actId="478"/>
          <ac:grpSpMkLst>
            <pc:docMk/>
            <pc:sldMk cId="2409825818" sldId="276"/>
            <ac:grpSpMk id="36" creationId="{BF59F198-9C27-4E0F-AB1E-D0BE8F61643A}"/>
          </ac:grpSpMkLst>
        </pc:grpChg>
        <pc:grpChg chg="del">
          <ac:chgData name="Leventhal, Brian C - leventbc" userId="3adb2060-2beb-4a7d-9680-0848e8f14df8" providerId="ADAL" clId="{E8A55C47-2999-48E4-AA63-B222222C2FAF}" dt="2023-02-16T23:11:33.485" v="6" actId="478"/>
          <ac:grpSpMkLst>
            <pc:docMk/>
            <pc:sldMk cId="2409825818" sldId="276"/>
            <ac:grpSpMk id="42" creationId="{991D023F-28E6-6C1B-CF0C-9C3B73BD899A}"/>
          </ac:grpSpMkLst>
        </pc:grpChg>
        <pc:grpChg chg="del">
          <ac:chgData name="Leventhal, Brian C - leventbc" userId="3adb2060-2beb-4a7d-9680-0848e8f14df8" providerId="ADAL" clId="{E8A55C47-2999-48E4-AA63-B222222C2FAF}" dt="2023-02-16T23:11:33.485" v="6" actId="478"/>
          <ac:grpSpMkLst>
            <pc:docMk/>
            <pc:sldMk cId="2409825818" sldId="276"/>
            <ac:grpSpMk id="45" creationId="{DB2EEDD4-EF64-41F2-A575-A4724FFB364F}"/>
          </ac:grpSpMkLst>
        </pc:grpChg>
        <pc:grpChg chg="del">
          <ac:chgData name="Leventhal, Brian C - leventbc" userId="3adb2060-2beb-4a7d-9680-0848e8f14df8" providerId="ADAL" clId="{E8A55C47-2999-48E4-AA63-B222222C2FAF}" dt="2023-02-16T23:11:33.485" v="6" actId="478"/>
          <ac:grpSpMkLst>
            <pc:docMk/>
            <pc:sldMk cId="2409825818" sldId="276"/>
            <ac:grpSpMk id="49" creationId="{124D706F-B23C-78B1-661D-9853BA78A6BF}"/>
          </ac:grpSpMkLst>
        </pc:grpChg>
        <pc:grpChg chg="del">
          <ac:chgData name="Leventhal, Brian C - leventbc" userId="3adb2060-2beb-4a7d-9680-0848e8f14df8" providerId="ADAL" clId="{E8A55C47-2999-48E4-AA63-B222222C2FAF}" dt="2023-02-16T23:11:33.485" v="6" actId="478"/>
          <ac:grpSpMkLst>
            <pc:docMk/>
            <pc:sldMk cId="2409825818" sldId="276"/>
            <ac:grpSpMk id="51" creationId="{B33F6493-5930-4A4F-9E40-C41B8EDB2956}"/>
          </ac:grpSpMkLst>
        </pc:grpChg>
        <pc:picChg chg="add mod">
          <ac:chgData name="Leventhal, Brian C - leventbc" userId="3adb2060-2beb-4a7d-9680-0848e8f14df8" providerId="ADAL" clId="{E8A55C47-2999-48E4-AA63-B222222C2FAF}" dt="2023-02-16T23:34:05.743" v="256" actId="14100"/>
          <ac:picMkLst>
            <pc:docMk/>
            <pc:sldMk cId="2409825818" sldId="276"/>
            <ac:picMk id="27" creationId="{05EA4367-3D46-5D77-10B6-28D65864DECB}"/>
          </ac:picMkLst>
        </pc:picChg>
      </pc:sldChg>
      <pc:sldChg chg="del">
        <pc:chgData name="Leventhal, Brian C - leventbc" userId="3adb2060-2beb-4a7d-9680-0848e8f14df8" providerId="ADAL" clId="{E8A55C47-2999-48E4-AA63-B222222C2FAF}" dt="2023-02-16T23:11:20.121" v="0" actId="47"/>
        <pc:sldMkLst>
          <pc:docMk/>
          <pc:sldMk cId="4153757410" sldId="277"/>
        </pc:sldMkLst>
      </pc:sldChg>
      <pc:sldChg chg="modSp add del mod modTransition">
        <pc:chgData name="Leventhal, Brian C - leventbc" userId="3adb2060-2beb-4a7d-9680-0848e8f14df8" providerId="ADAL" clId="{E8A55C47-2999-48E4-AA63-B222222C2FAF}" dt="2023-02-17T00:26:27.720" v="1772" actId="20577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E8A55C47-2999-48E4-AA63-B222222C2FAF}" dt="2023-02-17T00:26:27.720" v="1772" actId="20577"/>
          <ac:spMkLst>
            <pc:docMk/>
            <pc:sldMk cId="1967798868" sldId="338"/>
            <ac:spMk id="3" creationId="{07149D18-8AAB-CEBE-1B50-BAC385E67F0A}"/>
          </ac:spMkLst>
        </pc:spChg>
      </pc:sldChg>
      <pc:sldChg chg="addSp delSp modSp new add del mod modTransition modAnim">
        <pc:chgData name="Leventhal, Brian C - leventbc" userId="3adb2060-2beb-4a7d-9680-0848e8f14df8" providerId="ADAL" clId="{E8A55C47-2999-48E4-AA63-B222222C2FAF}" dt="2023-02-17T00:36:36.692" v="1887" actId="207"/>
        <pc:sldMkLst>
          <pc:docMk/>
          <pc:sldMk cId="389185328" sldId="339"/>
        </pc:sldMkLst>
        <pc:spChg chg="del mod">
          <ac:chgData name="Leventhal, Brian C - leventbc" userId="3adb2060-2beb-4a7d-9680-0848e8f14df8" providerId="ADAL" clId="{E8A55C47-2999-48E4-AA63-B222222C2FAF}" dt="2023-02-16T23:56:36.812" v="537"/>
          <ac:spMkLst>
            <pc:docMk/>
            <pc:sldMk cId="389185328" sldId="339"/>
            <ac:spMk id="2" creationId="{2B62069B-8CD3-97EE-F8CA-199703DEC4BF}"/>
          </ac:spMkLst>
        </pc:spChg>
        <pc:spChg chg="del mod">
          <ac:chgData name="Leventhal, Brian C - leventbc" userId="3adb2060-2beb-4a7d-9680-0848e8f14df8" providerId="ADAL" clId="{E8A55C47-2999-48E4-AA63-B222222C2FAF}" dt="2023-02-16T23:56:36.812" v="537"/>
          <ac:spMkLst>
            <pc:docMk/>
            <pc:sldMk cId="389185328" sldId="339"/>
            <ac:spMk id="3" creationId="{D03278AB-FE09-14E9-3F10-13BF3D49B442}"/>
          </ac:spMkLst>
        </pc:spChg>
        <pc:spChg chg="del mod">
          <ac:chgData name="Leventhal, Brian C - leventbc" userId="3adb2060-2beb-4a7d-9680-0848e8f14df8" providerId="ADAL" clId="{E8A55C47-2999-48E4-AA63-B222222C2FAF}" dt="2023-02-16T23:56:36.812" v="537"/>
          <ac:spMkLst>
            <pc:docMk/>
            <pc:sldMk cId="389185328" sldId="339"/>
            <ac:spMk id="4" creationId="{269551D0-228B-E467-7079-235DDC6443D0}"/>
          </ac:spMkLst>
        </pc:spChg>
        <pc:spChg chg="del mod">
          <ac:chgData name="Leventhal, Brian C - leventbc" userId="3adb2060-2beb-4a7d-9680-0848e8f14df8" providerId="ADAL" clId="{E8A55C47-2999-48E4-AA63-B222222C2FAF}" dt="2023-02-16T23:56:36.812" v="537"/>
          <ac:spMkLst>
            <pc:docMk/>
            <pc:sldMk cId="389185328" sldId="339"/>
            <ac:spMk id="5" creationId="{3722CF47-4033-CC25-43B5-446764469473}"/>
          </ac:spMkLst>
        </pc:spChg>
        <pc:spChg chg="del">
          <ac:chgData name="Leventhal, Brian C - leventbc" userId="3adb2060-2beb-4a7d-9680-0848e8f14df8" providerId="ADAL" clId="{E8A55C47-2999-48E4-AA63-B222222C2FAF}" dt="2023-02-16T23:56:36.812" v="537"/>
          <ac:spMkLst>
            <pc:docMk/>
            <pc:sldMk cId="389185328" sldId="339"/>
            <ac:spMk id="6" creationId="{A3348A8D-B8BE-62CE-61DC-CC19F24C32D6}"/>
          </ac:spMkLst>
        </pc:spChg>
        <pc:spChg chg="del">
          <ac:chgData name="Leventhal, Brian C - leventbc" userId="3adb2060-2beb-4a7d-9680-0848e8f14df8" providerId="ADAL" clId="{E8A55C47-2999-48E4-AA63-B222222C2FAF}" dt="2023-02-16T23:56:36.812" v="537"/>
          <ac:spMkLst>
            <pc:docMk/>
            <pc:sldMk cId="389185328" sldId="339"/>
            <ac:spMk id="7" creationId="{7D6B8869-28A4-4C24-194F-879667C08B03}"/>
          </ac:spMkLst>
        </pc:spChg>
        <pc:spChg chg="add del mod">
          <ac:chgData name="Leventhal, Brian C - leventbc" userId="3adb2060-2beb-4a7d-9680-0848e8f14df8" providerId="ADAL" clId="{E8A55C47-2999-48E4-AA63-B222222C2FAF}" dt="2023-02-16T23:56:36.812" v="537"/>
          <ac:spMkLst>
            <pc:docMk/>
            <pc:sldMk cId="389185328" sldId="339"/>
            <ac:spMk id="8" creationId="{AA7F7A9F-4045-83CE-F574-369CD292BAEE}"/>
          </ac:spMkLst>
        </pc:spChg>
        <pc:spChg chg="add mod">
          <ac:chgData name="Leventhal, Brian C - leventbc" userId="3adb2060-2beb-4a7d-9680-0848e8f14df8" providerId="ADAL" clId="{E8A55C47-2999-48E4-AA63-B222222C2FAF}" dt="2023-02-17T00:36:24.432" v="1885" actId="207"/>
          <ac:spMkLst>
            <pc:docMk/>
            <pc:sldMk cId="389185328" sldId="339"/>
            <ac:spMk id="9" creationId="{C397BC99-CC6E-D1F9-17F2-9D98EDBEC041}"/>
          </ac:spMkLst>
        </pc:spChg>
        <pc:spChg chg="add mod">
          <ac:chgData name="Leventhal, Brian C - leventbc" userId="3adb2060-2beb-4a7d-9680-0848e8f14df8" providerId="ADAL" clId="{E8A55C47-2999-48E4-AA63-B222222C2FAF}" dt="2023-02-17T00:36:36.692" v="1887" actId="207"/>
          <ac:spMkLst>
            <pc:docMk/>
            <pc:sldMk cId="389185328" sldId="339"/>
            <ac:spMk id="10" creationId="{7B60FB4C-2D47-4130-D3F9-7D7117828491}"/>
          </ac:spMkLst>
        </pc:spChg>
        <pc:spChg chg="add mod">
          <ac:chgData name="Leventhal, Brian C - leventbc" userId="3adb2060-2beb-4a7d-9680-0848e8f14df8" providerId="ADAL" clId="{E8A55C47-2999-48E4-AA63-B222222C2FAF}" dt="2023-02-17T00:36:36.692" v="1887" actId="207"/>
          <ac:spMkLst>
            <pc:docMk/>
            <pc:sldMk cId="389185328" sldId="339"/>
            <ac:spMk id="11" creationId="{1B5FBE72-F4CB-4155-A29A-F74359193795}"/>
          </ac:spMkLst>
        </pc:spChg>
        <pc:spChg chg="add mod">
          <ac:chgData name="Leventhal, Brian C - leventbc" userId="3adb2060-2beb-4a7d-9680-0848e8f14df8" providerId="ADAL" clId="{E8A55C47-2999-48E4-AA63-B222222C2FAF}" dt="2023-02-17T00:36:36.692" v="1887" actId="207"/>
          <ac:spMkLst>
            <pc:docMk/>
            <pc:sldMk cId="389185328" sldId="339"/>
            <ac:spMk id="12" creationId="{DE900022-F40F-41CF-4A85-8FBB9BDCC2E4}"/>
          </ac:spMkLst>
        </pc:spChg>
        <pc:spChg chg="add mod">
          <ac:chgData name="Leventhal, Brian C - leventbc" userId="3adb2060-2beb-4a7d-9680-0848e8f14df8" providerId="ADAL" clId="{E8A55C47-2999-48E4-AA63-B222222C2FAF}" dt="2023-02-17T00:36:17.767" v="1884"/>
          <ac:spMkLst>
            <pc:docMk/>
            <pc:sldMk cId="389185328" sldId="339"/>
            <ac:spMk id="13" creationId="{585C9A62-7C9B-5FA2-F1C7-A5E194C7A51B}"/>
          </ac:spMkLst>
        </pc:spChg>
        <pc:spChg chg="add del mod">
          <ac:chgData name="Leventhal, Brian C - leventbc" userId="3adb2060-2beb-4a7d-9680-0848e8f14df8" providerId="ADAL" clId="{E8A55C47-2999-48E4-AA63-B222222C2FAF}" dt="2023-02-17T00:27:44.014" v="1786" actId="478"/>
          <ac:spMkLst>
            <pc:docMk/>
            <pc:sldMk cId="389185328" sldId="339"/>
            <ac:spMk id="14" creationId="{864D0457-FBE9-756A-229C-25DA17E5DDE6}"/>
          </ac:spMkLst>
        </pc:spChg>
        <pc:spChg chg="add mod">
          <ac:chgData name="Leventhal, Brian C - leventbc" userId="3adb2060-2beb-4a7d-9680-0848e8f14df8" providerId="ADAL" clId="{E8A55C47-2999-48E4-AA63-B222222C2FAF}" dt="2023-02-17T00:36:30.174" v="1886" actId="207"/>
          <ac:spMkLst>
            <pc:docMk/>
            <pc:sldMk cId="389185328" sldId="339"/>
            <ac:spMk id="15" creationId="{0FBFB911-9A74-0532-B6E2-F570B3976947}"/>
          </ac:spMkLst>
        </pc:spChg>
        <pc:spChg chg="add mod">
          <ac:chgData name="Leventhal, Brian C - leventbc" userId="3adb2060-2beb-4a7d-9680-0848e8f14df8" providerId="ADAL" clId="{E8A55C47-2999-48E4-AA63-B222222C2FAF}" dt="2023-02-17T00:36:30.174" v="1886" actId="207"/>
          <ac:spMkLst>
            <pc:docMk/>
            <pc:sldMk cId="389185328" sldId="339"/>
            <ac:spMk id="16" creationId="{DDC03F9F-BDFE-B665-F3B2-6104A44048AC}"/>
          </ac:spMkLst>
        </pc:spChg>
        <pc:spChg chg="add mod">
          <ac:chgData name="Leventhal, Brian C - leventbc" userId="3adb2060-2beb-4a7d-9680-0848e8f14df8" providerId="ADAL" clId="{E8A55C47-2999-48E4-AA63-B222222C2FAF}" dt="2023-02-17T00:36:30.174" v="1886" actId="207"/>
          <ac:spMkLst>
            <pc:docMk/>
            <pc:sldMk cId="389185328" sldId="339"/>
            <ac:spMk id="17" creationId="{504D8E31-675C-AC63-B376-95ECE4FA560E}"/>
          </ac:spMkLst>
        </pc:spChg>
        <pc:spChg chg="add mod">
          <ac:chgData name="Leventhal, Brian C - leventbc" userId="3adb2060-2beb-4a7d-9680-0848e8f14df8" providerId="ADAL" clId="{E8A55C47-2999-48E4-AA63-B222222C2FAF}" dt="2023-02-17T00:36:30.174" v="1886" actId="207"/>
          <ac:spMkLst>
            <pc:docMk/>
            <pc:sldMk cId="389185328" sldId="339"/>
            <ac:spMk id="18" creationId="{C55C80FC-4851-CF9C-8D86-4F144EBA70DD}"/>
          </ac:spMkLst>
        </pc:spChg>
        <pc:spChg chg="add mod ord">
          <ac:chgData name="Leventhal, Brian C - leventbc" userId="3adb2060-2beb-4a7d-9680-0848e8f14df8" providerId="ADAL" clId="{E8A55C47-2999-48E4-AA63-B222222C2FAF}" dt="2023-02-16T23:57:49.435" v="545" actId="167"/>
          <ac:spMkLst>
            <pc:docMk/>
            <pc:sldMk cId="389185328" sldId="339"/>
            <ac:spMk id="19" creationId="{2F2C808B-3129-C80A-7DEF-D66C0E7103B6}"/>
          </ac:spMkLst>
        </pc:spChg>
        <pc:spChg chg="add mod ord">
          <ac:chgData name="Leventhal, Brian C - leventbc" userId="3adb2060-2beb-4a7d-9680-0848e8f14df8" providerId="ADAL" clId="{E8A55C47-2999-48E4-AA63-B222222C2FAF}" dt="2023-02-16T23:57:44.832" v="544" actId="167"/>
          <ac:spMkLst>
            <pc:docMk/>
            <pc:sldMk cId="389185328" sldId="339"/>
            <ac:spMk id="20" creationId="{F68B0EB7-1325-49DB-671D-F81CB7DE6463}"/>
          </ac:spMkLst>
        </pc:spChg>
        <pc:spChg chg="add mod">
          <ac:chgData name="Leventhal, Brian C - leventbc" userId="3adb2060-2beb-4a7d-9680-0848e8f14df8" providerId="ADAL" clId="{E8A55C47-2999-48E4-AA63-B222222C2FAF}" dt="2023-02-17T00:15:02.850" v="1604"/>
          <ac:spMkLst>
            <pc:docMk/>
            <pc:sldMk cId="389185328" sldId="339"/>
            <ac:spMk id="21" creationId="{2D598F97-F653-E4DC-6AB7-8689C62324A8}"/>
          </ac:spMkLst>
        </pc:spChg>
        <pc:spChg chg="add mod">
          <ac:chgData name="Leventhal, Brian C - leventbc" userId="3adb2060-2beb-4a7d-9680-0848e8f14df8" providerId="ADAL" clId="{E8A55C47-2999-48E4-AA63-B222222C2FAF}" dt="2023-02-17T00:15:02.850" v="1604"/>
          <ac:spMkLst>
            <pc:docMk/>
            <pc:sldMk cId="389185328" sldId="339"/>
            <ac:spMk id="22" creationId="{509777BA-15BF-24F3-10C4-3B085261D3A9}"/>
          </ac:spMkLst>
        </pc:spChg>
        <pc:spChg chg="add mod">
          <ac:chgData name="Leventhal, Brian C - leventbc" userId="3adb2060-2beb-4a7d-9680-0848e8f14df8" providerId="ADAL" clId="{E8A55C47-2999-48E4-AA63-B222222C2FAF}" dt="2023-02-17T00:15:02.850" v="1604"/>
          <ac:spMkLst>
            <pc:docMk/>
            <pc:sldMk cId="389185328" sldId="339"/>
            <ac:spMk id="23" creationId="{3813A25A-89ED-25F3-AE56-29C10DB518D3}"/>
          </ac:spMkLst>
        </pc:spChg>
        <pc:spChg chg="add mod">
          <ac:chgData name="Leventhal, Brian C - leventbc" userId="3adb2060-2beb-4a7d-9680-0848e8f14df8" providerId="ADAL" clId="{E8A55C47-2999-48E4-AA63-B222222C2FAF}" dt="2023-02-17T00:15:02.850" v="1604"/>
          <ac:spMkLst>
            <pc:docMk/>
            <pc:sldMk cId="389185328" sldId="339"/>
            <ac:spMk id="24" creationId="{52EE68C6-56D0-A76A-4CCD-6CEAC986A7C8}"/>
          </ac:spMkLst>
        </pc:spChg>
        <pc:spChg chg="add mod">
          <ac:chgData name="Leventhal, Brian C - leventbc" userId="3adb2060-2beb-4a7d-9680-0848e8f14df8" providerId="ADAL" clId="{E8A55C47-2999-48E4-AA63-B222222C2FAF}" dt="2023-02-17T00:15:30.394" v="1609" actId="1076"/>
          <ac:spMkLst>
            <pc:docMk/>
            <pc:sldMk cId="389185328" sldId="339"/>
            <ac:spMk id="25" creationId="{D69A1CDD-98AD-9F23-5C3E-26C92EFA50B2}"/>
          </ac:spMkLst>
        </pc:spChg>
        <pc:spChg chg="add mod">
          <ac:chgData name="Leventhal, Brian C - leventbc" userId="3adb2060-2beb-4a7d-9680-0848e8f14df8" providerId="ADAL" clId="{E8A55C47-2999-48E4-AA63-B222222C2FAF}" dt="2023-02-17T00:15:30.394" v="1609" actId="1076"/>
          <ac:spMkLst>
            <pc:docMk/>
            <pc:sldMk cId="389185328" sldId="339"/>
            <ac:spMk id="26" creationId="{DB38175E-11CC-0BD0-BF51-4C3B75B4DF46}"/>
          </ac:spMkLst>
        </pc:spChg>
        <pc:spChg chg="add mod">
          <ac:chgData name="Leventhal, Brian C - leventbc" userId="3adb2060-2beb-4a7d-9680-0848e8f14df8" providerId="ADAL" clId="{E8A55C47-2999-48E4-AA63-B222222C2FAF}" dt="2023-02-17T00:15:30.394" v="1609" actId="1076"/>
          <ac:spMkLst>
            <pc:docMk/>
            <pc:sldMk cId="389185328" sldId="339"/>
            <ac:spMk id="27" creationId="{05730714-EB19-B8AA-433C-A5C3FF424FDA}"/>
          </ac:spMkLst>
        </pc:spChg>
        <pc:spChg chg="add mod">
          <ac:chgData name="Leventhal, Brian C - leventbc" userId="3adb2060-2beb-4a7d-9680-0848e8f14df8" providerId="ADAL" clId="{E8A55C47-2999-48E4-AA63-B222222C2FAF}" dt="2023-02-17T00:16:44.402" v="1625"/>
          <ac:spMkLst>
            <pc:docMk/>
            <pc:sldMk cId="389185328" sldId="339"/>
            <ac:spMk id="29" creationId="{2D709F38-EB76-649C-E2E6-487B52834290}"/>
          </ac:spMkLst>
        </pc:spChg>
        <pc:spChg chg="add mod">
          <ac:chgData name="Leventhal, Brian C - leventbc" userId="3adb2060-2beb-4a7d-9680-0848e8f14df8" providerId="ADAL" clId="{E8A55C47-2999-48E4-AA63-B222222C2FAF}" dt="2023-02-17T00:16:44.402" v="1625"/>
          <ac:spMkLst>
            <pc:docMk/>
            <pc:sldMk cId="389185328" sldId="339"/>
            <ac:spMk id="30" creationId="{94147B2B-06BD-D6F4-FD9C-DF3E86242D41}"/>
          </ac:spMkLst>
        </pc:spChg>
        <pc:spChg chg="add mod">
          <ac:chgData name="Leventhal, Brian C - leventbc" userId="3adb2060-2beb-4a7d-9680-0848e8f14df8" providerId="ADAL" clId="{E8A55C47-2999-48E4-AA63-B222222C2FAF}" dt="2023-02-17T00:26:01.351" v="1754"/>
          <ac:spMkLst>
            <pc:docMk/>
            <pc:sldMk cId="389185328" sldId="339"/>
            <ac:spMk id="31" creationId="{A4372754-060D-DD71-2903-914C74A245AA}"/>
          </ac:spMkLst>
        </pc:spChg>
        <pc:spChg chg="add mod">
          <ac:chgData name="Leventhal, Brian C - leventbc" userId="3adb2060-2beb-4a7d-9680-0848e8f14df8" providerId="ADAL" clId="{E8A55C47-2999-48E4-AA63-B222222C2FAF}" dt="2023-02-17T00:26:01.351" v="1754"/>
          <ac:spMkLst>
            <pc:docMk/>
            <pc:sldMk cId="389185328" sldId="339"/>
            <ac:spMk id="32" creationId="{4787EFC7-A9ED-01A9-D847-8B56E1EC322A}"/>
          </ac:spMkLst>
        </pc:spChg>
        <pc:spChg chg="add del mod">
          <ac:chgData name="Leventhal, Brian C - leventbc" userId="3adb2060-2beb-4a7d-9680-0848e8f14df8" providerId="ADAL" clId="{E8A55C47-2999-48E4-AA63-B222222C2FAF}" dt="2023-02-17T00:27:39.257" v="1785"/>
          <ac:spMkLst>
            <pc:docMk/>
            <pc:sldMk cId="389185328" sldId="339"/>
            <ac:spMk id="33" creationId="{8F25634B-FBDC-3CBB-6CCF-89610616FFCA}"/>
          </ac:spMkLst>
        </pc:spChg>
        <pc:spChg chg="add del mod">
          <ac:chgData name="Leventhal, Brian C - leventbc" userId="3adb2060-2beb-4a7d-9680-0848e8f14df8" providerId="ADAL" clId="{E8A55C47-2999-48E4-AA63-B222222C2FAF}" dt="2023-02-17T00:27:39.257" v="1785"/>
          <ac:spMkLst>
            <pc:docMk/>
            <pc:sldMk cId="389185328" sldId="339"/>
            <ac:spMk id="34" creationId="{A494DCF3-DA7F-C3CD-0715-0015A1764E83}"/>
          </ac:spMkLst>
        </pc:spChg>
        <pc:spChg chg="add del mod">
          <ac:chgData name="Leventhal, Brian C - leventbc" userId="3adb2060-2beb-4a7d-9680-0848e8f14df8" providerId="ADAL" clId="{E8A55C47-2999-48E4-AA63-B222222C2FAF}" dt="2023-02-17T00:27:39.257" v="1785"/>
          <ac:spMkLst>
            <pc:docMk/>
            <pc:sldMk cId="389185328" sldId="339"/>
            <ac:spMk id="35" creationId="{C90CD9AC-A3D0-A146-B8B1-C3B338A50577}"/>
          </ac:spMkLst>
        </pc:spChg>
        <pc:spChg chg="add del mod">
          <ac:chgData name="Leventhal, Brian C - leventbc" userId="3adb2060-2beb-4a7d-9680-0848e8f14df8" providerId="ADAL" clId="{E8A55C47-2999-48E4-AA63-B222222C2FAF}" dt="2023-02-17T00:27:39.257" v="1785"/>
          <ac:spMkLst>
            <pc:docMk/>
            <pc:sldMk cId="389185328" sldId="339"/>
            <ac:spMk id="36" creationId="{BA43065F-986D-705D-1D91-B58CD0CB2AF4}"/>
          </ac:spMkLst>
        </pc:spChg>
        <pc:spChg chg="add del mod">
          <ac:chgData name="Leventhal, Brian C - leventbc" userId="3adb2060-2beb-4a7d-9680-0848e8f14df8" providerId="ADAL" clId="{E8A55C47-2999-48E4-AA63-B222222C2FAF}" dt="2023-02-17T00:27:39.257" v="1785"/>
          <ac:spMkLst>
            <pc:docMk/>
            <pc:sldMk cId="389185328" sldId="339"/>
            <ac:spMk id="37" creationId="{F351E805-1C01-9959-09E0-B2208151476A}"/>
          </ac:spMkLst>
        </pc:spChg>
        <pc:spChg chg="add del mod">
          <ac:chgData name="Leventhal, Brian C - leventbc" userId="3adb2060-2beb-4a7d-9680-0848e8f14df8" providerId="ADAL" clId="{E8A55C47-2999-48E4-AA63-B222222C2FAF}" dt="2023-02-17T00:27:39.257" v="1785"/>
          <ac:spMkLst>
            <pc:docMk/>
            <pc:sldMk cId="389185328" sldId="339"/>
            <ac:spMk id="38" creationId="{1C012DB9-C671-E399-CE68-1D079D77A6E2}"/>
          </ac:spMkLst>
        </pc:spChg>
        <pc:spChg chg="add del mod">
          <ac:chgData name="Leventhal, Brian C - leventbc" userId="3adb2060-2beb-4a7d-9680-0848e8f14df8" providerId="ADAL" clId="{E8A55C47-2999-48E4-AA63-B222222C2FAF}" dt="2023-02-17T00:27:39.257" v="1785"/>
          <ac:spMkLst>
            <pc:docMk/>
            <pc:sldMk cId="389185328" sldId="339"/>
            <ac:spMk id="39" creationId="{EA29AE05-EA6E-B9FA-283A-4B3D8B0A33E6}"/>
          </ac:spMkLst>
        </pc:spChg>
        <pc:spChg chg="add del mod">
          <ac:chgData name="Leventhal, Brian C - leventbc" userId="3adb2060-2beb-4a7d-9680-0848e8f14df8" providerId="ADAL" clId="{E8A55C47-2999-48E4-AA63-B222222C2FAF}" dt="2023-02-17T00:27:39.257" v="1785"/>
          <ac:spMkLst>
            <pc:docMk/>
            <pc:sldMk cId="389185328" sldId="339"/>
            <ac:spMk id="40" creationId="{DEDA072A-C213-75E5-0342-1140B357ABE1}"/>
          </ac:spMkLst>
        </pc:spChg>
        <pc:spChg chg="add del mod">
          <ac:chgData name="Leventhal, Brian C - leventbc" userId="3adb2060-2beb-4a7d-9680-0848e8f14df8" providerId="ADAL" clId="{E8A55C47-2999-48E4-AA63-B222222C2FAF}" dt="2023-02-17T00:27:39.257" v="1785"/>
          <ac:spMkLst>
            <pc:docMk/>
            <pc:sldMk cId="389185328" sldId="339"/>
            <ac:spMk id="41" creationId="{E44AC868-26B0-3EE2-3258-A6E3A95D66A7}"/>
          </ac:spMkLst>
        </pc:spChg>
        <pc:spChg chg="add mod">
          <ac:chgData name="Leventhal, Brian C - leventbc" userId="3adb2060-2beb-4a7d-9680-0848e8f14df8" providerId="ADAL" clId="{E8A55C47-2999-48E4-AA63-B222222C2FAF}" dt="2023-02-17T00:36:17.767" v="1884"/>
          <ac:spMkLst>
            <pc:docMk/>
            <pc:sldMk cId="389185328" sldId="339"/>
            <ac:spMk id="42" creationId="{1C8BDC04-8DE4-DACA-0E95-4B5B848167DD}"/>
          </ac:spMkLst>
        </pc:spChg>
        <pc:spChg chg="add del mod">
          <ac:chgData name="Leventhal, Brian C - leventbc" userId="3adb2060-2beb-4a7d-9680-0848e8f14df8" providerId="ADAL" clId="{E8A55C47-2999-48E4-AA63-B222222C2FAF}" dt="2023-02-17T00:36:17.767" v="1884"/>
          <ac:spMkLst>
            <pc:docMk/>
            <pc:sldMk cId="389185328" sldId="339"/>
            <ac:spMk id="43" creationId="{8F7C3C24-98CF-B296-0982-8E97F5DF2742}"/>
          </ac:spMkLst>
        </pc:spChg>
        <pc:spChg chg="add del mod">
          <ac:chgData name="Leventhal, Brian C - leventbc" userId="3adb2060-2beb-4a7d-9680-0848e8f14df8" providerId="ADAL" clId="{E8A55C47-2999-48E4-AA63-B222222C2FAF}" dt="2023-02-17T00:36:17.767" v="1884"/>
          <ac:spMkLst>
            <pc:docMk/>
            <pc:sldMk cId="389185328" sldId="339"/>
            <ac:spMk id="44" creationId="{40263C86-35FD-C491-ED20-DF9540A6DA5A}"/>
          </ac:spMkLst>
        </pc:spChg>
        <pc:spChg chg="add del mod">
          <ac:chgData name="Leventhal, Brian C - leventbc" userId="3adb2060-2beb-4a7d-9680-0848e8f14df8" providerId="ADAL" clId="{E8A55C47-2999-48E4-AA63-B222222C2FAF}" dt="2023-02-17T00:36:17.767" v="1884"/>
          <ac:spMkLst>
            <pc:docMk/>
            <pc:sldMk cId="389185328" sldId="339"/>
            <ac:spMk id="45" creationId="{7A44A86A-269D-8D7B-0CE6-73DF44FC8E53}"/>
          </ac:spMkLst>
        </pc:spChg>
        <pc:spChg chg="add del mod">
          <ac:chgData name="Leventhal, Brian C - leventbc" userId="3adb2060-2beb-4a7d-9680-0848e8f14df8" providerId="ADAL" clId="{E8A55C47-2999-48E4-AA63-B222222C2FAF}" dt="2023-02-17T00:36:17.767" v="1884"/>
          <ac:spMkLst>
            <pc:docMk/>
            <pc:sldMk cId="389185328" sldId="339"/>
            <ac:spMk id="46" creationId="{DEB30F4E-54AD-206B-1552-D5FE2C37FD12}"/>
          </ac:spMkLst>
        </pc:spChg>
        <pc:spChg chg="add del mod">
          <ac:chgData name="Leventhal, Brian C - leventbc" userId="3adb2060-2beb-4a7d-9680-0848e8f14df8" providerId="ADAL" clId="{E8A55C47-2999-48E4-AA63-B222222C2FAF}" dt="2023-02-17T00:36:17.767" v="1884"/>
          <ac:spMkLst>
            <pc:docMk/>
            <pc:sldMk cId="389185328" sldId="339"/>
            <ac:spMk id="47" creationId="{1435AD7F-3B98-2E3B-6CA3-B09168A84268}"/>
          </ac:spMkLst>
        </pc:spChg>
        <pc:spChg chg="add del mod">
          <ac:chgData name="Leventhal, Brian C - leventbc" userId="3adb2060-2beb-4a7d-9680-0848e8f14df8" providerId="ADAL" clId="{E8A55C47-2999-48E4-AA63-B222222C2FAF}" dt="2023-02-17T00:36:17.767" v="1884"/>
          <ac:spMkLst>
            <pc:docMk/>
            <pc:sldMk cId="389185328" sldId="339"/>
            <ac:spMk id="48" creationId="{759245C4-4F0E-3E81-AC13-8F4444637588}"/>
          </ac:spMkLst>
        </pc:spChg>
        <pc:spChg chg="add del mod">
          <ac:chgData name="Leventhal, Brian C - leventbc" userId="3adb2060-2beb-4a7d-9680-0848e8f14df8" providerId="ADAL" clId="{E8A55C47-2999-48E4-AA63-B222222C2FAF}" dt="2023-02-17T00:36:17.767" v="1884"/>
          <ac:spMkLst>
            <pc:docMk/>
            <pc:sldMk cId="389185328" sldId="339"/>
            <ac:spMk id="49" creationId="{E09993A9-01A8-7E01-34DA-FB0E12E5F686}"/>
          </ac:spMkLst>
        </pc:spChg>
        <pc:spChg chg="add del mod">
          <ac:chgData name="Leventhal, Brian C - leventbc" userId="3adb2060-2beb-4a7d-9680-0848e8f14df8" providerId="ADAL" clId="{E8A55C47-2999-48E4-AA63-B222222C2FAF}" dt="2023-02-17T00:36:17.767" v="1884"/>
          <ac:spMkLst>
            <pc:docMk/>
            <pc:sldMk cId="389185328" sldId="339"/>
            <ac:spMk id="50" creationId="{C58E8F2F-E734-C4FB-3057-4E1A7D7EE720}"/>
          </ac:spMkLst>
        </pc:spChg>
        <pc:spChg chg="add del mod">
          <ac:chgData name="Leventhal, Brian C - leventbc" userId="3adb2060-2beb-4a7d-9680-0848e8f14df8" providerId="ADAL" clId="{E8A55C47-2999-48E4-AA63-B222222C2FAF}" dt="2023-02-17T00:36:17.767" v="1884"/>
          <ac:spMkLst>
            <pc:docMk/>
            <pc:sldMk cId="389185328" sldId="339"/>
            <ac:spMk id="51" creationId="{BAC5E417-A1E9-D59C-0FC2-461934AE1D96}"/>
          </ac:spMkLst>
        </pc:spChg>
        <pc:spChg chg="add del mod">
          <ac:chgData name="Leventhal, Brian C - leventbc" userId="3adb2060-2beb-4a7d-9680-0848e8f14df8" providerId="ADAL" clId="{E8A55C47-2999-48E4-AA63-B222222C2FAF}" dt="2023-02-17T00:36:17.767" v="1884"/>
          <ac:spMkLst>
            <pc:docMk/>
            <pc:sldMk cId="389185328" sldId="339"/>
            <ac:spMk id="52" creationId="{F70EB15A-9BB4-DD27-EB1A-7CF7A54ED910}"/>
          </ac:spMkLst>
        </pc:spChg>
        <pc:picChg chg="add mod">
          <ac:chgData name="Leventhal, Brian C - leventbc" userId="3adb2060-2beb-4a7d-9680-0848e8f14df8" providerId="ADAL" clId="{E8A55C47-2999-48E4-AA63-B222222C2FAF}" dt="2023-02-17T00:15:30.394" v="1609" actId="1076"/>
          <ac:picMkLst>
            <pc:docMk/>
            <pc:sldMk cId="389185328" sldId="339"/>
            <ac:picMk id="28" creationId="{6BF26453-1E2E-4B7E-BD6D-E6864F3559DF}"/>
          </ac:picMkLst>
        </pc:picChg>
      </pc:sldChg>
      <pc:sldChg chg="addSp delSp modSp new mod modTransition modClrScheme modAnim chgLayout">
        <pc:chgData name="Leventhal, Brian C - leventbc" userId="3adb2060-2beb-4a7d-9680-0848e8f14df8" providerId="ADAL" clId="{E8A55C47-2999-48E4-AA63-B222222C2FAF}" dt="2023-02-17T00:36:40.595" v="1888" actId="313"/>
        <pc:sldMkLst>
          <pc:docMk/>
          <pc:sldMk cId="1190368141" sldId="340"/>
        </pc:sldMkLst>
        <pc:spChg chg="del mod ord">
          <ac:chgData name="Leventhal, Brian C - leventbc" userId="3adb2060-2beb-4a7d-9680-0848e8f14df8" providerId="ADAL" clId="{E8A55C47-2999-48E4-AA63-B222222C2FAF}" dt="2023-02-17T00:05:28.148" v="1028" actId="700"/>
          <ac:spMkLst>
            <pc:docMk/>
            <pc:sldMk cId="1190368141" sldId="340"/>
            <ac:spMk id="2" creationId="{BB8ACACB-D14B-7407-3C8A-3406620F50F1}"/>
          </ac:spMkLst>
        </pc:spChg>
        <pc:spChg chg="del mod ord">
          <ac:chgData name="Leventhal, Brian C - leventbc" userId="3adb2060-2beb-4a7d-9680-0848e8f14df8" providerId="ADAL" clId="{E8A55C47-2999-48E4-AA63-B222222C2FAF}" dt="2023-02-17T00:05:28.148" v="1028" actId="700"/>
          <ac:spMkLst>
            <pc:docMk/>
            <pc:sldMk cId="1190368141" sldId="340"/>
            <ac:spMk id="3" creationId="{744E6FC3-B4E6-0BD5-267F-8031A9678589}"/>
          </ac:spMkLst>
        </pc:spChg>
        <pc:spChg chg="del mod ord">
          <ac:chgData name="Leventhal, Brian C - leventbc" userId="3adb2060-2beb-4a7d-9680-0848e8f14df8" providerId="ADAL" clId="{E8A55C47-2999-48E4-AA63-B222222C2FAF}" dt="2023-02-17T00:05:28.148" v="1028" actId="700"/>
          <ac:spMkLst>
            <pc:docMk/>
            <pc:sldMk cId="1190368141" sldId="340"/>
            <ac:spMk id="4" creationId="{474497C5-99D5-F694-0424-944E7A5A6D3A}"/>
          </ac:spMkLst>
        </pc:spChg>
        <pc:spChg chg="del mod ord">
          <ac:chgData name="Leventhal, Brian C - leventbc" userId="3adb2060-2beb-4a7d-9680-0848e8f14df8" providerId="ADAL" clId="{E8A55C47-2999-48E4-AA63-B222222C2FAF}" dt="2023-02-17T00:05:28.148" v="1028" actId="700"/>
          <ac:spMkLst>
            <pc:docMk/>
            <pc:sldMk cId="1190368141" sldId="340"/>
            <ac:spMk id="5" creationId="{0A8230F7-1DAC-F54C-2B35-CCBB328D5E9C}"/>
          </ac:spMkLst>
        </pc:spChg>
        <pc:spChg chg="del mod ord">
          <ac:chgData name="Leventhal, Brian C - leventbc" userId="3adb2060-2beb-4a7d-9680-0848e8f14df8" providerId="ADAL" clId="{E8A55C47-2999-48E4-AA63-B222222C2FAF}" dt="2023-02-17T00:05:28.148" v="1028" actId="700"/>
          <ac:spMkLst>
            <pc:docMk/>
            <pc:sldMk cId="1190368141" sldId="340"/>
            <ac:spMk id="6" creationId="{4A30FE0B-552E-BEC1-8CBC-7E6A7C871E2B}"/>
          </ac:spMkLst>
        </pc:spChg>
        <pc:spChg chg="del mod ord">
          <ac:chgData name="Leventhal, Brian C - leventbc" userId="3adb2060-2beb-4a7d-9680-0848e8f14df8" providerId="ADAL" clId="{E8A55C47-2999-48E4-AA63-B222222C2FAF}" dt="2023-02-17T00:05:28.148" v="1028" actId="700"/>
          <ac:spMkLst>
            <pc:docMk/>
            <pc:sldMk cId="1190368141" sldId="340"/>
            <ac:spMk id="7" creationId="{56776107-CA94-12A3-4025-A2E12AB60380}"/>
          </ac:spMkLst>
        </pc:spChg>
        <pc:spChg chg="del mod ord">
          <ac:chgData name="Leventhal, Brian C - leventbc" userId="3adb2060-2beb-4a7d-9680-0848e8f14df8" providerId="ADAL" clId="{E8A55C47-2999-48E4-AA63-B222222C2FAF}" dt="2023-02-17T00:05:28.148" v="1028" actId="700"/>
          <ac:spMkLst>
            <pc:docMk/>
            <pc:sldMk cId="1190368141" sldId="340"/>
            <ac:spMk id="8" creationId="{9C3CDEF8-09FE-D066-FC59-1B3B99C97A8E}"/>
          </ac:spMkLst>
        </pc:spChg>
        <pc:spChg chg="del mod ord">
          <ac:chgData name="Leventhal, Brian C - leventbc" userId="3adb2060-2beb-4a7d-9680-0848e8f14df8" providerId="ADAL" clId="{E8A55C47-2999-48E4-AA63-B222222C2FAF}" dt="2023-02-17T00:05:28.148" v="1028" actId="700"/>
          <ac:spMkLst>
            <pc:docMk/>
            <pc:sldMk cId="1190368141" sldId="340"/>
            <ac:spMk id="9" creationId="{1C4D5749-179B-ACAC-B070-FB1793623C89}"/>
          </ac:spMkLst>
        </pc:spChg>
        <pc:spChg chg="del mod ord">
          <ac:chgData name="Leventhal, Brian C - leventbc" userId="3adb2060-2beb-4a7d-9680-0848e8f14df8" providerId="ADAL" clId="{E8A55C47-2999-48E4-AA63-B222222C2FAF}" dt="2023-02-17T00:05:28.148" v="1028" actId="700"/>
          <ac:spMkLst>
            <pc:docMk/>
            <pc:sldMk cId="1190368141" sldId="340"/>
            <ac:spMk id="10" creationId="{948F7882-E0D0-30ED-D091-0382F517D608}"/>
          </ac:spMkLst>
        </pc:spChg>
        <pc:spChg chg="del mod ord">
          <ac:chgData name="Leventhal, Brian C - leventbc" userId="3adb2060-2beb-4a7d-9680-0848e8f14df8" providerId="ADAL" clId="{E8A55C47-2999-48E4-AA63-B222222C2FAF}" dt="2023-02-17T00:05:28.148" v="1028" actId="700"/>
          <ac:spMkLst>
            <pc:docMk/>
            <pc:sldMk cId="1190368141" sldId="340"/>
            <ac:spMk id="11" creationId="{C77014E1-333A-0ABC-658C-E8E88B83E8F0}"/>
          </ac:spMkLst>
        </pc:spChg>
        <pc:spChg chg="add mod ord">
          <ac:chgData name="Leventhal, Brian C - leventbc" userId="3adb2060-2beb-4a7d-9680-0848e8f14df8" providerId="ADAL" clId="{E8A55C47-2999-48E4-AA63-B222222C2FAF}" dt="2023-02-17T00:36:11.093" v="1883" actId="207"/>
          <ac:spMkLst>
            <pc:docMk/>
            <pc:sldMk cId="1190368141" sldId="340"/>
            <ac:spMk id="12" creationId="{1556F217-31DC-266C-8AD2-86EF617193D7}"/>
          </ac:spMkLst>
        </pc:spChg>
        <pc:spChg chg="add mod ord">
          <ac:chgData name="Leventhal, Brian C - leventbc" userId="3adb2060-2beb-4a7d-9680-0848e8f14df8" providerId="ADAL" clId="{E8A55C47-2999-48E4-AA63-B222222C2FAF}" dt="2023-02-17T00:36:06.387" v="1882" actId="207"/>
          <ac:spMkLst>
            <pc:docMk/>
            <pc:sldMk cId="1190368141" sldId="340"/>
            <ac:spMk id="13" creationId="{FC0D4079-7861-3920-1D3B-4822C90EE883}"/>
          </ac:spMkLst>
        </pc:spChg>
        <pc:spChg chg="add mod ord">
          <ac:chgData name="Leventhal, Brian C - leventbc" userId="3adb2060-2beb-4a7d-9680-0848e8f14df8" providerId="ADAL" clId="{E8A55C47-2999-48E4-AA63-B222222C2FAF}" dt="2023-02-17T00:36:40.595" v="1888" actId="313"/>
          <ac:spMkLst>
            <pc:docMk/>
            <pc:sldMk cId="1190368141" sldId="340"/>
            <ac:spMk id="14" creationId="{AE883483-0E17-02B9-98C1-645AF1AA5B19}"/>
          </ac:spMkLst>
        </pc:spChg>
        <pc:spChg chg="add mod ord">
          <ac:chgData name="Leventhal, Brian C - leventbc" userId="3adb2060-2beb-4a7d-9680-0848e8f14df8" providerId="ADAL" clId="{E8A55C47-2999-48E4-AA63-B222222C2FAF}" dt="2023-02-17T00:36:06.387" v="1882" actId="207"/>
          <ac:spMkLst>
            <pc:docMk/>
            <pc:sldMk cId="1190368141" sldId="340"/>
            <ac:spMk id="15" creationId="{F329723D-4C0D-B83B-4240-5F4AE3187EA0}"/>
          </ac:spMkLst>
        </pc:spChg>
        <pc:spChg chg="add mod ord">
          <ac:chgData name="Leventhal, Brian C - leventbc" userId="3adb2060-2beb-4a7d-9680-0848e8f14df8" providerId="ADAL" clId="{E8A55C47-2999-48E4-AA63-B222222C2FAF}" dt="2023-02-17T00:35:49.450" v="1878"/>
          <ac:spMkLst>
            <pc:docMk/>
            <pc:sldMk cId="1190368141" sldId="340"/>
            <ac:spMk id="16" creationId="{163FFC9A-4A64-28A7-44E1-149FC9964B95}"/>
          </ac:spMkLst>
        </pc:spChg>
        <pc:spChg chg="add del mod ord">
          <ac:chgData name="Leventhal, Brian C - leventbc" userId="3adb2060-2beb-4a7d-9680-0848e8f14df8" providerId="ADAL" clId="{E8A55C47-2999-48E4-AA63-B222222C2FAF}" dt="2023-02-17T00:35:52.334" v="1879" actId="478"/>
          <ac:spMkLst>
            <pc:docMk/>
            <pc:sldMk cId="1190368141" sldId="340"/>
            <ac:spMk id="17" creationId="{3D5F54F1-7D3C-030D-6DB1-ABF5C9387819}"/>
          </ac:spMkLst>
        </pc:spChg>
        <pc:spChg chg="add mod ord">
          <ac:chgData name="Leventhal, Brian C - leventbc" userId="3adb2060-2beb-4a7d-9680-0848e8f14df8" providerId="ADAL" clId="{E8A55C47-2999-48E4-AA63-B222222C2FAF}" dt="2023-02-17T00:35:58.817" v="1881" actId="207"/>
          <ac:spMkLst>
            <pc:docMk/>
            <pc:sldMk cId="1190368141" sldId="340"/>
            <ac:spMk id="18" creationId="{D527B368-7E5C-E427-325A-5A431338A6E7}"/>
          </ac:spMkLst>
        </pc:spChg>
        <pc:spChg chg="add mod ord">
          <ac:chgData name="Leventhal, Brian C - leventbc" userId="3adb2060-2beb-4a7d-9680-0848e8f14df8" providerId="ADAL" clId="{E8A55C47-2999-48E4-AA63-B222222C2FAF}" dt="2023-02-17T00:35:58.817" v="1881" actId="207"/>
          <ac:spMkLst>
            <pc:docMk/>
            <pc:sldMk cId="1190368141" sldId="340"/>
            <ac:spMk id="19" creationId="{06956135-6FCA-E243-F6EB-DB0767624A4D}"/>
          </ac:spMkLst>
        </pc:spChg>
        <pc:spChg chg="add mod ord">
          <ac:chgData name="Leventhal, Brian C - leventbc" userId="3adb2060-2beb-4a7d-9680-0848e8f14df8" providerId="ADAL" clId="{E8A55C47-2999-48E4-AA63-B222222C2FAF}" dt="2023-02-17T00:35:58.817" v="1881" actId="207"/>
          <ac:spMkLst>
            <pc:docMk/>
            <pc:sldMk cId="1190368141" sldId="340"/>
            <ac:spMk id="20" creationId="{6B363359-8A6E-8B3B-66F2-EE7AED0115BB}"/>
          </ac:spMkLst>
        </pc:spChg>
        <pc:spChg chg="add mod ord">
          <ac:chgData name="Leventhal, Brian C - leventbc" userId="3adb2060-2beb-4a7d-9680-0848e8f14df8" providerId="ADAL" clId="{E8A55C47-2999-48E4-AA63-B222222C2FAF}" dt="2023-02-17T00:35:58.817" v="1881" actId="207"/>
          <ac:spMkLst>
            <pc:docMk/>
            <pc:sldMk cId="1190368141" sldId="340"/>
            <ac:spMk id="21" creationId="{5BA422C2-99EA-1746-7E3E-B6BC481CB647}"/>
          </ac:spMkLst>
        </pc:spChg>
        <pc:spChg chg="add mod ord">
          <ac:chgData name="Leventhal, Brian C - leventbc" userId="3adb2060-2beb-4a7d-9680-0848e8f14df8" providerId="ADAL" clId="{E8A55C47-2999-48E4-AA63-B222222C2FAF}" dt="2023-02-17T00:07:50.728" v="1215" actId="167"/>
          <ac:spMkLst>
            <pc:docMk/>
            <pc:sldMk cId="1190368141" sldId="340"/>
            <ac:spMk id="22" creationId="{6E4F76E5-1A93-56EB-D5E0-AAE9D2CAD1C5}"/>
          </ac:spMkLst>
        </pc:spChg>
        <pc:spChg chg="add mod ord">
          <ac:chgData name="Leventhal, Brian C - leventbc" userId="3adb2060-2beb-4a7d-9680-0848e8f14df8" providerId="ADAL" clId="{E8A55C47-2999-48E4-AA63-B222222C2FAF}" dt="2023-02-17T00:29:44.052" v="1807" actId="1076"/>
          <ac:spMkLst>
            <pc:docMk/>
            <pc:sldMk cId="1190368141" sldId="340"/>
            <ac:spMk id="23" creationId="{B67595AE-D71F-245F-8088-CC83AEE9D3B5}"/>
          </ac:spMkLst>
        </pc:spChg>
        <pc:spChg chg="add mod">
          <ac:chgData name="Leventhal, Brian C - leventbc" userId="3adb2060-2beb-4a7d-9680-0848e8f14df8" providerId="ADAL" clId="{E8A55C47-2999-48E4-AA63-B222222C2FAF}" dt="2023-02-17T00:15:05.048" v="1605"/>
          <ac:spMkLst>
            <pc:docMk/>
            <pc:sldMk cId="1190368141" sldId="340"/>
            <ac:spMk id="24" creationId="{76F6FE6A-AFC7-98C8-E30D-7AB720C18050}"/>
          </ac:spMkLst>
        </pc:spChg>
        <pc:spChg chg="add mod">
          <ac:chgData name="Leventhal, Brian C - leventbc" userId="3adb2060-2beb-4a7d-9680-0848e8f14df8" providerId="ADAL" clId="{E8A55C47-2999-48E4-AA63-B222222C2FAF}" dt="2023-02-17T00:15:05.048" v="1605"/>
          <ac:spMkLst>
            <pc:docMk/>
            <pc:sldMk cId="1190368141" sldId="340"/>
            <ac:spMk id="25" creationId="{426169D3-CA87-903E-2240-C61F5D3AFDFE}"/>
          </ac:spMkLst>
        </pc:spChg>
        <pc:spChg chg="add mod">
          <ac:chgData name="Leventhal, Brian C - leventbc" userId="3adb2060-2beb-4a7d-9680-0848e8f14df8" providerId="ADAL" clId="{E8A55C47-2999-48E4-AA63-B222222C2FAF}" dt="2023-02-17T00:15:05.048" v="1605"/>
          <ac:spMkLst>
            <pc:docMk/>
            <pc:sldMk cId="1190368141" sldId="340"/>
            <ac:spMk id="26" creationId="{5BF8D094-9FF4-5FB4-DA27-7862B71FF887}"/>
          </ac:spMkLst>
        </pc:spChg>
        <pc:spChg chg="add mod">
          <ac:chgData name="Leventhal, Brian C - leventbc" userId="3adb2060-2beb-4a7d-9680-0848e8f14df8" providerId="ADAL" clId="{E8A55C47-2999-48E4-AA63-B222222C2FAF}" dt="2023-02-17T00:15:05.048" v="1605"/>
          <ac:spMkLst>
            <pc:docMk/>
            <pc:sldMk cId="1190368141" sldId="340"/>
            <ac:spMk id="27" creationId="{82CC0F06-3762-6359-6D59-24F0694C5221}"/>
          </ac:spMkLst>
        </pc:spChg>
        <pc:spChg chg="add mod">
          <ac:chgData name="Leventhal, Brian C - leventbc" userId="3adb2060-2beb-4a7d-9680-0848e8f14df8" providerId="ADAL" clId="{E8A55C47-2999-48E4-AA63-B222222C2FAF}" dt="2023-02-17T00:15:47.723" v="1613" actId="1076"/>
          <ac:spMkLst>
            <pc:docMk/>
            <pc:sldMk cId="1190368141" sldId="340"/>
            <ac:spMk id="28" creationId="{B74BD833-9A92-C07D-1106-299B5D802975}"/>
          </ac:spMkLst>
        </pc:spChg>
        <pc:spChg chg="add mod">
          <ac:chgData name="Leventhal, Brian C - leventbc" userId="3adb2060-2beb-4a7d-9680-0848e8f14df8" providerId="ADAL" clId="{E8A55C47-2999-48E4-AA63-B222222C2FAF}" dt="2023-02-17T00:15:42.992" v="1611"/>
          <ac:spMkLst>
            <pc:docMk/>
            <pc:sldMk cId="1190368141" sldId="340"/>
            <ac:spMk id="29" creationId="{956FD871-10BB-929B-3D4F-0278823CE03B}"/>
          </ac:spMkLst>
        </pc:spChg>
        <pc:spChg chg="add mod">
          <ac:chgData name="Leventhal, Brian C - leventbc" userId="3adb2060-2beb-4a7d-9680-0848e8f14df8" providerId="ADAL" clId="{E8A55C47-2999-48E4-AA63-B222222C2FAF}" dt="2023-02-17T00:20:21.556" v="1669" actId="1076"/>
          <ac:spMkLst>
            <pc:docMk/>
            <pc:sldMk cId="1190368141" sldId="340"/>
            <ac:spMk id="30" creationId="{82854BD2-9AA8-E50F-4894-BAAC3BB73AFB}"/>
          </ac:spMkLst>
        </pc:spChg>
        <pc:spChg chg="add mod">
          <ac:chgData name="Leventhal, Brian C - leventbc" userId="3adb2060-2beb-4a7d-9680-0848e8f14df8" providerId="ADAL" clId="{E8A55C47-2999-48E4-AA63-B222222C2FAF}" dt="2023-02-17T00:16:50.641" v="1628"/>
          <ac:spMkLst>
            <pc:docMk/>
            <pc:sldMk cId="1190368141" sldId="340"/>
            <ac:spMk id="32" creationId="{51FF6F00-B320-C0F2-0C85-D78F5641B0F2}"/>
          </ac:spMkLst>
        </pc:spChg>
        <pc:spChg chg="add mod">
          <ac:chgData name="Leventhal, Brian C - leventbc" userId="3adb2060-2beb-4a7d-9680-0848e8f14df8" providerId="ADAL" clId="{E8A55C47-2999-48E4-AA63-B222222C2FAF}" dt="2023-02-17T00:16:50.641" v="1628"/>
          <ac:spMkLst>
            <pc:docMk/>
            <pc:sldMk cId="1190368141" sldId="340"/>
            <ac:spMk id="33" creationId="{3ABBFBB2-A4FC-1159-177E-3CC4120E3E41}"/>
          </ac:spMkLst>
        </pc:spChg>
        <pc:spChg chg="add mod">
          <ac:chgData name="Leventhal, Brian C - leventbc" userId="3adb2060-2beb-4a7d-9680-0848e8f14df8" providerId="ADAL" clId="{E8A55C47-2999-48E4-AA63-B222222C2FAF}" dt="2023-02-17T00:25:59.253" v="1753"/>
          <ac:spMkLst>
            <pc:docMk/>
            <pc:sldMk cId="1190368141" sldId="340"/>
            <ac:spMk id="34" creationId="{82842601-7FCD-9A1D-67DD-B7941D3EB8FE}"/>
          </ac:spMkLst>
        </pc:spChg>
        <pc:spChg chg="add mod">
          <ac:chgData name="Leventhal, Brian C - leventbc" userId="3adb2060-2beb-4a7d-9680-0848e8f14df8" providerId="ADAL" clId="{E8A55C47-2999-48E4-AA63-B222222C2FAF}" dt="2023-02-17T00:25:59.253" v="1753"/>
          <ac:spMkLst>
            <pc:docMk/>
            <pc:sldMk cId="1190368141" sldId="340"/>
            <ac:spMk id="35" creationId="{03A2FB1B-058D-7603-426A-8ADB67494736}"/>
          </ac:spMkLst>
        </pc:spChg>
        <pc:spChg chg="add del mod">
          <ac:chgData name="Leventhal, Brian C - leventbc" userId="3adb2060-2beb-4a7d-9680-0848e8f14df8" providerId="ADAL" clId="{E8A55C47-2999-48E4-AA63-B222222C2FAF}" dt="2023-02-17T00:29:33.208" v="1804"/>
          <ac:spMkLst>
            <pc:docMk/>
            <pc:sldMk cId="1190368141" sldId="340"/>
            <ac:spMk id="36" creationId="{5DAA902E-D619-93F3-4730-DCC5768A96F9}"/>
          </ac:spMkLst>
        </pc:spChg>
        <pc:spChg chg="add del mod">
          <ac:chgData name="Leventhal, Brian C - leventbc" userId="3adb2060-2beb-4a7d-9680-0848e8f14df8" providerId="ADAL" clId="{E8A55C47-2999-48E4-AA63-B222222C2FAF}" dt="2023-02-17T00:29:33.208" v="1804"/>
          <ac:spMkLst>
            <pc:docMk/>
            <pc:sldMk cId="1190368141" sldId="340"/>
            <ac:spMk id="37" creationId="{0542A55B-D66D-B470-7F6B-9F08B3F557AE}"/>
          </ac:spMkLst>
        </pc:spChg>
        <pc:spChg chg="add del mod">
          <ac:chgData name="Leventhal, Brian C - leventbc" userId="3adb2060-2beb-4a7d-9680-0848e8f14df8" providerId="ADAL" clId="{E8A55C47-2999-48E4-AA63-B222222C2FAF}" dt="2023-02-17T00:29:33.208" v="1804"/>
          <ac:spMkLst>
            <pc:docMk/>
            <pc:sldMk cId="1190368141" sldId="340"/>
            <ac:spMk id="38" creationId="{3A941343-9E5D-3690-F5D7-9EBD068364B9}"/>
          </ac:spMkLst>
        </pc:spChg>
        <pc:spChg chg="add del mod">
          <ac:chgData name="Leventhal, Brian C - leventbc" userId="3adb2060-2beb-4a7d-9680-0848e8f14df8" providerId="ADAL" clId="{E8A55C47-2999-48E4-AA63-B222222C2FAF}" dt="2023-02-17T00:29:33.208" v="1804"/>
          <ac:spMkLst>
            <pc:docMk/>
            <pc:sldMk cId="1190368141" sldId="340"/>
            <ac:spMk id="39" creationId="{EB191046-F255-C9A1-F81D-E64A2AD4AAB9}"/>
          </ac:spMkLst>
        </pc:spChg>
        <pc:spChg chg="add del mod">
          <ac:chgData name="Leventhal, Brian C - leventbc" userId="3adb2060-2beb-4a7d-9680-0848e8f14df8" providerId="ADAL" clId="{E8A55C47-2999-48E4-AA63-B222222C2FAF}" dt="2023-02-17T00:29:33.208" v="1804"/>
          <ac:spMkLst>
            <pc:docMk/>
            <pc:sldMk cId="1190368141" sldId="340"/>
            <ac:spMk id="40" creationId="{5D14E7D5-4942-919C-2081-6AE60F5504BE}"/>
          </ac:spMkLst>
        </pc:spChg>
        <pc:spChg chg="add del mod">
          <ac:chgData name="Leventhal, Brian C - leventbc" userId="3adb2060-2beb-4a7d-9680-0848e8f14df8" providerId="ADAL" clId="{E8A55C47-2999-48E4-AA63-B222222C2FAF}" dt="2023-02-17T00:29:33.208" v="1804"/>
          <ac:spMkLst>
            <pc:docMk/>
            <pc:sldMk cId="1190368141" sldId="340"/>
            <ac:spMk id="41" creationId="{EDF5BAED-FB75-862A-BD19-7E104EF0AC23}"/>
          </ac:spMkLst>
        </pc:spChg>
        <pc:spChg chg="add del mod">
          <ac:chgData name="Leventhal, Brian C - leventbc" userId="3adb2060-2beb-4a7d-9680-0848e8f14df8" providerId="ADAL" clId="{E8A55C47-2999-48E4-AA63-B222222C2FAF}" dt="2023-02-17T00:29:33.208" v="1804"/>
          <ac:spMkLst>
            <pc:docMk/>
            <pc:sldMk cId="1190368141" sldId="340"/>
            <ac:spMk id="42" creationId="{468231C3-BA14-3845-DE45-E004181FF4E4}"/>
          </ac:spMkLst>
        </pc:spChg>
        <pc:spChg chg="add del mod">
          <ac:chgData name="Leventhal, Brian C - leventbc" userId="3adb2060-2beb-4a7d-9680-0848e8f14df8" providerId="ADAL" clId="{E8A55C47-2999-48E4-AA63-B222222C2FAF}" dt="2023-02-17T00:29:33.208" v="1804"/>
          <ac:spMkLst>
            <pc:docMk/>
            <pc:sldMk cId="1190368141" sldId="340"/>
            <ac:spMk id="43" creationId="{EF2935B7-9708-C8B0-B27D-6AFF20B19F5B}"/>
          </ac:spMkLst>
        </pc:spChg>
        <pc:spChg chg="add del mod">
          <ac:chgData name="Leventhal, Brian C - leventbc" userId="3adb2060-2beb-4a7d-9680-0848e8f14df8" providerId="ADAL" clId="{E8A55C47-2999-48E4-AA63-B222222C2FAF}" dt="2023-02-17T00:29:33.208" v="1804"/>
          <ac:spMkLst>
            <pc:docMk/>
            <pc:sldMk cId="1190368141" sldId="340"/>
            <ac:spMk id="44" creationId="{CA483CEE-6C27-C66B-525B-37C1F2118515}"/>
          </ac:spMkLst>
        </pc:spChg>
        <pc:spChg chg="add del mod">
          <ac:chgData name="Leventhal, Brian C - leventbc" userId="3adb2060-2beb-4a7d-9680-0848e8f14df8" providerId="ADAL" clId="{E8A55C47-2999-48E4-AA63-B222222C2FAF}" dt="2023-02-17T00:29:33.208" v="1804"/>
          <ac:spMkLst>
            <pc:docMk/>
            <pc:sldMk cId="1190368141" sldId="340"/>
            <ac:spMk id="45" creationId="{25A4B5D9-CAB1-1768-1AF4-4A20B8DAE458}"/>
          </ac:spMkLst>
        </pc:spChg>
        <pc:spChg chg="add del mod">
          <ac:chgData name="Leventhal, Brian C - leventbc" userId="3adb2060-2beb-4a7d-9680-0848e8f14df8" providerId="ADAL" clId="{E8A55C47-2999-48E4-AA63-B222222C2FAF}" dt="2023-02-17T00:32:05.005" v="1843"/>
          <ac:spMkLst>
            <pc:docMk/>
            <pc:sldMk cId="1190368141" sldId="340"/>
            <ac:spMk id="46" creationId="{9252C5DC-28B8-358C-9FF9-FC12866A75D8}"/>
          </ac:spMkLst>
        </pc:spChg>
        <pc:spChg chg="add del mod">
          <ac:chgData name="Leventhal, Brian C - leventbc" userId="3adb2060-2beb-4a7d-9680-0848e8f14df8" providerId="ADAL" clId="{E8A55C47-2999-48E4-AA63-B222222C2FAF}" dt="2023-02-17T00:35:49.450" v="1878"/>
          <ac:spMkLst>
            <pc:docMk/>
            <pc:sldMk cId="1190368141" sldId="340"/>
            <ac:spMk id="47" creationId="{80D6A29E-263C-1D08-9AAD-E43F42BC5D85}"/>
          </ac:spMkLst>
        </pc:spChg>
        <pc:spChg chg="add del mod">
          <ac:chgData name="Leventhal, Brian C - leventbc" userId="3adb2060-2beb-4a7d-9680-0848e8f14df8" providerId="ADAL" clId="{E8A55C47-2999-48E4-AA63-B222222C2FAF}" dt="2023-02-17T00:35:49.450" v="1878"/>
          <ac:spMkLst>
            <pc:docMk/>
            <pc:sldMk cId="1190368141" sldId="340"/>
            <ac:spMk id="48" creationId="{17589FF9-947B-BE0B-9F76-1C84663B8BAF}"/>
          </ac:spMkLst>
        </pc:spChg>
        <pc:spChg chg="add del mod">
          <ac:chgData name="Leventhal, Brian C - leventbc" userId="3adb2060-2beb-4a7d-9680-0848e8f14df8" providerId="ADAL" clId="{E8A55C47-2999-48E4-AA63-B222222C2FAF}" dt="2023-02-17T00:35:49.450" v="1878"/>
          <ac:spMkLst>
            <pc:docMk/>
            <pc:sldMk cId="1190368141" sldId="340"/>
            <ac:spMk id="49" creationId="{2DD37D25-9A12-9CAF-2C8A-FD06C32DC7B7}"/>
          </ac:spMkLst>
        </pc:spChg>
        <pc:spChg chg="add del mod">
          <ac:chgData name="Leventhal, Brian C - leventbc" userId="3adb2060-2beb-4a7d-9680-0848e8f14df8" providerId="ADAL" clId="{E8A55C47-2999-48E4-AA63-B222222C2FAF}" dt="2023-02-17T00:35:49.450" v="1878"/>
          <ac:spMkLst>
            <pc:docMk/>
            <pc:sldMk cId="1190368141" sldId="340"/>
            <ac:spMk id="50" creationId="{0D225833-1F97-A34C-A0F7-42981D1BD95E}"/>
          </ac:spMkLst>
        </pc:spChg>
        <pc:spChg chg="add del mod">
          <ac:chgData name="Leventhal, Brian C - leventbc" userId="3adb2060-2beb-4a7d-9680-0848e8f14df8" providerId="ADAL" clId="{E8A55C47-2999-48E4-AA63-B222222C2FAF}" dt="2023-02-17T00:35:49.450" v="1878"/>
          <ac:spMkLst>
            <pc:docMk/>
            <pc:sldMk cId="1190368141" sldId="340"/>
            <ac:spMk id="51" creationId="{13FEB6E9-B607-475D-EC98-1F7B106B08D6}"/>
          </ac:spMkLst>
        </pc:spChg>
        <pc:spChg chg="add del mod">
          <ac:chgData name="Leventhal, Brian C - leventbc" userId="3adb2060-2beb-4a7d-9680-0848e8f14df8" providerId="ADAL" clId="{E8A55C47-2999-48E4-AA63-B222222C2FAF}" dt="2023-02-17T00:35:49.450" v="1878"/>
          <ac:spMkLst>
            <pc:docMk/>
            <pc:sldMk cId="1190368141" sldId="340"/>
            <ac:spMk id="52" creationId="{25D112B4-0556-61FA-37B1-9110D42D6690}"/>
          </ac:spMkLst>
        </pc:spChg>
        <pc:spChg chg="add del mod">
          <ac:chgData name="Leventhal, Brian C - leventbc" userId="3adb2060-2beb-4a7d-9680-0848e8f14df8" providerId="ADAL" clId="{E8A55C47-2999-48E4-AA63-B222222C2FAF}" dt="2023-02-17T00:35:49.450" v="1878"/>
          <ac:spMkLst>
            <pc:docMk/>
            <pc:sldMk cId="1190368141" sldId="340"/>
            <ac:spMk id="53" creationId="{B54A2264-D4C8-67BE-26B2-60F732A0DD14}"/>
          </ac:spMkLst>
        </pc:spChg>
        <pc:spChg chg="add del mod">
          <ac:chgData name="Leventhal, Brian C - leventbc" userId="3adb2060-2beb-4a7d-9680-0848e8f14df8" providerId="ADAL" clId="{E8A55C47-2999-48E4-AA63-B222222C2FAF}" dt="2023-02-17T00:35:49.450" v="1878"/>
          <ac:spMkLst>
            <pc:docMk/>
            <pc:sldMk cId="1190368141" sldId="340"/>
            <ac:spMk id="54" creationId="{82FFDFD5-B808-460F-7A95-696DAEFB1B1D}"/>
          </ac:spMkLst>
        </pc:spChg>
        <pc:spChg chg="add del mod">
          <ac:chgData name="Leventhal, Brian C - leventbc" userId="3adb2060-2beb-4a7d-9680-0848e8f14df8" providerId="ADAL" clId="{E8A55C47-2999-48E4-AA63-B222222C2FAF}" dt="2023-02-17T00:35:49.450" v="1878"/>
          <ac:spMkLst>
            <pc:docMk/>
            <pc:sldMk cId="1190368141" sldId="340"/>
            <ac:spMk id="55" creationId="{C9EFC38F-3099-1D18-17CA-56733D03AC0A}"/>
          </ac:spMkLst>
        </pc:spChg>
        <pc:spChg chg="add mod">
          <ac:chgData name="Leventhal, Brian C - leventbc" userId="3adb2060-2beb-4a7d-9680-0848e8f14df8" providerId="ADAL" clId="{E8A55C47-2999-48E4-AA63-B222222C2FAF}" dt="2023-02-17T00:35:54.240" v="1880" actId="20577"/>
          <ac:spMkLst>
            <pc:docMk/>
            <pc:sldMk cId="1190368141" sldId="340"/>
            <ac:spMk id="56" creationId="{4A9955C3-8B9E-2E01-DF51-F5E504AD807C}"/>
          </ac:spMkLst>
        </pc:spChg>
        <pc:picChg chg="add mod">
          <ac:chgData name="Leventhal, Brian C - leventbc" userId="3adb2060-2beb-4a7d-9680-0848e8f14df8" providerId="ADAL" clId="{E8A55C47-2999-48E4-AA63-B222222C2FAF}" dt="2023-02-17T00:15:49.952" v="1614" actId="1076"/>
          <ac:picMkLst>
            <pc:docMk/>
            <pc:sldMk cId="1190368141" sldId="340"/>
            <ac:picMk id="31" creationId="{ACA89CF5-1B2B-FFD5-D575-4E5F25622330}"/>
          </ac:picMkLst>
        </pc:picChg>
      </pc:sldChg>
      <pc:sldChg chg="add del">
        <pc:chgData name="Leventhal, Brian C - leventbc" userId="3adb2060-2beb-4a7d-9680-0848e8f14df8" providerId="ADAL" clId="{E8A55C47-2999-48E4-AA63-B222222C2FAF}" dt="2023-02-17T00:05:18.410" v="1025"/>
        <pc:sldMkLst>
          <pc:docMk/>
          <pc:sldMk cId="1402434521" sldId="340"/>
        </pc:sldMkLst>
      </pc:sldChg>
      <pc:sldChg chg="addSp delSp modSp new mod modTransition modClrScheme modAnim chgLayout">
        <pc:chgData name="Leventhal, Brian C - leventbc" userId="3adb2060-2beb-4a7d-9680-0848e8f14df8" providerId="ADAL" clId="{E8A55C47-2999-48E4-AA63-B222222C2FAF}" dt="2023-02-17T00:36:43.235" v="1889" actId="313"/>
        <pc:sldMkLst>
          <pc:docMk/>
          <pc:sldMk cId="3976714218" sldId="341"/>
        </pc:sldMkLst>
        <pc:spChg chg="del mod ord">
          <ac:chgData name="Leventhal, Brian C - leventbc" userId="3adb2060-2beb-4a7d-9680-0848e8f14df8" providerId="ADAL" clId="{E8A55C47-2999-48E4-AA63-B222222C2FAF}" dt="2023-02-17T00:08:00.925" v="1217" actId="700"/>
          <ac:spMkLst>
            <pc:docMk/>
            <pc:sldMk cId="3976714218" sldId="341"/>
            <ac:spMk id="2" creationId="{6FF4AFC9-98B8-9625-878C-1F5646357278}"/>
          </ac:spMkLst>
        </pc:spChg>
        <pc:spChg chg="del mod ord">
          <ac:chgData name="Leventhal, Brian C - leventbc" userId="3adb2060-2beb-4a7d-9680-0848e8f14df8" providerId="ADAL" clId="{E8A55C47-2999-48E4-AA63-B222222C2FAF}" dt="2023-02-17T00:08:00.925" v="1217" actId="700"/>
          <ac:spMkLst>
            <pc:docMk/>
            <pc:sldMk cId="3976714218" sldId="341"/>
            <ac:spMk id="3" creationId="{1D64AEA4-6320-AEBE-6DD8-3AF6D1778881}"/>
          </ac:spMkLst>
        </pc:spChg>
        <pc:spChg chg="del mod ord">
          <ac:chgData name="Leventhal, Brian C - leventbc" userId="3adb2060-2beb-4a7d-9680-0848e8f14df8" providerId="ADAL" clId="{E8A55C47-2999-48E4-AA63-B222222C2FAF}" dt="2023-02-17T00:08:00.925" v="1217" actId="700"/>
          <ac:spMkLst>
            <pc:docMk/>
            <pc:sldMk cId="3976714218" sldId="341"/>
            <ac:spMk id="4" creationId="{9D335D71-9BC6-7AB7-7841-1BCE8372E9E7}"/>
          </ac:spMkLst>
        </pc:spChg>
        <pc:spChg chg="del mod ord">
          <ac:chgData name="Leventhal, Brian C - leventbc" userId="3adb2060-2beb-4a7d-9680-0848e8f14df8" providerId="ADAL" clId="{E8A55C47-2999-48E4-AA63-B222222C2FAF}" dt="2023-02-17T00:08:00.925" v="1217" actId="700"/>
          <ac:spMkLst>
            <pc:docMk/>
            <pc:sldMk cId="3976714218" sldId="341"/>
            <ac:spMk id="5" creationId="{5605BB68-88CC-6559-128A-78E6E6C2F7CC}"/>
          </ac:spMkLst>
        </pc:spChg>
        <pc:spChg chg="del mod ord">
          <ac:chgData name="Leventhal, Brian C - leventbc" userId="3adb2060-2beb-4a7d-9680-0848e8f14df8" providerId="ADAL" clId="{E8A55C47-2999-48E4-AA63-B222222C2FAF}" dt="2023-02-17T00:08:00.925" v="1217" actId="700"/>
          <ac:spMkLst>
            <pc:docMk/>
            <pc:sldMk cId="3976714218" sldId="341"/>
            <ac:spMk id="6" creationId="{D9B1E8DD-BCE4-E9E4-370E-E0FEB3508314}"/>
          </ac:spMkLst>
        </pc:spChg>
        <pc:spChg chg="del mod ord">
          <ac:chgData name="Leventhal, Brian C - leventbc" userId="3adb2060-2beb-4a7d-9680-0848e8f14df8" providerId="ADAL" clId="{E8A55C47-2999-48E4-AA63-B222222C2FAF}" dt="2023-02-17T00:08:00.925" v="1217" actId="700"/>
          <ac:spMkLst>
            <pc:docMk/>
            <pc:sldMk cId="3976714218" sldId="341"/>
            <ac:spMk id="7" creationId="{28412214-DC29-C913-DE83-F795EF75B1B4}"/>
          </ac:spMkLst>
        </pc:spChg>
        <pc:spChg chg="del mod ord">
          <ac:chgData name="Leventhal, Brian C - leventbc" userId="3adb2060-2beb-4a7d-9680-0848e8f14df8" providerId="ADAL" clId="{E8A55C47-2999-48E4-AA63-B222222C2FAF}" dt="2023-02-17T00:08:00.925" v="1217" actId="700"/>
          <ac:spMkLst>
            <pc:docMk/>
            <pc:sldMk cId="3976714218" sldId="341"/>
            <ac:spMk id="8" creationId="{D1610F85-D06D-2B27-1981-0B3EDB1B548E}"/>
          </ac:spMkLst>
        </pc:spChg>
        <pc:spChg chg="del mod ord">
          <ac:chgData name="Leventhal, Brian C - leventbc" userId="3adb2060-2beb-4a7d-9680-0848e8f14df8" providerId="ADAL" clId="{E8A55C47-2999-48E4-AA63-B222222C2FAF}" dt="2023-02-17T00:08:00.925" v="1217" actId="700"/>
          <ac:spMkLst>
            <pc:docMk/>
            <pc:sldMk cId="3976714218" sldId="341"/>
            <ac:spMk id="9" creationId="{6586CC42-D8C1-B5E8-D2E6-009390326855}"/>
          </ac:spMkLst>
        </pc:spChg>
        <pc:spChg chg="del mod ord">
          <ac:chgData name="Leventhal, Brian C - leventbc" userId="3adb2060-2beb-4a7d-9680-0848e8f14df8" providerId="ADAL" clId="{E8A55C47-2999-48E4-AA63-B222222C2FAF}" dt="2023-02-17T00:08:00.925" v="1217" actId="700"/>
          <ac:spMkLst>
            <pc:docMk/>
            <pc:sldMk cId="3976714218" sldId="341"/>
            <ac:spMk id="10" creationId="{B6AECB1E-09BD-1EC1-51A0-9C3F3F5E2263}"/>
          </ac:spMkLst>
        </pc:spChg>
        <pc:spChg chg="del mod ord">
          <ac:chgData name="Leventhal, Brian C - leventbc" userId="3adb2060-2beb-4a7d-9680-0848e8f14df8" providerId="ADAL" clId="{E8A55C47-2999-48E4-AA63-B222222C2FAF}" dt="2023-02-17T00:08:00.925" v="1217" actId="700"/>
          <ac:spMkLst>
            <pc:docMk/>
            <pc:sldMk cId="3976714218" sldId="341"/>
            <ac:spMk id="11" creationId="{D4FD9F4A-641D-2B7A-301E-CA9BB7B53CAE}"/>
          </ac:spMkLst>
        </pc:spChg>
        <pc:spChg chg="add mod ord">
          <ac:chgData name="Leventhal, Brian C - leventbc" userId="3adb2060-2beb-4a7d-9680-0848e8f14df8" providerId="ADAL" clId="{E8A55C47-2999-48E4-AA63-B222222C2FAF}" dt="2023-02-17T00:35:11.861" v="1871" actId="207"/>
          <ac:spMkLst>
            <pc:docMk/>
            <pc:sldMk cId="3976714218" sldId="341"/>
            <ac:spMk id="12" creationId="{A6EF6B85-C08F-6FD5-2731-1F47BD8DFBD8}"/>
          </ac:spMkLst>
        </pc:spChg>
        <pc:spChg chg="add mod ord">
          <ac:chgData name="Leventhal, Brian C - leventbc" userId="3adb2060-2beb-4a7d-9680-0848e8f14df8" providerId="ADAL" clId="{E8A55C47-2999-48E4-AA63-B222222C2FAF}" dt="2023-02-17T00:35:07.662" v="1870" actId="207"/>
          <ac:spMkLst>
            <pc:docMk/>
            <pc:sldMk cId="3976714218" sldId="341"/>
            <ac:spMk id="13" creationId="{6775A7CD-F8DE-2BC8-D2A1-71614FA66194}"/>
          </ac:spMkLst>
        </pc:spChg>
        <pc:spChg chg="add mod ord">
          <ac:chgData name="Leventhal, Brian C - leventbc" userId="3adb2060-2beb-4a7d-9680-0848e8f14df8" providerId="ADAL" clId="{E8A55C47-2999-48E4-AA63-B222222C2FAF}" dt="2023-02-17T00:36:43.235" v="1889" actId="313"/>
          <ac:spMkLst>
            <pc:docMk/>
            <pc:sldMk cId="3976714218" sldId="341"/>
            <ac:spMk id="14" creationId="{9CED8E08-2973-203C-1C06-9A9C7FEC5333}"/>
          </ac:spMkLst>
        </pc:spChg>
        <pc:spChg chg="add mod ord">
          <ac:chgData name="Leventhal, Brian C - leventbc" userId="3adb2060-2beb-4a7d-9680-0848e8f14df8" providerId="ADAL" clId="{E8A55C47-2999-48E4-AA63-B222222C2FAF}" dt="2023-02-17T00:35:07.662" v="1870" actId="207"/>
          <ac:spMkLst>
            <pc:docMk/>
            <pc:sldMk cId="3976714218" sldId="341"/>
            <ac:spMk id="15" creationId="{A1C0CFD7-6D8D-B6D7-EC6F-168897C5807D}"/>
          </ac:spMkLst>
        </pc:spChg>
        <pc:spChg chg="add mod ord">
          <ac:chgData name="Leventhal, Brian C - leventbc" userId="3adb2060-2beb-4a7d-9680-0848e8f14df8" providerId="ADAL" clId="{E8A55C47-2999-48E4-AA63-B222222C2FAF}" dt="2023-02-17T00:34:32.512" v="1866"/>
          <ac:spMkLst>
            <pc:docMk/>
            <pc:sldMk cId="3976714218" sldId="341"/>
            <ac:spMk id="16" creationId="{95273187-F5CC-D567-6E28-5C9C6B3803A2}"/>
          </ac:spMkLst>
        </pc:spChg>
        <pc:spChg chg="add del mod ord">
          <ac:chgData name="Leventhal, Brian C - leventbc" userId="3adb2060-2beb-4a7d-9680-0848e8f14df8" providerId="ADAL" clId="{E8A55C47-2999-48E4-AA63-B222222C2FAF}" dt="2023-02-17T00:34:44.526" v="1868" actId="478"/>
          <ac:spMkLst>
            <pc:docMk/>
            <pc:sldMk cId="3976714218" sldId="341"/>
            <ac:spMk id="17" creationId="{EA1C0580-868D-8182-E002-2F488BBEA513}"/>
          </ac:spMkLst>
        </pc:spChg>
        <pc:spChg chg="add mod ord">
          <ac:chgData name="Leventhal, Brian C - leventbc" userId="3adb2060-2beb-4a7d-9680-0848e8f14df8" providerId="ADAL" clId="{E8A55C47-2999-48E4-AA63-B222222C2FAF}" dt="2023-02-17T00:35:01.162" v="1869" actId="207"/>
          <ac:spMkLst>
            <pc:docMk/>
            <pc:sldMk cId="3976714218" sldId="341"/>
            <ac:spMk id="18" creationId="{30BA2B27-CD10-BE6C-74BB-D08CA9AAA30D}"/>
          </ac:spMkLst>
        </pc:spChg>
        <pc:spChg chg="add mod ord">
          <ac:chgData name="Leventhal, Brian C - leventbc" userId="3adb2060-2beb-4a7d-9680-0848e8f14df8" providerId="ADAL" clId="{E8A55C47-2999-48E4-AA63-B222222C2FAF}" dt="2023-02-17T00:35:01.162" v="1869" actId="207"/>
          <ac:spMkLst>
            <pc:docMk/>
            <pc:sldMk cId="3976714218" sldId="341"/>
            <ac:spMk id="19" creationId="{D089B5A2-50C1-D2DA-BD30-E725A2D323ED}"/>
          </ac:spMkLst>
        </pc:spChg>
        <pc:spChg chg="add mod ord">
          <ac:chgData name="Leventhal, Brian C - leventbc" userId="3adb2060-2beb-4a7d-9680-0848e8f14df8" providerId="ADAL" clId="{E8A55C47-2999-48E4-AA63-B222222C2FAF}" dt="2023-02-17T00:35:01.162" v="1869" actId="207"/>
          <ac:spMkLst>
            <pc:docMk/>
            <pc:sldMk cId="3976714218" sldId="341"/>
            <ac:spMk id="20" creationId="{9748C5BF-97B6-92E4-28E9-D51E3A4CFF32}"/>
          </ac:spMkLst>
        </pc:spChg>
        <pc:spChg chg="add mod ord">
          <ac:chgData name="Leventhal, Brian C - leventbc" userId="3adb2060-2beb-4a7d-9680-0848e8f14df8" providerId="ADAL" clId="{E8A55C47-2999-48E4-AA63-B222222C2FAF}" dt="2023-02-17T00:35:01.162" v="1869" actId="207"/>
          <ac:spMkLst>
            <pc:docMk/>
            <pc:sldMk cId="3976714218" sldId="341"/>
            <ac:spMk id="21" creationId="{3FD14AF0-A543-4232-5E95-BA06D8AEE8D5}"/>
          </ac:spMkLst>
        </pc:spChg>
        <pc:spChg chg="add mod ord">
          <ac:chgData name="Leventhal, Brian C - leventbc" userId="3adb2060-2beb-4a7d-9680-0848e8f14df8" providerId="ADAL" clId="{E8A55C47-2999-48E4-AA63-B222222C2FAF}" dt="2023-02-17T00:31:38.834" v="1837" actId="167"/>
          <ac:spMkLst>
            <pc:docMk/>
            <pc:sldMk cId="3976714218" sldId="341"/>
            <ac:spMk id="22" creationId="{9D3C65C9-0467-2CC6-C6E0-B1BAD5433781}"/>
          </ac:spMkLst>
        </pc:spChg>
        <pc:spChg chg="add mod ord">
          <ac:chgData name="Leventhal, Brian C - leventbc" userId="3adb2060-2beb-4a7d-9680-0848e8f14df8" providerId="ADAL" clId="{E8A55C47-2999-48E4-AA63-B222222C2FAF}" dt="2023-02-17T00:31:35.730" v="1836" actId="167"/>
          <ac:spMkLst>
            <pc:docMk/>
            <pc:sldMk cId="3976714218" sldId="341"/>
            <ac:spMk id="23" creationId="{AAD79461-2A82-3513-4540-34FA9AEB9FBF}"/>
          </ac:spMkLst>
        </pc:spChg>
        <pc:spChg chg="add mod ord">
          <ac:chgData name="Leventhal, Brian C - leventbc" userId="3adb2060-2beb-4a7d-9680-0848e8f14df8" providerId="ADAL" clId="{E8A55C47-2999-48E4-AA63-B222222C2FAF}" dt="2023-02-17T00:13:21.507" v="1559" actId="167"/>
          <ac:spMkLst>
            <pc:docMk/>
            <pc:sldMk cId="3976714218" sldId="341"/>
            <ac:spMk id="24" creationId="{5A898F96-4D8D-7DF2-D53F-E91021723F7B}"/>
          </ac:spMkLst>
        </pc:spChg>
        <pc:spChg chg="add mod ord">
          <ac:chgData name="Leventhal, Brian C - leventbc" userId="3adb2060-2beb-4a7d-9680-0848e8f14df8" providerId="ADAL" clId="{E8A55C47-2999-48E4-AA63-B222222C2FAF}" dt="2023-02-17T00:33:35.782" v="1858" actId="1076"/>
          <ac:spMkLst>
            <pc:docMk/>
            <pc:sldMk cId="3976714218" sldId="341"/>
            <ac:spMk id="25" creationId="{45434998-EB0D-A7D9-ED59-115AF15C3066}"/>
          </ac:spMkLst>
        </pc:spChg>
        <pc:spChg chg="add mod">
          <ac:chgData name="Leventhal, Brian C - leventbc" userId="3adb2060-2beb-4a7d-9680-0848e8f14df8" providerId="ADAL" clId="{E8A55C47-2999-48E4-AA63-B222222C2FAF}" dt="2023-02-17T00:15:06.970" v="1606"/>
          <ac:spMkLst>
            <pc:docMk/>
            <pc:sldMk cId="3976714218" sldId="341"/>
            <ac:spMk id="26" creationId="{2D765732-EF41-6D16-22AE-0FFE28C1876A}"/>
          </ac:spMkLst>
        </pc:spChg>
        <pc:spChg chg="add mod">
          <ac:chgData name="Leventhal, Brian C - leventbc" userId="3adb2060-2beb-4a7d-9680-0848e8f14df8" providerId="ADAL" clId="{E8A55C47-2999-48E4-AA63-B222222C2FAF}" dt="2023-02-17T00:15:06.970" v="1606"/>
          <ac:spMkLst>
            <pc:docMk/>
            <pc:sldMk cId="3976714218" sldId="341"/>
            <ac:spMk id="27" creationId="{A5EC7756-0D01-0D1D-E900-F415D0D76E38}"/>
          </ac:spMkLst>
        </pc:spChg>
        <pc:spChg chg="add mod">
          <ac:chgData name="Leventhal, Brian C - leventbc" userId="3adb2060-2beb-4a7d-9680-0848e8f14df8" providerId="ADAL" clId="{E8A55C47-2999-48E4-AA63-B222222C2FAF}" dt="2023-02-17T00:15:06.970" v="1606"/>
          <ac:spMkLst>
            <pc:docMk/>
            <pc:sldMk cId="3976714218" sldId="341"/>
            <ac:spMk id="28" creationId="{0F4D0643-B26F-F941-C6A3-490C3B8C1D0B}"/>
          </ac:spMkLst>
        </pc:spChg>
        <pc:spChg chg="add mod">
          <ac:chgData name="Leventhal, Brian C - leventbc" userId="3adb2060-2beb-4a7d-9680-0848e8f14df8" providerId="ADAL" clId="{E8A55C47-2999-48E4-AA63-B222222C2FAF}" dt="2023-02-17T00:15:06.970" v="1606"/>
          <ac:spMkLst>
            <pc:docMk/>
            <pc:sldMk cId="3976714218" sldId="341"/>
            <ac:spMk id="29" creationId="{4B7F90D7-B3A0-B2A6-DD81-AB1E3C392206}"/>
          </ac:spMkLst>
        </pc:spChg>
        <pc:spChg chg="add mod">
          <ac:chgData name="Leventhal, Brian C - leventbc" userId="3adb2060-2beb-4a7d-9680-0848e8f14df8" providerId="ADAL" clId="{E8A55C47-2999-48E4-AA63-B222222C2FAF}" dt="2023-02-17T00:16:00.126" v="1618" actId="1076"/>
          <ac:spMkLst>
            <pc:docMk/>
            <pc:sldMk cId="3976714218" sldId="341"/>
            <ac:spMk id="30" creationId="{14A5921F-10FE-EF54-6098-B95D24A84417}"/>
          </ac:spMkLst>
        </pc:spChg>
        <pc:spChg chg="add mod">
          <ac:chgData name="Leventhal, Brian C - leventbc" userId="3adb2060-2beb-4a7d-9680-0848e8f14df8" providerId="ADAL" clId="{E8A55C47-2999-48E4-AA63-B222222C2FAF}" dt="2023-02-17T00:16:02.133" v="1619" actId="1076"/>
          <ac:spMkLst>
            <pc:docMk/>
            <pc:sldMk cId="3976714218" sldId="341"/>
            <ac:spMk id="31" creationId="{E9011992-BBD3-FE36-C753-4CA46B0C6A34}"/>
          </ac:spMkLst>
        </pc:spChg>
        <pc:spChg chg="add mod">
          <ac:chgData name="Leventhal, Brian C - leventbc" userId="3adb2060-2beb-4a7d-9680-0848e8f14df8" providerId="ADAL" clId="{E8A55C47-2999-48E4-AA63-B222222C2FAF}" dt="2023-02-17T00:15:55.887" v="1616" actId="1076"/>
          <ac:spMkLst>
            <pc:docMk/>
            <pc:sldMk cId="3976714218" sldId="341"/>
            <ac:spMk id="32" creationId="{31C62DE8-7934-D7FD-9891-41E54B081440}"/>
          </ac:spMkLst>
        </pc:spChg>
        <pc:spChg chg="add mod">
          <ac:chgData name="Leventhal, Brian C - leventbc" userId="3adb2060-2beb-4a7d-9680-0848e8f14df8" providerId="ADAL" clId="{E8A55C47-2999-48E4-AA63-B222222C2FAF}" dt="2023-02-17T00:16:47.082" v="1626"/>
          <ac:spMkLst>
            <pc:docMk/>
            <pc:sldMk cId="3976714218" sldId="341"/>
            <ac:spMk id="34" creationId="{855C91AF-01D0-AC3E-5518-6A7294251E2B}"/>
          </ac:spMkLst>
        </pc:spChg>
        <pc:spChg chg="add mod">
          <ac:chgData name="Leventhal, Brian C - leventbc" userId="3adb2060-2beb-4a7d-9680-0848e8f14df8" providerId="ADAL" clId="{E8A55C47-2999-48E4-AA63-B222222C2FAF}" dt="2023-02-17T00:16:47.082" v="1626"/>
          <ac:spMkLst>
            <pc:docMk/>
            <pc:sldMk cId="3976714218" sldId="341"/>
            <ac:spMk id="35" creationId="{81FE9FFE-2812-2A1E-2AD6-CB239A4E5847}"/>
          </ac:spMkLst>
        </pc:spChg>
        <pc:spChg chg="add mod">
          <ac:chgData name="Leventhal, Brian C - leventbc" userId="3adb2060-2beb-4a7d-9680-0848e8f14df8" providerId="ADAL" clId="{E8A55C47-2999-48E4-AA63-B222222C2FAF}" dt="2023-02-17T00:25:56.096" v="1752"/>
          <ac:spMkLst>
            <pc:docMk/>
            <pc:sldMk cId="3976714218" sldId="341"/>
            <ac:spMk id="36" creationId="{DE8CA52C-425F-BF73-07F1-8DA1AAA4F721}"/>
          </ac:spMkLst>
        </pc:spChg>
        <pc:spChg chg="add mod">
          <ac:chgData name="Leventhal, Brian C - leventbc" userId="3adb2060-2beb-4a7d-9680-0848e8f14df8" providerId="ADAL" clId="{E8A55C47-2999-48E4-AA63-B222222C2FAF}" dt="2023-02-17T00:25:56.096" v="1752"/>
          <ac:spMkLst>
            <pc:docMk/>
            <pc:sldMk cId="3976714218" sldId="341"/>
            <ac:spMk id="37" creationId="{5390BB8A-8BB2-0B40-1467-6CDF0E4405A9}"/>
          </ac:spMkLst>
        </pc:spChg>
        <pc:spChg chg="add del mod">
          <ac:chgData name="Leventhal, Brian C - leventbc" userId="3adb2060-2beb-4a7d-9680-0848e8f14df8" providerId="ADAL" clId="{E8A55C47-2999-48E4-AA63-B222222C2FAF}" dt="2023-02-17T00:33:58.476" v="1862"/>
          <ac:spMkLst>
            <pc:docMk/>
            <pc:sldMk cId="3976714218" sldId="341"/>
            <ac:spMk id="38" creationId="{D6F31C3F-9483-815A-E13C-9941BDF37C94}"/>
          </ac:spMkLst>
        </pc:spChg>
        <pc:spChg chg="add del mod">
          <ac:chgData name="Leventhal, Brian C - leventbc" userId="3adb2060-2beb-4a7d-9680-0848e8f14df8" providerId="ADAL" clId="{E8A55C47-2999-48E4-AA63-B222222C2FAF}" dt="2023-02-17T00:33:58.476" v="1862"/>
          <ac:spMkLst>
            <pc:docMk/>
            <pc:sldMk cId="3976714218" sldId="341"/>
            <ac:spMk id="39" creationId="{F30123F0-DA0D-16D5-EEE6-66B98F2B114E}"/>
          </ac:spMkLst>
        </pc:spChg>
        <pc:spChg chg="add del mod">
          <ac:chgData name="Leventhal, Brian C - leventbc" userId="3adb2060-2beb-4a7d-9680-0848e8f14df8" providerId="ADAL" clId="{E8A55C47-2999-48E4-AA63-B222222C2FAF}" dt="2023-02-17T00:33:58.476" v="1862"/>
          <ac:spMkLst>
            <pc:docMk/>
            <pc:sldMk cId="3976714218" sldId="341"/>
            <ac:spMk id="40" creationId="{6D71BDFE-1425-565A-4BB8-C15B1406BD36}"/>
          </ac:spMkLst>
        </pc:spChg>
        <pc:spChg chg="add del mod">
          <ac:chgData name="Leventhal, Brian C - leventbc" userId="3adb2060-2beb-4a7d-9680-0848e8f14df8" providerId="ADAL" clId="{E8A55C47-2999-48E4-AA63-B222222C2FAF}" dt="2023-02-17T00:33:58.476" v="1862"/>
          <ac:spMkLst>
            <pc:docMk/>
            <pc:sldMk cId="3976714218" sldId="341"/>
            <ac:spMk id="41" creationId="{DE24376D-A91E-6EDB-0423-C291C61E3BAC}"/>
          </ac:spMkLst>
        </pc:spChg>
        <pc:spChg chg="add del mod">
          <ac:chgData name="Leventhal, Brian C - leventbc" userId="3adb2060-2beb-4a7d-9680-0848e8f14df8" providerId="ADAL" clId="{E8A55C47-2999-48E4-AA63-B222222C2FAF}" dt="2023-02-17T00:33:58.476" v="1862"/>
          <ac:spMkLst>
            <pc:docMk/>
            <pc:sldMk cId="3976714218" sldId="341"/>
            <ac:spMk id="42" creationId="{DEC62E0A-7831-3B17-735F-8FC182CFA948}"/>
          </ac:spMkLst>
        </pc:spChg>
        <pc:spChg chg="add del mod">
          <ac:chgData name="Leventhal, Brian C - leventbc" userId="3adb2060-2beb-4a7d-9680-0848e8f14df8" providerId="ADAL" clId="{E8A55C47-2999-48E4-AA63-B222222C2FAF}" dt="2023-02-17T00:33:58.476" v="1862"/>
          <ac:spMkLst>
            <pc:docMk/>
            <pc:sldMk cId="3976714218" sldId="341"/>
            <ac:spMk id="43" creationId="{E6050F62-49D8-B305-3050-C6B3CFADDE35}"/>
          </ac:spMkLst>
        </pc:spChg>
        <pc:spChg chg="add del mod">
          <ac:chgData name="Leventhal, Brian C - leventbc" userId="3adb2060-2beb-4a7d-9680-0848e8f14df8" providerId="ADAL" clId="{E8A55C47-2999-48E4-AA63-B222222C2FAF}" dt="2023-02-17T00:33:58.476" v="1862"/>
          <ac:spMkLst>
            <pc:docMk/>
            <pc:sldMk cId="3976714218" sldId="341"/>
            <ac:spMk id="44" creationId="{FE36A2EC-2060-8336-B937-BA62D431BAB3}"/>
          </ac:spMkLst>
        </pc:spChg>
        <pc:spChg chg="add del mod">
          <ac:chgData name="Leventhal, Brian C - leventbc" userId="3adb2060-2beb-4a7d-9680-0848e8f14df8" providerId="ADAL" clId="{E8A55C47-2999-48E4-AA63-B222222C2FAF}" dt="2023-02-17T00:33:58.476" v="1862"/>
          <ac:spMkLst>
            <pc:docMk/>
            <pc:sldMk cId="3976714218" sldId="341"/>
            <ac:spMk id="45" creationId="{CBFDB67E-02DA-FA70-163C-E3654D46DFC8}"/>
          </ac:spMkLst>
        </pc:spChg>
        <pc:spChg chg="add del mod">
          <ac:chgData name="Leventhal, Brian C - leventbc" userId="3adb2060-2beb-4a7d-9680-0848e8f14df8" providerId="ADAL" clId="{E8A55C47-2999-48E4-AA63-B222222C2FAF}" dt="2023-02-17T00:33:58.476" v="1862"/>
          <ac:spMkLst>
            <pc:docMk/>
            <pc:sldMk cId="3976714218" sldId="341"/>
            <ac:spMk id="46" creationId="{2FC12373-8904-231C-180B-4ED604EC8512}"/>
          </ac:spMkLst>
        </pc:spChg>
        <pc:spChg chg="add del mod">
          <ac:chgData name="Leventhal, Brian C - leventbc" userId="3adb2060-2beb-4a7d-9680-0848e8f14df8" providerId="ADAL" clId="{E8A55C47-2999-48E4-AA63-B222222C2FAF}" dt="2023-02-17T00:33:58.476" v="1862"/>
          <ac:spMkLst>
            <pc:docMk/>
            <pc:sldMk cId="3976714218" sldId="341"/>
            <ac:spMk id="47" creationId="{78A439FB-FEC0-8ED5-A9FC-78EDF00E6918}"/>
          </ac:spMkLst>
        </pc:spChg>
        <pc:spChg chg="add del mod">
          <ac:chgData name="Leventhal, Brian C - leventbc" userId="3adb2060-2beb-4a7d-9680-0848e8f14df8" providerId="ADAL" clId="{E8A55C47-2999-48E4-AA63-B222222C2FAF}" dt="2023-02-17T00:34:32.512" v="1866"/>
          <ac:spMkLst>
            <pc:docMk/>
            <pc:sldMk cId="3976714218" sldId="341"/>
            <ac:spMk id="48" creationId="{46F2A1C8-B4D9-D73D-59CB-196C8F909ACF}"/>
          </ac:spMkLst>
        </pc:spChg>
        <pc:spChg chg="add del mod">
          <ac:chgData name="Leventhal, Brian C - leventbc" userId="3adb2060-2beb-4a7d-9680-0848e8f14df8" providerId="ADAL" clId="{E8A55C47-2999-48E4-AA63-B222222C2FAF}" dt="2023-02-17T00:34:32.512" v="1866"/>
          <ac:spMkLst>
            <pc:docMk/>
            <pc:sldMk cId="3976714218" sldId="341"/>
            <ac:spMk id="49" creationId="{E7525470-A69C-86C1-0E76-52C75232F067}"/>
          </ac:spMkLst>
        </pc:spChg>
        <pc:spChg chg="add del mod">
          <ac:chgData name="Leventhal, Brian C - leventbc" userId="3adb2060-2beb-4a7d-9680-0848e8f14df8" providerId="ADAL" clId="{E8A55C47-2999-48E4-AA63-B222222C2FAF}" dt="2023-02-17T00:34:32.512" v="1866"/>
          <ac:spMkLst>
            <pc:docMk/>
            <pc:sldMk cId="3976714218" sldId="341"/>
            <ac:spMk id="50" creationId="{4BD73712-1546-88C3-AF43-E8E061579189}"/>
          </ac:spMkLst>
        </pc:spChg>
        <pc:spChg chg="add del mod">
          <ac:chgData name="Leventhal, Brian C - leventbc" userId="3adb2060-2beb-4a7d-9680-0848e8f14df8" providerId="ADAL" clId="{E8A55C47-2999-48E4-AA63-B222222C2FAF}" dt="2023-02-17T00:34:32.512" v="1866"/>
          <ac:spMkLst>
            <pc:docMk/>
            <pc:sldMk cId="3976714218" sldId="341"/>
            <ac:spMk id="51" creationId="{D9D5EFFB-76FA-886A-C81B-64D9AEF3AC32}"/>
          </ac:spMkLst>
        </pc:spChg>
        <pc:spChg chg="add del mod">
          <ac:chgData name="Leventhal, Brian C - leventbc" userId="3adb2060-2beb-4a7d-9680-0848e8f14df8" providerId="ADAL" clId="{E8A55C47-2999-48E4-AA63-B222222C2FAF}" dt="2023-02-17T00:34:32.512" v="1866"/>
          <ac:spMkLst>
            <pc:docMk/>
            <pc:sldMk cId="3976714218" sldId="341"/>
            <ac:spMk id="52" creationId="{DE17E906-BCBD-DC8A-F956-7785247C9730}"/>
          </ac:spMkLst>
        </pc:spChg>
        <pc:spChg chg="add del mod">
          <ac:chgData name="Leventhal, Brian C - leventbc" userId="3adb2060-2beb-4a7d-9680-0848e8f14df8" providerId="ADAL" clId="{E8A55C47-2999-48E4-AA63-B222222C2FAF}" dt="2023-02-17T00:34:32.512" v="1866"/>
          <ac:spMkLst>
            <pc:docMk/>
            <pc:sldMk cId="3976714218" sldId="341"/>
            <ac:spMk id="53" creationId="{CD167A52-8459-A212-3C70-748681B4B9C0}"/>
          </ac:spMkLst>
        </pc:spChg>
        <pc:spChg chg="add del mod">
          <ac:chgData name="Leventhal, Brian C - leventbc" userId="3adb2060-2beb-4a7d-9680-0848e8f14df8" providerId="ADAL" clId="{E8A55C47-2999-48E4-AA63-B222222C2FAF}" dt="2023-02-17T00:34:32.512" v="1866"/>
          <ac:spMkLst>
            <pc:docMk/>
            <pc:sldMk cId="3976714218" sldId="341"/>
            <ac:spMk id="54" creationId="{DA61310B-4AE8-613F-3194-37225E5410B2}"/>
          </ac:spMkLst>
        </pc:spChg>
        <pc:spChg chg="add del mod">
          <ac:chgData name="Leventhal, Brian C - leventbc" userId="3adb2060-2beb-4a7d-9680-0848e8f14df8" providerId="ADAL" clId="{E8A55C47-2999-48E4-AA63-B222222C2FAF}" dt="2023-02-17T00:34:32.512" v="1866"/>
          <ac:spMkLst>
            <pc:docMk/>
            <pc:sldMk cId="3976714218" sldId="341"/>
            <ac:spMk id="55" creationId="{7223A4BC-EE99-D840-9B2A-A977D6D8C73F}"/>
          </ac:spMkLst>
        </pc:spChg>
        <pc:spChg chg="add del mod">
          <ac:chgData name="Leventhal, Brian C - leventbc" userId="3adb2060-2beb-4a7d-9680-0848e8f14df8" providerId="ADAL" clId="{E8A55C47-2999-48E4-AA63-B222222C2FAF}" dt="2023-02-17T00:34:32.512" v="1866"/>
          <ac:spMkLst>
            <pc:docMk/>
            <pc:sldMk cId="3976714218" sldId="341"/>
            <ac:spMk id="56" creationId="{801EC488-B388-67BA-1100-1C00974F4256}"/>
          </ac:spMkLst>
        </pc:spChg>
        <pc:spChg chg="add mod">
          <ac:chgData name="Leventhal, Brian C - leventbc" userId="3adb2060-2beb-4a7d-9680-0848e8f14df8" providerId="ADAL" clId="{E8A55C47-2999-48E4-AA63-B222222C2FAF}" dt="2023-02-17T00:34:39.666" v="1867" actId="20577"/>
          <ac:spMkLst>
            <pc:docMk/>
            <pc:sldMk cId="3976714218" sldId="341"/>
            <ac:spMk id="57" creationId="{DBBF2F44-1794-64EF-0708-E42301095F09}"/>
          </ac:spMkLst>
        </pc:spChg>
        <pc:picChg chg="add mod">
          <ac:chgData name="Leventhal, Brian C - leventbc" userId="3adb2060-2beb-4a7d-9680-0848e8f14df8" providerId="ADAL" clId="{E8A55C47-2999-48E4-AA63-B222222C2FAF}" dt="2023-02-17T00:16:05.348" v="1620" actId="1076"/>
          <ac:picMkLst>
            <pc:docMk/>
            <pc:sldMk cId="3976714218" sldId="341"/>
            <ac:picMk id="33" creationId="{0BB13D0F-1508-F93A-F535-55BAD7DBD633}"/>
          </ac:picMkLst>
        </pc:picChg>
      </pc:sldChg>
      <pc:sldChg chg="addSp delSp modSp new mod modTransition modClrScheme modAnim chgLayout">
        <pc:chgData name="Leventhal, Brian C - leventbc" userId="3adb2060-2beb-4a7d-9680-0848e8f14df8" providerId="ADAL" clId="{E8A55C47-2999-48E4-AA63-B222222C2FAF}" dt="2023-02-17T00:36:46.819" v="1890" actId="313"/>
        <pc:sldMkLst>
          <pc:docMk/>
          <pc:sldMk cId="2363677982" sldId="342"/>
        </pc:sldMkLst>
        <pc:spChg chg="del mod ord">
          <ac:chgData name="Leventhal, Brian C - leventbc" userId="3adb2060-2beb-4a7d-9680-0848e8f14df8" providerId="ADAL" clId="{E8A55C47-2999-48E4-AA63-B222222C2FAF}" dt="2023-02-17T00:10:48.963" v="1379" actId="700"/>
          <ac:spMkLst>
            <pc:docMk/>
            <pc:sldMk cId="2363677982" sldId="342"/>
            <ac:spMk id="2" creationId="{D8DF1DED-491C-4B1C-16B1-7C6C1166F3BC}"/>
          </ac:spMkLst>
        </pc:spChg>
        <pc:spChg chg="del mod ord">
          <ac:chgData name="Leventhal, Brian C - leventbc" userId="3adb2060-2beb-4a7d-9680-0848e8f14df8" providerId="ADAL" clId="{E8A55C47-2999-48E4-AA63-B222222C2FAF}" dt="2023-02-17T00:10:48.963" v="1379" actId="700"/>
          <ac:spMkLst>
            <pc:docMk/>
            <pc:sldMk cId="2363677982" sldId="342"/>
            <ac:spMk id="3" creationId="{CDCC5121-6C87-174A-2C02-7515F7A7DF7D}"/>
          </ac:spMkLst>
        </pc:spChg>
        <pc:spChg chg="del mod ord">
          <ac:chgData name="Leventhal, Brian C - leventbc" userId="3adb2060-2beb-4a7d-9680-0848e8f14df8" providerId="ADAL" clId="{E8A55C47-2999-48E4-AA63-B222222C2FAF}" dt="2023-02-17T00:10:48.963" v="1379" actId="700"/>
          <ac:spMkLst>
            <pc:docMk/>
            <pc:sldMk cId="2363677982" sldId="342"/>
            <ac:spMk id="4" creationId="{36FAB95D-0F82-E4BE-7F28-727C080091CB}"/>
          </ac:spMkLst>
        </pc:spChg>
        <pc:spChg chg="del mod ord">
          <ac:chgData name="Leventhal, Brian C - leventbc" userId="3adb2060-2beb-4a7d-9680-0848e8f14df8" providerId="ADAL" clId="{E8A55C47-2999-48E4-AA63-B222222C2FAF}" dt="2023-02-17T00:10:48.963" v="1379" actId="700"/>
          <ac:spMkLst>
            <pc:docMk/>
            <pc:sldMk cId="2363677982" sldId="342"/>
            <ac:spMk id="5" creationId="{01880738-1266-542D-F112-DF520367D9C2}"/>
          </ac:spMkLst>
        </pc:spChg>
        <pc:spChg chg="del mod ord">
          <ac:chgData name="Leventhal, Brian C - leventbc" userId="3adb2060-2beb-4a7d-9680-0848e8f14df8" providerId="ADAL" clId="{E8A55C47-2999-48E4-AA63-B222222C2FAF}" dt="2023-02-17T00:10:48.963" v="1379" actId="700"/>
          <ac:spMkLst>
            <pc:docMk/>
            <pc:sldMk cId="2363677982" sldId="342"/>
            <ac:spMk id="6" creationId="{9895C3C6-8FED-D198-F587-CCC8720FD13B}"/>
          </ac:spMkLst>
        </pc:spChg>
        <pc:spChg chg="del mod ord">
          <ac:chgData name="Leventhal, Brian C - leventbc" userId="3adb2060-2beb-4a7d-9680-0848e8f14df8" providerId="ADAL" clId="{E8A55C47-2999-48E4-AA63-B222222C2FAF}" dt="2023-02-17T00:10:48.963" v="1379" actId="700"/>
          <ac:spMkLst>
            <pc:docMk/>
            <pc:sldMk cId="2363677982" sldId="342"/>
            <ac:spMk id="7" creationId="{3D4858D6-AD99-277C-B4BF-671FF2E7946B}"/>
          </ac:spMkLst>
        </pc:spChg>
        <pc:spChg chg="del mod ord">
          <ac:chgData name="Leventhal, Brian C - leventbc" userId="3adb2060-2beb-4a7d-9680-0848e8f14df8" providerId="ADAL" clId="{E8A55C47-2999-48E4-AA63-B222222C2FAF}" dt="2023-02-17T00:10:48.963" v="1379" actId="700"/>
          <ac:spMkLst>
            <pc:docMk/>
            <pc:sldMk cId="2363677982" sldId="342"/>
            <ac:spMk id="8" creationId="{5E92B34F-B86F-ED1F-1917-1CEBE688B2F0}"/>
          </ac:spMkLst>
        </pc:spChg>
        <pc:spChg chg="del mod ord">
          <ac:chgData name="Leventhal, Brian C - leventbc" userId="3adb2060-2beb-4a7d-9680-0848e8f14df8" providerId="ADAL" clId="{E8A55C47-2999-48E4-AA63-B222222C2FAF}" dt="2023-02-17T00:10:48.963" v="1379" actId="700"/>
          <ac:spMkLst>
            <pc:docMk/>
            <pc:sldMk cId="2363677982" sldId="342"/>
            <ac:spMk id="9" creationId="{D1F62090-48B1-72E0-DBDE-843EAD3B995E}"/>
          </ac:spMkLst>
        </pc:spChg>
        <pc:spChg chg="del mod ord">
          <ac:chgData name="Leventhal, Brian C - leventbc" userId="3adb2060-2beb-4a7d-9680-0848e8f14df8" providerId="ADAL" clId="{E8A55C47-2999-48E4-AA63-B222222C2FAF}" dt="2023-02-17T00:10:48.963" v="1379" actId="700"/>
          <ac:spMkLst>
            <pc:docMk/>
            <pc:sldMk cId="2363677982" sldId="342"/>
            <ac:spMk id="10" creationId="{9670D941-A807-420B-AB11-CB492B084FF7}"/>
          </ac:spMkLst>
        </pc:spChg>
        <pc:spChg chg="del mod ord">
          <ac:chgData name="Leventhal, Brian C - leventbc" userId="3adb2060-2beb-4a7d-9680-0848e8f14df8" providerId="ADAL" clId="{E8A55C47-2999-48E4-AA63-B222222C2FAF}" dt="2023-02-17T00:10:48.963" v="1379" actId="700"/>
          <ac:spMkLst>
            <pc:docMk/>
            <pc:sldMk cId="2363677982" sldId="342"/>
            <ac:spMk id="11" creationId="{D13C6A50-7E33-D6D5-4202-5A70F02AABB2}"/>
          </ac:spMkLst>
        </pc:spChg>
        <pc:spChg chg="add mod ord">
          <ac:chgData name="Leventhal, Brian C - leventbc" userId="3adb2060-2beb-4a7d-9680-0848e8f14df8" providerId="ADAL" clId="{E8A55C47-2999-48E4-AA63-B222222C2FAF}" dt="2023-02-17T00:35:43.194" v="1877" actId="207"/>
          <ac:spMkLst>
            <pc:docMk/>
            <pc:sldMk cId="2363677982" sldId="342"/>
            <ac:spMk id="12" creationId="{026F878D-5FE5-6ED4-FE24-7AD8DFECE1BC}"/>
          </ac:spMkLst>
        </pc:spChg>
        <pc:spChg chg="add mod ord">
          <ac:chgData name="Leventhal, Brian C - leventbc" userId="3adb2060-2beb-4a7d-9680-0848e8f14df8" providerId="ADAL" clId="{E8A55C47-2999-48E4-AA63-B222222C2FAF}" dt="2023-02-17T00:36:46.819" v="1890" actId="313"/>
          <ac:spMkLst>
            <pc:docMk/>
            <pc:sldMk cId="2363677982" sldId="342"/>
            <ac:spMk id="13" creationId="{F0A996E2-A1A1-52CA-0048-2811DAFFD4E9}"/>
          </ac:spMkLst>
        </pc:spChg>
        <pc:spChg chg="add mod ord">
          <ac:chgData name="Leventhal, Brian C - leventbc" userId="3adb2060-2beb-4a7d-9680-0848e8f14df8" providerId="ADAL" clId="{E8A55C47-2999-48E4-AA63-B222222C2FAF}" dt="2023-02-17T00:35:38.239" v="1876" actId="207"/>
          <ac:spMkLst>
            <pc:docMk/>
            <pc:sldMk cId="2363677982" sldId="342"/>
            <ac:spMk id="14" creationId="{2B1D0E11-FCE4-8028-0C1F-FEA31ABC7B03}"/>
          </ac:spMkLst>
        </pc:spChg>
        <pc:spChg chg="add mod ord">
          <ac:chgData name="Leventhal, Brian C - leventbc" userId="3adb2060-2beb-4a7d-9680-0848e8f14df8" providerId="ADAL" clId="{E8A55C47-2999-48E4-AA63-B222222C2FAF}" dt="2023-02-17T00:35:38.239" v="1876" actId="207"/>
          <ac:spMkLst>
            <pc:docMk/>
            <pc:sldMk cId="2363677982" sldId="342"/>
            <ac:spMk id="15" creationId="{0FD6963F-2BCB-7745-D959-E230D1169488}"/>
          </ac:spMkLst>
        </pc:spChg>
        <pc:spChg chg="add mod ord">
          <ac:chgData name="Leventhal, Brian C - leventbc" userId="3adb2060-2beb-4a7d-9680-0848e8f14df8" providerId="ADAL" clId="{E8A55C47-2999-48E4-AA63-B222222C2FAF}" dt="2023-02-17T00:35:18.019" v="1872"/>
          <ac:spMkLst>
            <pc:docMk/>
            <pc:sldMk cId="2363677982" sldId="342"/>
            <ac:spMk id="16" creationId="{3888ADAD-A6A5-3B7B-87C2-B43753CE06E7}"/>
          </ac:spMkLst>
        </pc:spChg>
        <pc:spChg chg="add del mod ord">
          <ac:chgData name="Leventhal, Brian C - leventbc" userId="3adb2060-2beb-4a7d-9680-0848e8f14df8" providerId="ADAL" clId="{E8A55C47-2999-48E4-AA63-B222222C2FAF}" dt="2023-02-17T00:35:22.722" v="1873" actId="478"/>
          <ac:spMkLst>
            <pc:docMk/>
            <pc:sldMk cId="2363677982" sldId="342"/>
            <ac:spMk id="17" creationId="{3F72D798-6310-A674-CAFC-F9CC54E102BD}"/>
          </ac:spMkLst>
        </pc:spChg>
        <pc:spChg chg="add mod ord">
          <ac:chgData name="Leventhal, Brian C - leventbc" userId="3adb2060-2beb-4a7d-9680-0848e8f14df8" providerId="ADAL" clId="{E8A55C47-2999-48E4-AA63-B222222C2FAF}" dt="2023-02-17T00:35:31.496" v="1875" actId="207"/>
          <ac:spMkLst>
            <pc:docMk/>
            <pc:sldMk cId="2363677982" sldId="342"/>
            <ac:spMk id="18" creationId="{5EDEAEE0-1128-F164-6BE1-621683489BB5}"/>
          </ac:spMkLst>
        </pc:spChg>
        <pc:spChg chg="add mod ord">
          <ac:chgData name="Leventhal, Brian C - leventbc" userId="3adb2060-2beb-4a7d-9680-0848e8f14df8" providerId="ADAL" clId="{E8A55C47-2999-48E4-AA63-B222222C2FAF}" dt="2023-02-17T00:35:31.496" v="1875" actId="207"/>
          <ac:spMkLst>
            <pc:docMk/>
            <pc:sldMk cId="2363677982" sldId="342"/>
            <ac:spMk id="19" creationId="{C147DCB3-95A2-D86F-C184-E06E783A3E33}"/>
          </ac:spMkLst>
        </pc:spChg>
        <pc:spChg chg="add mod ord">
          <ac:chgData name="Leventhal, Brian C - leventbc" userId="3adb2060-2beb-4a7d-9680-0848e8f14df8" providerId="ADAL" clId="{E8A55C47-2999-48E4-AA63-B222222C2FAF}" dt="2023-02-17T00:35:31.496" v="1875" actId="207"/>
          <ac:spMkLst>
            <pc:docMk/>
            <pc:sldMk cId="2363677982" sldId="342"/>
            <ac:spMk id="20" creationId="{B9447DB0-DB05-4E93-08F7-ED5D19BDD9F3}"/>
          </ac:spMkLst>
        </pc:spChg>
        <pc:spChg chg="add mod ord">
          <ac:chgData name="Leventhal, Brian C - leventbc" userId="3adb2060-2beb-4a7d-9680-0848e8f14df8" providerId="ADAL" clId="{E8A55C47-2999-48E4-AA63-B222222C2FAF}" dt="2023-02-17T00:35:31.496" v="1875" actId="207"/>
          <ac:spMkLst>
            <pc:docMk/>
            <pc:sldMk cId="2363677982" sldId="342"/>
            <ac:spMk id="21" creationId="{AD9CAFE7-46CC-1130-7A52-CC5CCB9A58EC}"/>
          </ac:spMkLst>
        </pc:spChg>
        <pc:spChg chg="add mod ord">
          <ac:chgData name="Leventhal, Brian C - leventbc" userId="3adb2060-2beb-4a7d-9680-0848e8f14df8" providerId="ADAL" clId="{E8A55C47-2999-48E4-AA63-B222222C2FAF}" dt="2023-02-17T00:13:06.167" v="1557" actId="167"/>
          <ac:spMkLst>
            <pc:docMk/>
            <pc:sldMk cId="2363677982" sldId="342"/>
            <ac:spMk id="22" creationId="{6B900E67-5951-3598-27D8-0A5A1966907F}"/>
          </ac:spMkLst>
        </pc:spChg>
        <pc:spChg chg="add mod ord">
          <ac:chgData name="Leventhal, Brian C - leventbc" userId="3adb2060-2beb-4a7d-9680-0848e8f14df8" providerId="ADAL" clId="{E8A55C47-2999-48E4-AA63-B222222C2FAF}" dt="2023-02-17T00:13:06.167" v="1557" actId="167"/>
          <ac:spMkLst>
            <pc:docMk/>
            <pc:sldMk cId="2363677982" sldId="342"/>
            <ac:spMk id="23" creationId="{C326E90F-18FE-F956-5C56-560577DB8CB7}"/>
          </ac:spMkLst>
        </pc:spChg>
        <pc:spChg chg="add mod">
          <ac:chgData name="Leventhal, Brian C - leventbc" userId="3adb2060-2beb-4a7d-9680-0848e8f14df8" providerId="ADAL" clId="{E8A55C47-2999-48E4-AA63-B222222C2FAF}" dt="2023-02-17T00:15:09.694" v="1607"/>
          <ac:spMkLst>
            <pc:docMk/>
            <pc:sldMk cId="2363677982" sldId="342"/>
            <ac:spMk id="24" creationId="{E41A33D0-821F-74A8-6E0B-5E40527A396D}"/>
          </ac:spMkLst>
        </pc:spChg>
        <pc:spChg chg="add mod">
          <ac:chgData name="Leventhal, Brian C - leventbc" userId="3adb2060-2beb-4a7d-9680-0848e8f14df8" providerId="ADAL" clId="{E8A55C47-2999-48E4-AA63-B222222C2FAF}" dt="2023-02-17T00:15:09.694" v="1607"/>
          <ac:spMkLst>
            <pc:docMk/>
            <pc:sldMk cId="2363677982" sldId="342"/>
            <ac:spMk id="25" creationId="{00D8AF33-8E71-0580-7C0C-05A3BBC8A5C9}"/>
          </ac:spMkLst>
        </pc:spChg>
        <pc:spChg chg="add mod">
          <ac:chgData name="Leventhal, Brian C - leventbc" userId="3adb2060-2beb-4a7d-9680-0848e8f14df8" providerId="ADAL" clId="{E8A55C47-2999-48E4-AA63-B222222C2FAF}" dt="2023-02-17T00:15:09.694" v="1607"/>
          <ac:spMkLst>
            <pc:docMk/>
            <pc:sldMk cId="2363677982" sldId="342"/>
            <ac:spMk id="26" creationId="{BA60AD2C-471C-2D73-DB37-0C25915E3825}"/>
          </ac:spMkLst>
        </pc:spChg>
        <pc:spChg chg="add mod">
          <ac:chgData name="Leventhal, Brian C - leventbc" userId="3adb2060-2beb-4a7d-9680-0848e8f14df8" providerId="ADAL" clId="{E8A55C47-2999-48E4-AA63-B222222C2FAF}" dt="2023-02-17T00:15:09.694" v="1607"/>
          <ac:spMkLst>
            <pc:docMk/>
            <pc:sldMk cId="2363677982" sldId="342"/>
            <ac:spMk id="27" creationId="{5D20D47E-5405-4826-C269-BCD2F6F205DE}"/>
          </ac:spMkLst>
        </pc:spChg>
        <pc:spChg chg="add mod">
          <ac:chgData name="Leventhal, Brian C - leventbc" userId="3adb2060-2beb-4a7d-9680-0848e8f14df8" providerId="ADAL" clId="{E8A55C47-2999-48E4-AA63-B222222C2FAF}" dt="2023-02-17T00:16:10.355" v="1621"/>
          <ac:spMkLst>
            <pc:docMk/>
            <pc:sldMk cId="2363677982" sldId="342"/>
            <ac:spMk id="28" creationId="{A83947C5-E5FF-7A78-03F7-F9BD15782070}"/>
          </ac:spMkLst>
        </pc:spChg>
        <pc:spChg chg="add mod">
          <ac:chgData name="Leventhal, Brian C - leventbc" userId="3adb2060-2beb-4a7d-9680-0848e8f14df8" providerId="ADAL" clId="{E8A55C47-2999-48E4-AA63-B222222C2FAF}" dt="2023-02-17T00:16:10.355" v="1621"/>
          <ac:spMkLst>
            <pc:docMk/>
            <pc:sldMk cId="2363677982" sldId="342"/>
            <ac:spMk id="29" creationId="{BE2A28C4-AD3C-50D2-5F39-979ED7F5A774}"/>
          </ac:spMkLst>
        </pc:spChg>
        <pc:spChg chg="add mod">
          <ac:chgData name="Leventhal, Brian C - leventbc" userId="3adb2060-2beb-4a7d-9680-0848e8f14df8" providerId="ADAL" clId="{E8A55C47-2999-48E4-AA63-B222222C2FAF}" dt="2023-02-17T00:16:16.382" v="1623" actId="1076"/>
          <ac:spMkLst>
            <pc:docMk/>
            <pc:sldMk cId="2363677982" sldId="342"/>
            <ac:spMk id="30" creationId="{991E5F63-D5DE-3DEB-FD22-58C630C71C50}"/>
          </ac:spMkLst>
        </pc:spChg>
        <pc:spChg chg="add mod">
          <ac:chgData name="Leventhal, Brian C - leventbc" userId="3adb2060-2beb-4a7d-9680-0848e8f14df8" providerId="ADAL" clId="{E8A55C47-2999-48E4-AA63-B222222C2FAF}" dt="2023-02-17T00:16:49.074" v="1627"/>
          <ac:spMkLst>
            <pc:docMk/>
            <pc:sldMk cId="2363677982" sldId="342"/>
            <ac:spMk id="32" creationId="{F62A2A99-E28C-D969-E56F-3B745367E54D}"/>
          </ac:spMkLst>
        </pc:spChg>
        <pc:spChg chg="add mod">
          <ac:chgData name="Leventhal, Brian C - leventbc" userId="3adb2060-2beb-4a7d-9680-0848e8f14df8" providerId="ADAL" clId="{E8A55C47-2999-48E4-AA63-B222222C2FAF}" dt="2023-02-17T00:16:49.074" v="1627"/>
          <ac:spMkLst>
            <pc:docMk/>
            <pc:sldMk cId="2363677982" sldId="342"/>
            <ac:spMk id="33" creationId="{7324209E-162B-C953-911C-2D65990CCD71}"/>
          </ac:spMkLst>
        </pc:spChg>
        <pc:spChg chg="add mod">
          <ac:chgData name="Leventhal, Brian C - leventbc" userId="3adb2060-2beb-4a7d-9680-0848e8f14df8" providerId="ADAL" clId="{E8A55C47-2999-48E4-AA63-B222222C2FAF}" dt="2023-02-17T00:25:07.300" v="1742" actId="20577"/>
          <ac:spMkLst>
            <pc:docMk/>
            <pc:sldMk cId="2363677982" sldId="342"/>
            <ac:spMk id="34" creationId="{18A4E251-606D-ADE8-6427-9AEEB7D760DE}"/>
          </ac:spMkLst>
        </pc:spChg>
        <pc:spChg chg="add mod">
          <ac:chgData name="Leventhal, Brian C - leventbc" userId="3adb2060-2beb-4a7d-9680-0848e8f14df8" providerId="ADAL" clId="{E8A55C47-2999-48E4-AA63-B222222C2FAF}" dt="2023-02-17T00:25:38.315" v="1751" actId="20577"/>
          <ac:spMkLst>
            <pc:docMk/>
            <pc:sldMk cId="2363677982" sldId="342"/>
            <ac:spMk id="35" creationId="{3ADEEF38-A04C-D2A3-6F6D-86CD35D18362}"/>
          </ac:spMkLst>
        </pc:spChg>
        <pc:spChg chg="add del mod">
          <ac:chgData name="Leventhal, Brian C - leventbc" userId="3adb2060-2beb-4a7d-9680-0848e8f14df8" providerId="ADAL" clId="{E8A55C47-2999-48E4-AA63-B222222C2FAF}" dt="2023-02-17T00:35:18.019" v="1872"/>
          <ac:spMkLst>
            <pc:docMk/>
            <pc:sldMk cId="2363677982" sldId="342"/>
            <ac:spMk id="36" creationId="{1AD0AA9C-85BB-48FE-BE1D-7FC226B40496}"/>
          </ac:spMkLst>
        </pc:spChg>
        <pc:spChg chg="add del mod">
          <ac:chgData name="Leventhal, Brian C - leventbc" userId="3adb2060-2beb-4a7d-9680-0848e8f14df8" providerId="ADAL" clId="{E8A55C47-2999-48E4-AA63-B222222C2FAF}" dt="2023-02-17T00:35:18.019" v="1872"/>
          <ac:spMkLst>
            <pc:docMk/>
            <pc:sldMk cId="2363677982" sldId="342"/>
            <ac:spMk id="37" creationId="{7DBB3B36-52F3-42D5-6F11-3E1F0CD33FCF}"/>
          </ac:spMkLst>
        </pc:spChg>
        <pc:spChg chg="add del mod">
          <ac:chgData name="Leventhal, Brian C - leventbc" userId="3adb2060-2beb-4a7d-9680-0848e8f14df8" providerId="ADAL" clId="{E8A55C47-2999-48E4-AA63-B222222C2FAF}" dt="2023-02-17T00:35:18.019" v="1872"/>
          <ac:spMkLst>
            <pc:docMk/>
            <pc:sldMk cId="2363677982" sldId="342"/>
            <ac:spMk id="38" creationId="{265C5241-D101-378B-4E5B-9D5DB7DA9661}"/>
          </ac:spMkLst>
        </pc:spChg>
        <pc:spChg chg="add del mod">
          <ac:chgData name="Leventhal, Brian C - leventbc" userId="3adb2060-2beb-4a7d-9680-0848e8f14df8" providerId="ADAL" clId="{E8A55C47-2999-48E4-AA63-B222222C2FAF}" dt="2023-02-17T00:35:18.019" v="1872"/>
          <ac:spMkLst>
            <pc:docMk/>
            <pc:sldMk cId="2363677982" sldId="342"/>
            <ac:spMk id="39" creationId="{C09F57C0-C61E-79DB-53BE-E50E13284C7C}"/>
          </ac:spMkLst>
        </pc:spChg>
        <pc:spChg chg="add del mod">
          <ac:chgData name="Leventhal, Brian C - leventbc" userId="3adb2060-2beb-4a7d-9680-0848e8f14df8" providerId="ADAL" clId="{E8A55C47-2999-48E4-AA63-B222222C2FAF}" dt="2023-02-17T00:35:18.019" v="1872"/>
          <ac:spMkLst>
            <pc:docMk/>
            <pc:sldMk cId="2363677982" sldId="342"/>
            <ac:spMk id="40" creationId="{E8A35894-0CFA-51C7-8A30-55EE614422C8}"/>
          </ac:spMkLst>
        </pc:spChg>
        <pc:spChg chg="add del mod">
          <ac:chgData name="Leventhal, Brian C - leventbc" userId="3adb2060-2beb-4a7d-9680-0848e8f14df8" providerId="ADAL" clId="{E8A55C47-2999-48E4-AA63-B222222C2FAF}" dt="2023-02-17T00:35:18.019" v="1872"/>
          <ac:spMkLst>
            <pc:docMk/>
            <pc:sldMk cId="2363677982" sldId="342"/>
            <ac:spMk id="41" creationId="{210FE7C9-DDDF-72F3-4414-A5F37C62AB41}"/>
          </ac:spMkLst>
        </pc:spChg>
        <pc:spChg chg="add del mod">
          <ac:chgData name="Leventhal, Brian C - leventbc" userId="3adb2060-2beb-4a7d-9680-0848e8f14df8" providerId="ADAL" clId="{E8A55C47-2999-48E4-AA63-B222222C2FAF}" dt="2023-02-17T00:35:18.019" v="1872"/>
          <ac:spMkLst>
            <pc:docMk/>
            <pc:sldMk cId="2363677982" sldId="342"/>
            <ac:spMk id="42" creationId="{E834D31D-2779-900D-DE44-722AAB550C3F}"/>
          </ac:spMkLst>
        </pc:spChg>
        <pc:spChg chg="add del mod">
          <ac:chgData name="Leventhal, Brian C - leventbc" userId="3adb2060-2beb-4a7d-9680-0848e8f14df8" providerId="ADAL" clId="{E8A55C47-2999-48E4-AA63-B222222C2FAF}" dt="2023-02-17T00:35:18.019" v="1872"/>
          <ac:spMkLst>
            <pc:docMk/>
            <pc:sldMk cId="2363677982" sldId="342"/>
            <ac:spMk id="43" creationId="{0484ED6D-E74D-4226-734C-F98FD9279AD7}"/>
          </ac:spMkLst>
        </pc:spChg>
        <pc:spChg chg="add del mod">
          <ac:chgData name="Leventhal, Brian C - leventbc" userId="3adb2060-2beb-4a7d-9680-0848e8f14df8" providerId="ADAL" clId="{E8A55C47-2999-48E4-AA63-B222222C2FAF}" dt="2023-02-17T00:35:18.019" v="1872"/>
          <ac:spMkLst>
            <pc:docMk/>
            <pc:sldMk cId="2363677982" sldId="342"/>
            <ac:spMk id="44" creationId="{5F2EC38F-EB5F-6D32-18C8-E84B70AEFA94}"/>
          </ac:spMkLst>
        </pc:spChg>
        <pc:spChg chg="add mod">
          <ac:chgData name="Leventhal, Brian C - leventbc" userId="3adb2060-2beb-4a7d-9680-0848e8f14df8" providerId="ADAL" clId="{E8A55C47-2999-48E4-AA63-B222222C2FAF}" dt="2023-02-17T00:35:25.779" v="1874" actId="20577"/>
          <ac:spMkLst>
            <pc:docMk/>
            <pc:sldMk cId="2363677982" sldId="342"/>
            <ac:spMk id="45" creationId="{03B0322C-9593-EB7D-9D2C-DE45EE837A63}"/>
          </ac:spMkLst>
        </pc:spChg>
        <pc:picChg chg="add mod">
          <ac:chgData name="Leventhal, Brian C - leventbc" userId="3adb2060-2beb-4a7d-9680-0848e8f14df8" providerId="ADAL" clId="{E8A55C47-2999-48E4-AA63-B222222C2FAF}" dt="2023-02-17T00:16:22.747" v="1624" actId="1076"/>
          <ac:picMkLst>
            <pc:docMk/>
            <pc:sldMk cId="2363677982" sldId="342"/>
            <ac:picMk id="31" creationId="{FC7EFB7F-E096-8FE8-65A5-D3DFFA7E3575}"/>
          </ac:picMkLst>
        </pc:picChg>
      </pc:sldChg>
      <pc:sldChg chg="add del">
        <pc:chgData name="Leventhal, Brian C - leventbc" userId="3adb2060-2beb-4a7d-9680-0848e8f14df8" providerId="ADAL" clId="{E8A55C47-2999-48E4-AA63-B222222C2FAF}" dt="2023-02-17T00:10:43.474" v="1376"/>
        <pc:sldMkLst>
          <pc:docMk/>
          <pc:sldMk cId="2650732627" sldId="342"/>
        </pc:sldMkLst>
      </pc:sldChg>
      <pc:sldMasterChg chg="addSldLayout delSldLayout modSldLayout">
        <pc:chgData name="Leventhal, Brian C - leventbc" userId="3adb2060-2beb-4a7d-9680-0848e8f14df8" providerId="ADAL" clId="{E8A55C47-2999-48E4-AA63-B222222C2FAF}" dt="2023-02-17T00:34:20.771" v="1865" actId="1076"/>
        <pc:sldMasterMkLst>
          <pc:docMk/>
          <pc:sldMasterMk cId="415177996" sldId="2147483648"/>
        </pc:sldMasterMkLst>
        <pc:sldLayoutChg chg="new del mod">
          <pc:chgData name="Leventhal, Brian C - leventbc" userId="3adb2060-2beb-4a7d-9680-0848e8f14df8" providerId="ADAL" clId="{E8A55C47-2999-48E4-AA63-B222222C2FAF}" dt="2023-02-16T23:41:29.393" v="283" actId="11236"/>
          <pc:sldLayoutMkLst>
            <pc:docMk/>
            <pc:sldMasterMk cId="415177996" sldId="2147483648"/>
            <pc:sldLayoutMk cId="722904731" sldId="2147483658"/>
          </pc:sldLayoutMkLst>
        </pc:sldLayoutChg>
        <pc:sldLayoutChg chg="addSp delSp modSp new mod setBg delAnim modAnim">
          <pc:chgData name="Leventhal, Brian C - leventbc" userId="3adb2060-2beb-4a7d-9680-0848e8f14df8" providerId="ADAL" clId="{E8A55C47-2999-48E4-AA63-B222222C2FAF}" dt="2023-02-17T00:27:26.490" v="1784" actId="1076"/>
          <pc:sldLayoutMkLst>
            <pc:docMk/>
            <pc:sldMasterMk cId="415177996" sldId="2147483648"/>
            <pc:sldLayoutMk cId="2636317279" sldId="2147483658"/>
          </pc:sldLayoutMkLst>
          <pc:spChg chg="del">
            <ac:chgData name="Leventhal, Brian C - leventbc" userId="3adb2060-2beb-4a7d-9680-0848e8f14df8" providerId="ADAL" clId="{E8A55C47-2999-48E4-AA63-B222222C2FAF}" dt="2023-02-16T23:42:04.691" v="286" actId="478"/>
            <ac:spMkLst>
              <pc:docMk/>
              <pc:sldMasterMk cId="415177996" sldId="2147483648"/>
              <pc:sldLayoutMk cId="2636317279" sldId="2147483658"/>
              <ac:spMk id="2" creationId="{BCD9B481-C3D4-404A-FFBE-4AF0E74C7709}"/>
            </ac:spMkLst>
          </pc:spChg>
          <pc:spChg chg="del">
            <ac:chgData name="Leventhal, Brian C - leventbc" userId="3adb2060-2beb-4a7d-9680-0848e8f14df8" providerId="ADAL" clId="{E8A55C47-2999-48E4-AA63-B222222C2FAF}" dt="2023-02-16T23:42:32.344" v="290" actId="478"/>
            <ac:spMkLst>
              <pc:docMk/>
              <pc:sldMasterMk cId="415177996" sldId="2147483648"/>
              <pc:sldLayoutMk cId="2636317279" sldId="2147483658"/>
              <ac:spMk id="3" creationId="{21E9487E-222B-AC18-4822-978DE15A14C2}"/>
            </ac:spMkLst>
          </pc:spChg>
          <pc:spChg chg="del">
            <ac:chgData name="Leventhal, Brian C - leventbc" userId="3adb2060-2beb-4a7d-9680-0848e8f14df8" providerId="ADAL" clId="{E8A55C47-2999-48E4-AA63-B222222C2FAF}" dt="2023-02-16T23:42:35.014" v="291" actId="478"/>
            <ac:spMkLst>
              <pc:docMk/>
              <pc:sldMasterMk cId="415177996" sldId="2147483648"/>
              <pc:sldLayoutMk cId="2636317279" sldId="2147483658"/>
              <ac:spMk id="4" creationId="{4D4A966C-3E9F-26FC-F5CC-0694705D0F75}"/>
            </ac:spMkLst>
          </pc:spChg>
          <pc:spChg chg="add del mod">
            <ac:chgData name="Leventhal, Brian C - leventbc" userId="3adb2060-2beb-4a7d-9680-0848e8f14df8" providerId="ADAL" clId="{E8A55C47-2999-48E4-AA63-B222222C2FAF}" dt="2023-02-16T23:48:04.645" v="388" actId="478"/>
            <ac:spMkLst>
              <pc:docMk/>
              <pc:sldMasterMk cId="415177996" sldId="2147483648"/>
              <pc:sldLayoutMk cId="2636317279" sldId="2147483658"/>
              <ac:spMk id="5" creationId="{B9D5B370-B299-7434-1EF5-31C9A529ED79}"/>
            </ac:spMkLst>
          </pc:spChg>
          <pc:spChg chg="add del mod">
            <ac:chgData name="Leventhal, Brian C - leventbc" userId="3adb2060-2beb-4a7d-9680-0848e8f14df8" providerId="ADAL" clId="{E8A55C47-2999-48E4-AA63-B222222C2FAF}" dt="2023-02-16T23:47:41.570" v="381" actId="478"/>
            <ac:spMkLst>
              <pc:docMk/>
              <pc:sldMasterMk cId="415177996" sldId="2147483648"/>
              <pc:sldLayoutMk cId="2636317279" sldId="2147483658"/>
              <ac:spMk id="6" creationId="{5904D628-2B69-0B1E-2749-4523343BAF46}"/>
            </ac:spMkLst>
          </pc:spChg>
          <pc:spChg chg="add del mod">
            <ac:chgData name="Leventhal, Brian C - leventbc" userId="3adb2060-2beb-4a7d-9680-0848e8f14df8" providerId="ADAL" clId="{E8A55C47-2999-48E4-AA63-B222222C2FAF}" dt="2023-02-16T23:46:33.494" v="367" actId="478"/>
            <ac:spMkLst>
              <pc:docMk/>
              <pc:sldMasterMk cId="415177996" sldId="2147483648"/>
              <pc:sldLayoutMk cId="2636317279" sldId="2147483658"/>
              <ac:spMk id="7" creationId="{FA6598BD-CCCB-99B2-C8F0-7D9E5952BC69}"/>
            </ac:spMkLst>
          </pc:spChg>
          <pc:spChg chg="add del mod">
            <ac:chgData name="Leventhal, Brian C - leventbc" userId="3adb2060-2beb-4a7d-9680-0848e8f14df8" providerId="ADAL" clId="{E8A55C47-2999-48E4-AA63-B222222C2FAF}" dt="2023-02-16T23:45:55.763" v="360" actId="478"/>
            <ac:spMkLst>
              <pc:docMk/>
              <pc:sldMasterMk cId="415177996" sldId="2147483648"/>
              <pc:sldLayoutMk cId="2636317279" sldId="2147483658"/>
              <ac:spMk id="8" creationId="{35BC3093-4ABB-E20B-ABDB-94FFEA49BA29}"/>
            </ac:spMkLst>
          </pc:spChg>
          <pc:spChg chg="del mod topLvl">
            <ac:chgData name="Leventhal, Brian C - leventbc" userId="3adb2060-2beb-4a7d-9680-0848e8f14df8" providerId="ADAL" clId="{E8A55C47-2999-48E4-AA63-B222222C2FAF}" dt="2023-02-16T23:56:14.106" v="534" actId="478"/>
            <ac:spMkLst>
              <pc:docMk/>
              <pc:sldMasterMk cId="415177996" sldId="2147483648"/>
              <pc:sldLayoutMk cId="2636317279" sldId="2147483658"/>
              <ac:spMk id="10" creationId="{BEDE958B-F5EB-B7F0-32D1-E37260D7C656}"/>
            </ac:spMkLst>
          </pc:spChg>
          <pc:spChg chg="add del mod topLvl">
            <ac:chgData name="Leventhal, Brian C - leventbc" userId="3adb2060-2beb-4a7d-9680-0848e8f14df8" providerId="ADAL" clId="{E8A55C47-2999-48E4-AA63-B222222C2FAF}" dt="2023-02-17T00:27:20.605" v="1782" actId="478"/>
            <ac:spMkLst>
              <pc:docMk/>
              <pc:sldMasterMk cId="415177996" sldId="2147483648"/>
              <pc:sldLayoutMk cId="2636317279" sldId="2147483658"/>
              <ac:spMk id="11" creationId="{36133A24-E3C2-6D0E-98D2-5C68A5F7124D}"/>
            </ac:spMkLst>
          </pc:spChg>
          <pc:spChg chg="del mod">
            <ac:chgData name="Leventhal, Brian C - leventbc" userId="3adb2060-2beb-4a7d-9680-0848e8f14df8" providerId="ADAL" clId="{E8A55C47-2999-48E4-AA63-B222222C2FAF}" dt="2023-02-16T23:48:22.686" v="394" actId="478"/>
            <ac:spMkLst>
              <pc:docMk/>
              <pc:sldMasterMk cId="415177996" sldId="2147483648"/>
              <pc:sldLayoutMk cId="2636317279" sldId="2147483658"/>
              <ac:spMk id="12" creationId="{96E142E4-7FF8-98B0-6B85-9254B4FDFA7F}"/>
            </ac:spMkLst>
          </pc:spChg>
          <pc:spChg chg="add del mod">
            <ac:chgData name="Leventhal, Brian C - leventbc" userId="3adb2060-2beb-4a7d-9680-0848e8f14df8" providerId="ADAL" clId="{E8A55C47-2999-48E4-AA63-B222222C2FAF}" dt="2023-02-17T00:14:46.501" v="1601" actId="21"/>
            <ac:spMkLst>
              <pc:docMk/>
              <pc:sldMasterMk cId="415177996" sldId="2147483648"/>
              <pc:sldLayoutMk cId="2636317279" sldId="2147483658"/>
              <ac:spMk id="13" creationId="{E53B97E4-AF8A-2C82-8058-97A9F5A0A13D}"/>
            </ac:spMkLst>
          </pc:spChg>
          <pc:spChg chg="add del mod">
            <ac:chgData name="Leventhal, Brian C - leventbc" userId="3adb2060-2beb-4a7d-9680-0848e8f14df8" providerId="ADAL" clId="{E8A55C47-2999-48E4-AA63-B222222C2FAF}" dt="2023-02-17T00:14:46.501" v="1601" actId="21"/>
            <ac:spMkLst>
              <pc:docMk/>
              <pc:sldMasterMk cId="415177996" sldId="2147483648"/>
              <pc:sldLayoutMk cId="2636317279" sldId="2147483658"/>
              <ac:spMk id="14" creationId="{1C565865-EBC0-6BC8-FB31-5DC7B69291FD}"/>
            </ac:spMkLst>
          </pc:spChg>
          <pc:spChg chg="add del mod">
            <ac:chgData name="Leventhal, Brian C - leventbc" userId="3adb2060-2beb-4a7d-9680-0848e8f14df8" providerId="ADAL" clId="{E8A55C47-2999-48E4-AA63-B222222C2FAF}" dt="2023-02-17T00:14:46.501" v="1601" actId="21"/>
            <ac:spMkLst>
              <pc:docMk/>
              <pc:sldMasterMk cId="415177996" sldId="2147483648"/>
              <pc:sldLayoutMk cId="2636317279" sldId="2147483658"/>
              <ac:spMk id="15" creationId="{D85379BF-D788-54CD-15C9-6A6EE010F95B}"/>
            </ac:spMkLst>
          </pc:spChg>
          <pc:spChg chg="add del mod">
            <ac:chgData name="Leventhal, Brian C - leventbc" userId="3adb2060-2beb-4a7d-9680-0848e8f14df8" providerId="ADAL" clId="{E8A55C47-2999-48E4-AA63-B222222C2FAF}" dt="2023-02-17T00:14:46.501" v="1601" actId="21"/>
            <ac:spMkLst>
              <pc:docMk/>
              <pc:sldMasterMk cId="415177996" sldId="2147483648"/>
              <pc:sldLayoutMk cId="2636317279" sldId="2147483658"/>
              <ac:spMk id="16" creationId="{3A68849E-5F09-12DC-1AF1-E6226667AB3F}"/>
            </ac:spMkLst>
          </pc:spChg>
          <pc:spChg chg="add del mod">
            <ac:chgData name="Leventhal, Brian C - leventbc" userId="3adb2060-2beb-4a7d-9680-0848e8f14df8" providerId="ADAL" clId="{E8A55C47-2999-48E4-AA63-B222222C2FAF}" dt="2023-02-16T23:52:09.238" v="469" actId="478"/>
            <ac:spMkLst>
              <pc:docMk/>
              <pc:sldMasterMk cId="415177996" sldId="2147483648"/>
              <pc:sldLayoutMk cId="2636317279" sldId="2147483658"/>
              <ac:spMk id="17" creationId="{BB4072EA-EF8C-6E48-5CD8-B1C038EAC8BB}"/>
            </ac:spMkLst>
          </pc:spChg>
          <pc:spChg chg="add del mod">
            <ac:chgData name="Leventhal, Brian C - leventbc" userId="3adb2060-2beb-4a7d-9680-0848e8f14df8" providerId="ADAL" clId="{E8A55C47-2999-48E4-AA63-B222222C2FAF}" dt="2023-02-16T23:52:16.494" v="471" actId="478"/>
            <ac:spMkLst>
              <pc:docMk/>
              <pc:sldMasterMk cId="415177996" sldId="2147483648"/>
              <pc:sldLayoutMk cId="2636317279" sldId="2147483658"/>
              <ac:spMk id="18" creationId="{8BA79A0F-546F-3307-C5B6-7E26E61717C7}"/>
            </ac:spMkLst>
          </pc:spChg>
          <pc:spChg chg="add del mod">
            <ac:chgData name="Leventhal, Brian C - leventbc" userId="3adb2060-2beb-4a7d-9680-0848e8f14df8" providerId="ADAL" clId="{E8A55C47-2999-48E4-AA63-B222222C2FAF}" dt="2023-02-16T23:52:27.508" v="473" actId="478"/>
            <ac:spMkLst>
              <pc:docMk/>
              <pc:sldMasterMk cId="415177996" sldId="2147483648"/>
              <pc:sldLayoutMk cId="2636317279" sldId="2147483658"/>
              <ac:spMk id="19" creationId="{64432DCE-4932-1C74-F81C-63F0D20F9F38}"/>
            </ac:spMkLst>
          </pc:spChg>
          <pc:spChg chg="add del">
            <ac:chgData name="Leventhal, Brian C - leventbc" userId="3adb2060-2beb-4a7d-9680-0848e8f14df8" providerId="ADAL" clId="{E8A55C47-2999-48E4-AA63-B222222C2FAF}" dt="2023-02-16T23:43:23.927" v="320" actId="11529"/>
            <ac:spMkLst>
              <pc:docMk/>
              <pc:sldMasterMk cId="415177996" sldId="2147483648"/>
              <pc:sldLayoutMk cId="2636317279" sldId="2147483658"/>
              <ac:spMk id="22" creationId="{EC31F574-8DF2-1ECD-7B5F-C46EEEA7C34C}"/>
            </ac:spMkLst>
          </pc:spChg>
          <pc:spChg chg="add del mod">
            <ac:chgData name="Leventhal, Brian C - leventbc" userId="3adb2060-2beb-4a7d-9680-0848e8f14df8" providerId="ADAL" clId="{E8A55C47-2999-48E4-AA63-B222222C2FAF}" dt="2023-02-16T23:43:23.927" v="320" actId="11529"/>
            <ac:spMkLst>
              <pc:docMk/>
              <pc:sldMasterMk cId="415177996" sldId="2147483648"/>
              <pc:sldLayoutMk cId="2636317279" sldId="2147483658"/>
              <ac:spMk id="23" creationId="{6075305B-FF68-25AD-54E6-6AC7C3BE97E8}"/>
            </ac:spMkLst>
          </pc:spChg>
          <pc:spChg chg="add del">
            <ac:chgData name="Leventhal, Brian C - leventbc" userId="3adb2060-2beb-4a7d-9680-0848e8f14df8" providerId="ADAL" clId="{E8A55C47-2999-48E4-AA63-B222222C2FAF}" dt="2023-02-16T23:43:53.553" v="321" actId="11529"/>
            <ac:spMkLst>
              <pc:docMk/>
              <pc:sldMasterMk cId="415177996" sldId="2147483648"/>
              <pc:sldLayoutMk cId="2636317279" sldId="2147483658"/>
              <ac:spMk id="24" creationId="{34ED6627-01E5-B79E-7A0A-7A51F1733EC4}"/>
            </ac:spMkLst>
          </pc:spChg>
          <pc:spChg chg="add mod ord">
            <ac:chgData name="Leventhal, Brian C - leventbc" userId="3adb2060-2beb-4a7d-9680-0848e8f14df8" providerId="ADAL" clId="{E8A55C47-2999-48E4-AA63-B222222C2FAF}" dt="2023-02-16T23:55:19.472" v="525" actId="167"/>
            <ac:spMkLst>
              <pc:docMk/>
              <pc:sldMasterMk cId="415177996" sldId="2147483648"/>
              <pc:sldLayoutMk cId="2636317279" sldId="2147483658"/>
              <ac:spMk id="25" creationId="{8996B049-8193-0180-9E99-D8DB1FF52E14}"/>
            </ac:spMkLst>
          </pc:spChg>
          <pc:spChg chg="add mod ord">
            <ac:chgData name="Leventhal, Brian C - leventbc" userId="3adb2060-2beb-4a7d-9680-0848e8f14df8" providerId="ADAL" clId="{E8A55C47-2999-48E4-AA63-B222222C2FAF}" dt="2023-02-16T23:55:14.911" v="524" actId="167"/>
            <ac:spMkLst>
              <pc:docMk/>
              <pc:sldMasterMk cId="415177996" sldId="2147483648"/>
              <pc:sldLayoutMk cId="2636317279" sldId="2147483658"/>
              <ac:spMk id="26" creationId="{C679EB17-05A2-2B16-A2D5-D085A50BA19C}"/>
            </ac:spMkLst>
          </pc:spChg>
          <pc:spChg chg="add mod ord">
            <ac:chgData name="Leventhal, Brian C - leventbc" userId="3adb2060-2beb-4a7d-9680-0848e8f14df8" providerId="ADAL" clId="{E8A55C47-2999-48E4-AA63-B222222C2FAF}" dt="2023-02-16T23:55:28.816" v="528" actId="167"/>
            <ac:spMkLst>
              <pc:docMk/>
              <pc:sldMasterMk cId="415177996" sldId="2147483648"/>
              <pc:sldLayoutMk cId="2636317279" sldId="2147483658"/>
              <ac:spMk id="27" creationId="{7A87C8E0-DF2A-E8FB-BBE1-A4A3698C83F9}"/>
            </ac:spMkLst>
          </pc:spChg>
          <pc:spChg chg="add mod ord">
            <ac:chgData name="Leventhal, Brian C - leventbc" userId="3adb2060-2beb-4a7d-9680-0848e8f14df8" providerId="ADAL" clId="{E8A55C47-2999-48E4-AA63-B222222C2FAF}" dt="2023-02-16T23:55:41.061" v="531" actId="167"/>
            <ac:spMkLst>
              <pc:docMk/>
              <pc:sldMasterMk cId="415177996" sldId="2147483648"/>
              <pc:sldLayoutMk cId="2636317279" sldId="2147483658"/>
              <ac:spMk id="28" creationId="{884DC109-89BF-1B8B-8F9D-E7D1A8366794}"/>
            </ac:spMkLst>
          </pc:spChg>
          <pc:spChg chg="add del">
            <ac:chgData name="Leventhal, Brian C - leventbc" userId="3adb2060-2beb-4a7d-9680-0848e8f14df8" providerId="ADAL" clId="{E8A55C47-2999-48E4-AA63-B222222C2FAF}" dt="2023-02-16T23:48:32.292" v="395" actId="11529"/>
            <ac:spMkLst>
              <pc:docMk/>
              <pc:sldMasterMk cId="415177996" sldId="2147483648"/>
              <pc:sldLayoutMk cId="2636317279" sldId="2147483658"/>
              <ac:spMk id="29" creationId="{A09D1FC9-ABEB-C753-99E6-1F3F03980FFA}"/>
            </ac:spMkLst>
          </pc:spChg>
          <pc:spChg chg="add mod">
            <ac:chgData name="Leventhal, Brian C - leventbc" userId="3adb2060-2beb-4a7d-9680-0848e8f14df8" providerId="ADAL" clId="{E8A55C47-2999-48E4-AA63-B222222C2FAF}" dt="2023-02-16T23:48:59.011" v="418" actId="122"/>
            <ac:spMkLst>
              <pc:docMk/>
              <pc:sldMasterMk cId="415177996" sldId="2147483648"/>
              <pc:sldLayoutMk cId="2636317279" sldId="2147483658"/>
              <ac:spMk id="30" creationId="{DCEA16A7-61F0-B05F-AE4D-CB718A2CAEF0}"/>
            </ac:spMkLst>
          </pc:spChg>
          <pc:spChg chg="add del">
            <ac:chgData name="Leventhal, Brian C - leventbc" userId="3adb2060-2beb-4a7d-9680-0848e8f14df8" providerId="ADAL" clId="{E8A55C47-2999-48E4-AA63-B222222C2FAF}" dt="2023-02-16T23:49:26.739" v="420" actId="11529"/>
            <ac:spMkLst>
              <pc:docMk/>
              <pc:sldMasterMk cId="415177996" sldId="2147483648"/>
              <pc:sldLayoutMk cId="2636317279" sldId="2147483658"/>
              <ac:spMk id="31" creationId="{F749C19F-9853-2971-09CC-9ACAC468E19A}"/>
            </ac:spMkLst>
          </pc:spChg>
          <pc:spChg chg="add del mod">
            <ac:chgData name="Leventhal, Brian C - leventbc" userId="3adb2060-2beb-4a7d-9680-0848e8f14df8" providerId="ADAL" clId="{E8A55C47-2999-48E4-AA63-B222222C2FAF}" dt="2023-02-17T00:27:23.010" v="1783" actId="478"/>
            <ac:spMkLst>
              <pc:docMk/>
              <pc:sldMasterMk cId="415177996" sldId="2147483648"/>
              <pc:sldLayoutMk cId="2636317279" sldId="2147483658"/>
              <ac:spMk id="32" creationId="{8BC17E2F-2032-C3B3-69E4-51AA0C940FB3}"/>
            </ac:spMkLst>
          </pc:spChg>
          <pc:spChg chg="add mod ord">
            <ac:chgData name="Leventhal, Brian C - leventbc" userId="3adb2060-2beb-4a7d-9680-0848e8f14df8" providerId="ADAL" clId="{E8A55C47-2999-48E4-AA63-B222222C2FAF}" dt="2023-02-16T23:54:31.691" v="518" actId="207"/>
            <ac:spMkLst>
              <pc:docMk/>
              <pc:sldMasterMk cId="415177996" sldId="2147483648"/>
              <pc:sldLayoutMk cId="2636317279" sldId="2147483658"/>
              <ac:spMk id="33" creationId="{D399EDFD-E234-282E-A677-00932F68FA25}"/>
            </ac:spMkLst>
          </pc:spChg>
          <pc:spChg chg="add mod ord">
            <ac:chgData name="Leventhal, Brian C - leventbc" userId="3adb2060-2beb-4a7d-9680-0848e8f14df8" providerId="ADAL" clId="{E8A55C47-2999-48E4-AA63-B222222C2FAF}" dt="2023-02-16T23:54:57.379" v="522" actId="167"/>
            <ac:spMkLst>
              <pc:docMk/>
              <pc:sldMasterMk cId="415177996" sldId="2147483648"/>
              <pc:sldLayoutMk cId="2636317279" sldId="2147483658"/>
              <ac:spMk id="34" creationId="{0329F152-30D8-366A-37E1-7F195F79583F}"/>
            </ac:spMkLst>
          </pc:spChg>
          <pc:spChg chg="add mod ord">
            <ac:chgData name="Leventhal, Brian C - leventbc" userId="3adb2060-2beb-4a7d-9680-0848e8f14df8" providerId="ADAL" clId="{E8A55C47-2999-48E4-AA63-B222222C2FAF}" dt="2023-02-16T23:55:23.166" v="526" actId="167"/>
            <ac:spMkLst>
              <pc:docMk/>
              <pc:sldMasterMk cId="415177996" sldId="2147483648"/>
              <pc:sldLayoutMk cId="2636317279" sldId="2147483658"/>
              <ac:spMk id="35" creationId="{273C4EAF-3E09-5CD7-05DB-0E2966D6B93D}"/>
            </ac:spMkLst>
          </pc:spChg>
          <pc:spChg chg="add mod ord">
            <ac:chgData name="Leventhal, Brian C - leventbc" userId="3adb2060-2beb-4a7d-9680-0848e8f14df8" providerId="ADAL" clId="{E8A55C47-2999-48E4-AA63-B222222C2FAF}" dt="2023-02-16T23:55:33.744" v="529" actId="167"/>
            <ac:spMkLst>
              <pc:docMk/>
              <pc:sldMasterMk cId="415177996" sldId="2147483648"/>
              <pc:sldLayoutMk cId="2636317279" sldId="2147483658"/>
              <ac:spMk id="36" creationId="{83616C37-9BBA-D188-E0D9-4F1EED64EC48}"/>
            </ac:spMkLst>
          </pc:spChg>
          <pc:spChg chg="add mod">
            <ac:chgData name="Leventhal, Brian C - leventbc" userId="3adb2060-2beb-4a7d-9680-0848e8f14df8" providerId="ADAL" clId="{E8A55C47-2999-48E4-AA63-B222222C2FAF}" dt="2023-02-17T00:27:26.490" v="1784" actId="1076"/>
            <ac:spMkLst>
              <pc:docMk/>
              <pc:sldMasterMk cId="415177996" sldId="2147483648"/>
              <pc:sldLayoutMk cId="2636317279" sldId="2147483658"/>
              <ac:spMk id="37" creationId="{CFBE335B-B4A1-ABC5-219F-1FC5B02630FF}"/>
            </ac:spMkLst>
          </pc:spChg>
          <pc:grpChg chg="add del mod">
            <ac:chgData name="Leventhal, Brian C - leventbc" userId="3adb2060-2beb-4a7d-9680-0848e8f14df8" providerId="ADAL" clId="{E8A55C47-2999-48E4-AA63-B222222C2FAF}" dt="2023-02-16T23:56:14.106" v="534" actId="478"/>
            <ac:grpSpMkLst>
              <pc:docMk/>
              <pc:sldMasterMk cId="415177996" sldId="2147483648"/>
              <pc:sldLayoutMk cId="2636317279" sldId="2147483658"/>
              <ac:grpSpMk id="9" creationId="{C6871572-89F8-52DE-D49C-7842228DCF61}"/>
            </ac:grpSpMkLst>
          </pc:grpChg>
          <pc:picChg chg="add del mod">
            <ac:chgData name="Leventhal, Brian C - leventbc" userId="3adb2060-2beb-4a7d-9680-0848e8f14df8" providerId="ADAL" clId="{E8A55C47-2999-48E4-AA63-B222222C2FAF}" dt="2023-02-16T23:51:59.880" v="467" actId="478"/>
            <ac:picMkLst>
              <pc:docMk/>
              <pc:sldMasterMk cId="415177996" sldId="2147483648"/>
              <pc:sldLayoutMk cId="2636317279" sldId="2147483658"/>
              <ac:picMk id="20" creationId="{62AB72F0-4F7E-AC1C-6AD0-71CDFF7C3353}"/>
            </ac:picMkLst>
          </pc:picChg>
          <pc:cxnChg chg="add mod ord">
            <ac:chgData name="Leventhal, Brian C - leventbc" userId="3adb2060-2beb-4a7d-9680-0848e8f14df8" providerId="ADAL" clId="{E8A55C47-2999-48E4-AA63-B222222C2FAF}" dt="2023-02-16T23:42:29.830" v="289" actId="167"/>
            <ac:cxnSpMkLst>
              <pc:docMk/>
              <pc:sldMasterMk cId="415177996" sldId="2147483648"/>
              <pc:sldLayoutMk cId="2636317279" sldId="2147483658"/>
              <ac:cxnSpMk id="21" creationId="{17FE2D86-61C1-EFAF-A4A2-53C8A68CA02F}"/>
            </ac:cxnSpMkLst>
          </pc:cxnChg>
        </pc:sldLayoutChg>
        <pc:sldLayoutChg chg="addSp delSp modSp mod">
          <pc:chgData name="Leventhal, Brian C - leventbc" userId="3adb2060-2beb-4a7d-9680-0848e8f14df8" providerId="ADAL" clId="{E8A55C47-2999-48E4-AA63-B222222C2FAF}" dt="2023-02-17T00:30:17.008" v="1813" actId="1076"/>
          <pc:sldLayoutMkLst>
            <pc:docMk/>
            <pc:sldMasterMk cId="415177996" sldId="2147483648"/>
            <pc:sldLayoutMk cId="1112053569" sldId="2147483659"/>
          </pc:sldLayoutMkLst>
          <pc:spChg chg="add del mod">
            <ac:chgData name="Leventhal, Brian C - leventbc" userId="3adb2060-2beb-4a7d-9680-0848e8f14df8" providerId="ADAL" clId="{E8A55C47-2999-48E4-AA63-B222222C2FAF}" dt="2023-02-17T00:28:51.980" v="1793"/>
            <ac:spMkLst>
              <pc:docMk/>
              <pc:sldMasterMk cId="415177996" sldId="2147483648"/>
              <pc:sldLayoutMk cId="1112053569" sldId="2147483659"/>
              <ac:spMk id="2" creationId="{90F9F622-A5A1-E8E3-0852-815E2771A02A}"/>
            </ac:spMkLst>
          </pc:spChg>
          <pc:spChg chg="add del mod">
            <ac:chgData name="Leventhal, Brian C - leventbc" userId="3adb2060-2beb-4a7d-9680-0848e8f14df8" providerId="ADAL" clId="{E8A55C47-2999-48E4-AA63-B222222C2FAF}" dt="2023-02-17T00:28:51.980" v="1793"/>
            <ac:spMkLst>
              <pc:docMk/>
              <pc:sldMasterMk cId="415177996" sldId="2147483648"/>
              <pc:sldLayoutMk cId="1112053569" sldId="2147483659"/>
              <ac:spMk id="3" creationId="{11CABCD9-52D8-5200-1892-E6D9A810DA3B}"/>
            </ac:spMkLst>
          </pc:spChg>
          <pc:spChg chg="add del mod">
            <ac:chgData name="Leventhal, Brian C - leventbc" userId="3adb2060-2beb-4a7d-9680-0848e8f14df8" providerId="ADAL" clId="{E8A55C47-2999-48E4-AA63-B222222C2FAF}" dt="2023-02-17T00:29:56.908" v="1808" actId="478"/>
            <ac:spMkLst>
              <pc:docMk/>
              <pc:sldMasterMk cId="415177996" sldId="2147483648"/>
              <pc:sldLayoutMk cId="1112053569" sldId="2147483659"/>
              <ac:spMk id="4" creationId="{7B798090-0394-4C7B-505C-F4698BAB7DC9}"/>
            </ac:spMkLst>
          </pc:spChg>
          <pc:spChg chg="add mod">
            <ac:chgData name="Leventhal, Brian C - leventbc" userId="3adb2060-2beb-4a7d-9680-0848e8f14df8" providerId="ADAL" clId="{E8A55C47-2999-48E4-AA63-B222222C2FAF}" dt="2023-02-17T00:30:17.008" v="1813" actId="1076"/>
            <ac:spMkLst>
              <pc:docMk/>
              <pc:sldMasterMk cId="415177996" sldId="2147483648"/>
              <pc:sldLayoutMk cId="1112053569" sldId="2147483659"/>
              <ac:spMk id="5" creationId="{7FC9BF1F-78A6-DFA0-1DB5-5DD85948E7D9}"/>
            </ac:spMkLst>
          </pc:spChg>
          <pc:spChg chg="del">
            <ac:chgData name="Leventhal, Brian C - leventbc" userId="3adb2060-2beb-4a7d-9680-0848e8f14df8" providerId="ADAL" clId="{E8A55C47-2999-48E4-AA63-B222222C2FAF}" dt="2023-02-17T00:28:47.749" v="1790" actId="478"/>
            <ac:spMkLst>
              <pc:docMk/>
              <pc:sldMasterMk cId="415177996" sldId="2147483648"/>
              <pc:sldLayoutMk cId="1112053569" sldId="2147483659"/>
              <ac:spMk id="11" creationId="{36133A24-E3C2-6D0E-98D2-5C68A5F7124D}"/>
            </ac:spMkLst>
          </pc:spChg>
          <pc:spChg chg="del">
            <ac:chgData name="Leventhal, Brian C - leventbc" userId="3adb2060-2beb-4a7d-9680-0848e8f14df8" providerId="ADAL" clId="{E8A55C47-2999-48E4-AA63-B222222C2FAF}" dt="2023-02-17T00:14:50.484" v="1602" actId="478"/>
            <ac:spMkLst>
              <pc:docMk/>
              <pc:sldMasterMk cId="415177996" sldId="2147483648"/>
              <pc:sldLayoutMk cId="1112053569" sldId="2147483659"/>
              <ac:spMk id="13" creationId="{E53B97E4-AF8A-2C82-8058-97A9F5A0A13D}"/>
            </ac:spMkLst>
          </pc:spChg>
          <pc:spChg chg="del">
            <ac:chgData name="Leventhal, Brian C - leventbc" userId="3adb2060-2beb-4a7d-9680-0848e8f14df8" providerId="ADAL" clId="{E8A55C47-2999-48E4-AA63-B222222C2FAF}" dt="2023-02-17T00:14:50.484" v="1602" actId="478"/>
            <ac:spMkLst>
              <pc:docMk/>
              <pc:sldMasterMk cId="415177996" sldId="2147483648"/>
              <pc:sldLayoutMk cId="1112053569" sldId="2147483659"/>
              <ac:spMk id="14" creationId="{1C565865-EBC0-6BC8-FB31-5DC7B69291FD}"/>
            </ac:spMkLst>
          </pc:spChg>
          <pc:spChg chg="del">
            <ac:chgData name="Leventhal, Brian C - leventbc" userId="3adb2060-2beb-4a7d-9680-0848e8f14df8" providerId="ADAL" clId="{E8A55C47-2999-48E4-AA63-B222222C2FAF}" dt="2023-02-17T00:14:50.484" v="1602" actId="478"/>
            <ac:spMkLst>
              <pc:docMk/>
              <pc:sldMasterMk cId="415177996" sldId="2147483648"/>
              <pc:sldLayoutMk cId="1112053569" sldId="2147483659"/>
              <ac:spMk id="15" creationId="{D85379BF-D788-54CD-15C9-6A6EE010F95B}"/>
            </ac:spMkLst>
          </pc:spChg>
          <pc:spChg chg="del">
            <ac:chgData name="Leventhal, Brian C - leventbc" userId="3adb2060-2beb-4a7d-9680-0848e8f14df8" providerId="ADAL" clId="{E8A55C47-2999-48E4-AA63-B222222C2FAF}" dt="2023-02-17T00:14:50.484" v="1602" actId="478"/>
            <ac:spMkLst>
              <pc:docMk/>
              <pc:sldMasterMk cId="415177996" sldId="2147483648"/>
              <pc:sldLayoutMk cId="1112053569" sldId="2147483659"/>
              <ac:spMk id="16" creationId="{3A68849E-5F09-12DC-1AF1-E6226667AB3F}"/>
            </ac:spMkLst>
          </pc:spChg>
          <pc:spChg chg="mod">
            <ac:chgData name="Leventhal, Brian C - leventbc" userId="3adb2060-2beb-4a7d-9680-0848e8f14df8" providerId="ADAL" clId="{E8A55C47-2999-48E4-AA63-B222222C2FAF}" dt="2023-02-17T00:01:26.742" v="971" actId="1076"/>
            <ac:spMkLst>
              <pc:docMk/>
              <pc:sldMasterMk cId="415177996" sldId="2147483648"/>
              <pc:sldLayoutMk cId="1112053569" sldId="2147483659"/>
              <ac:spMk id="25" creationId="{8996B049-8193-0180-9E99-D8DB1FF52E14}"/>
            </ac:spMkLst>
          </pc:spChg>
          <pc:spChg chg="mod">
            <ac:chgData name="Leventhal, Brian C - leventbc" userId="3adb2060-2beb-4a7d-9680-0848e8f14df8" providerId="ADAL" clId="{E8A55C47-2999-48E4-AA63-B222222C2FAF}" dt="2023-02-17T00:01:36.896" v="978" actId="20577"/>
            <ac:spMkLst>
              <pc:docMk/>
              <pc:sldMasterMk cId="415177996" sldId="2147483648"/>
              <pc:sldLayoutMk cId="1112053569" sldId="2147483659"/>
              <ac:spMk id="26" creationId="{C679EB17-05A2-2B16-A2D5-D085A50BA19C}"/>
            </ac:spMkLst>
          </pc:spChg>
          <pc:spChg chg="del">
            <ac:chgData name="Leventhal, Brian C - leventbc" userId="3adb2060-2beb-4a7d-9680-0848e8f14df8" providerId="ADAL" clId="{E8A55C47-2999-48E4-AA63-B222222C2FAF}" dt="2023-02-17T00:28:50.801" v="1791" actId="478"/>
            <ac:spMkLst>
              <pc:docMk/>
              <pc:sldMasterMk cId="415177996" sldId="2147483648"/>
              <pc:sldLayoutMk cId="1112053569" sldId="2147483659"/>
              <ac:spMk id="32" creationId="{8BC17E2F-2032-C3B3-69E4-51AA0C940FB3}"/>
            </ac:spMkLst>
          </pc:spChg>
          <pc:spChg chg="mod">
            <ac:chgData name="Leventhal, Brian C - leventbc" userId="3adb2060-2beb-4a7d-9680-0848e8f14df8" providerId="ADAL" clId="{E8A55C47-2999-48E4-AA63-B222222C2FAF}" dt="2023-02-17T00:01:34.411" v="976" actId="20577"/>
            <ac:spMkLst>
              <pc:docMk/>
              <pc:sldMasterMk cId="415177996" sldId="2147483648"/>
              <pc:sldLayoutMk cId="1112053569" sldId="2147483659"/>
              <ac:spMk id="33" creationId="{D399EDFD-E234-282E-A677-00932F68FA25}"/>
            </ac:spMkLst>
          </pc:spChg>
          <pc:spChg chg="mod">
            <ac:chgData name="Leventhal, Brian C - leventbc" userId="3adb2060-2beb-4a7d-9680-0848e8f14df8" providerId="ADAL" clId="{E8A55C47-2999-48E4-AA63-B222222C2FAF}" dt="2023-02-17T00:01:46.193" v="985" actId="20577"/>
            <ac:spMkLst>
              <pc:docMk/>
              <pc:sldMasterMk cId="415177996" sldId="2147483648"/>
              <pc:sldLayoutMk cId="1112053569" sldId="2147483659"/>
              <ac:spMk id="34" creationId="{0329F152-30D8-366A-37E1-7F195F79583F}"/>
            </ac:spMkLst>
          </pc:spChg>
        </pc:sldLayoutChg>
        <pc:sldLayoutChg chg="addSp delSp modSp mod">
          <pc:chgData name="Leventhal, Brian C - leventbc" userId="3adb2060-2beb-4a7d-9680-0848e8f14df8" providerId="ADAL" clId="{E8A55C47-2999-48E4-AA63-B222222C2FAF}" dt="2023-02-17T00:34:20.771" v="1865" actId="1076"/>
          <pc:sldLayoutMkLst>
            <pc:docMk/>
            <pc:sldMasterMk cId="415177996" sldId="2147483648"/>
            <pc:sldLayoutMk cId="3761438353" sldId="2147483660"/>
          </pc:sldLayoutMkLst>
          <pc:spChg chg="add del mod">
            <ac:chgData name="Leventhal, Brian C - leventbc" userId="3adb2060-2beb-4a7d-9680-0848e8f14df8" providerId="ADAL" clId="{E8A55C47-2999-48E4-AA63-B222222C2FAF}" dt="2023-02-17T00:30:21.289" v="1814" actId="478"/>
            <ac:spMkLst>
              <pc:docMk/>
              <pc:sldMasterMk cId="415177996" sldId="2147483648"/>
              <pc:sldLayoutMk cId="3761438353" sldId="2147483660"/>
              <ac:spMk id="2" creationId="{6D60C376-9A7F-1FA9-DE7E-3E31C5601D15}"/>
            </ac:spMkLst>
          </pc:spChg>
          <pc:spChg chg="add del mod">
            <ac:chgData name="Leventhal, Brian C - leventbc" userId="3adb2060-2beb-4a7d-9680-0848e8f14df8" providerId="ADAL" clId="{E8A55C47-2999-48E4-AA63-B222222C2FAF}" dt="2023-02-17T00:32:47.460" v="1853"/>
            <ac:spMkLst>
              <pc:docMk/>
              <pc:sldMasterMk cId="415177996" sldId="2147483648"/>
              <pc:sldLayoutMk cId="3761438353" sldId="2147483660"/>
              <ac:spMk id="3" creationId="{877CBDFF-2970-DB1F-CFCE-534FB1CED9EB}"/>
            </ac:spMkLst>
          </pc:spChg>
          <pc:spChg chg="add mod">
            <ac:chgData name="Leventhal, Brian C - leventbc" userId="3adb2060-2beb-4a7d-9680-0848e8f14df8" providerId="ADAL" clId="{E8A55C47-2999-48E4-AA63-B222222C2FAF}" dt="2023-02-17T00:34:20.771" v="1865" actId="1076"/>
            <ac:spMkLst>
              <pc:docMk/>
              <pc:sldMasterMk cId="415177996" sldId="2147483648"/>
              <pc:sldLayoutMk cId="3761438353" sldId="2147483660"/>
              <ac:spMk id="4" creationId="{043A248C-E430-4BA1-A06E-577291C80A86}"/>
            </ac:spMkLst>
          </pc:spChg>
          <pc:spChg chg="del">
            <ac:chgData name="Leventhal, Brian C - leventbc" userId="3adb2060-2beb-4a7d-9680-0848e8f14df8" providerId="ADAL" clId="{E8A55C47-2999-48E4-AA63-B222222C2FAF}" dt="2023-02-17T00:29:08.498" v="1797" actId="478"/>
            <ac:spMkLst>
              <pc:docMk/>
              <pc:sldMasterMk cId="415177996" sldId="2147483648"/>
              <pc:sldLayoutMk cId="3761438353" sldId="2147483660"/>
              <ac:spMk id="11" creationId="{36133A24-E3C2-6D0E-98D2-5C68A5F7124D}"/>
            </ac:spMkLst>
          </pc:spChg>
          <pc:spChg chg="del">
            <ac:chgData name="Leventhal, Brian C - leventbc" userId="3adb2060-2beb-4a7d-9680-0848e8f14df8" providerId="ADAL" clId="{E8A55C47-2999-48E4-AA63-B222222C2FAF}" dt="2023-02-17T00:09:10.335" v="1268" actId="478"/>
            <ac:spMkLst>
              <pc:docMk/>
              <pc:sldMasterMk cId="415177996" sldId="2147483648"/>
              <pc:sldLayoutMk cId="3761438353" sldId="2147483660"/>
              <ac:spMk id="13" creationId="{E53B97E4-AF8A-2C82-8058-97A9F5A0A13D}"/>
            </ac:spMkLst>
          </pc:spChg>
          <pc:spChg chg="del">
            <ac:chgData name="Leventhal, Brian C - leventbc" userId="3adb2060-2beb-4a7d-9680-0848e8f14df8" providerId="ADAL" clId="{E8A55C47-2999-48E4-AA63-B222222C2FAF}" dt="2023-02-17T00:09:10.335" v="1268" actId="478"/>
            <ac:spMkLst>
              <pc:docMk/>
              <pc:sldMasterMk cId="415177996" sldId="2147483648"/>
              <pc:sldLayoutMk cId="3761438353" sldId="2147483660"/>
              <ac:spMk id="14" creationId="{1C565865-EBC0-6BC8-FB31-5DC7B69291FD}"/>
            </ac:spMkLst>
          </pc:spChg>
          <pc:spChg chg="del">
            <ac:chgData name="Leventhal, Brian C - leventbc" userId="3adb2060-2beb-4a7d-9680-0848e8f14df8" providerId="ADAL" clId="{E8A55C47-2999-48E4-AA63-B222222C2FAF}" dt="2023-02-17T00:09:10.335" v="1268" actId="478"/>
            <ac:spMkLst>
              <pc:docMk/>
              <pc:sldMasterMk cId="415177996" sldId="2147483648"/>
              <pc:sldLayoutMk cId="3761438353" sldId="2147483660"/>
              <ac:spMk id="15" creationId="{D85379BF-D788-54CD-15C9-6A6EE010F95B}"/>
            </ac:spMkLst>
          </pc:spChg>
          <pc:spChg chg="del">
            <ac:chgData name="Leventhal, Brian C - leventbc" userId="3adb2060-2beb-4a7d-9680-0848e8f14df8" providerId="ADAL" clId="{E8A55C47-2999-48E4-AA63-B222222C2FAF}" dt="2023-02-17T00:09:10.335" v="1268" actId="478"/>
            <ac:spMkLst>
              <pc:docMk/>
              <pc:sldMasterMk cId="415177996" sldId="2147483648"/>
              <pc:sldLayoutMk cId="3761438353" sldId="2147483660"/>
              <ac:spMk id="16" creationId="{3A68849E-5F09-12DC-1AF1-E6226667AB3F}"/>
            </ac:spMkLst>
          </pc:spChg>
          <pc:spChg chg="mod">
            <ac:chgData name="Leventhal, Brian C - leventbc" userId="3adb2060-2beb-4a7d-9680-0848e8f14df8" providerId="ADAL" clId="{E8A55C47-2999-48E4-AA63-B222222C2FAF}" dt="2023-02-17T00:02:38.645" v="996" actId="20577"/>
            <ac:spMkLst>
              <pc:docMk/>
              <pc:sldMasterMk cId="415177996" sldId="2147483648"/>
              <pc:sldLayoutMk cId="3761438353" sldId="2147483660"/>
              <ac:spMk id="25" creationId="{8996B049-8193-0180-9E99-D8DB1FF52E14}"/>
            </ac:spMkLst>
          </pc:spChg>
          <pc:spChg chg="mod">
            <ac:chgData name="Leventhal, Brian C - leventbc" userId="3adb2060-2beb-4a7d-9680-0848e8f14df8" providerId="ADAL" clId="{E8A55C47-2999-48E4-AA63-B222222C2FAF}" dt="2023-02-17T00:02:21.844" v="992" actId="1076"/>
            <ac:spMkLst>
              <pc:docMk/>
              <pc:sldMasterMk cId="415177996" sldId="2147483648"/>
              <pc:sldLayoutMk cId="3761438353" sldId="2147483660"/>
              <ac:spMk id="27" creationId="{7A87C8E0-DF2A-E8FB-BBE1-A4A3698C83F9}"/>
            </ac:spMkLst>
          </pc:spChg>
          <pc:spChg chg="del">
            <ac:chgData name="Leventhal, Brian C - leventbc" userId="3adb2060-2beb-4a7d-9680-0848e8f14df8" providerId="ADAL" clId="{E8A55C47-2999-48E4-AA63-B222222C2FAF}" dt="2023-02-17T00:29:03.961" v="1795" actId="478"/>
            <ac:spMkLst>
              <pc:docMk/>
              <pc:sldMasterMk cId="415177996" sldId="2147483648"/>
              <pc:sldLayoutMk cId="3761438353" sldId="2147483660"/>
              <ac:spMk id="32" creationId="{8BC17E2F-2032-C3B3-69E4-51AA0C940FB3}"/>
            </ac:spMkLst>
          </pc:spChg>
          <pc:spChg chg="mod">
            <ac:chgData name="Leventhal, Brian C - leventbc" userId="3adb2060-2beb-4a7d-9680-0848e8f14df8" providerId="ADAL" clId="{E8A55C47-2999-48E4-AA63-B222222C2FAF}" dt="2023-02-17T00:02:52.398" v="999" actId="20577"/>
            <ac:spMkLst>
              <pc:docMk/>
              <pc:sldMasterMk cId="415177996" sldId="2147483648"/>
              <pc:sldLayoutMk cId="3761438353" sldId="2147483660"/>
              <ac:spMk id="33" creationId="{D399EDFD-E234-282E-A677-00932F68FA25}"/>
            </ac:spMkLst>
          </pc:spChg>
          <pc:spChg chg="mod">
            <ac:chgData name="Leventhal, Brian C - leventbc" userId="3adb2060-2beb-4a7d-9680-0848e8f14df8" providerId="ADAL" clId="{E8A55C47-2999-48E4-AA63-B222222C2FAF}" dt="2023-02-17T00:02:05.828" v="988" actId="1076"/>
            <ac:spMkLst>
              <pc:docMk/>
              <pc:sldMasterMk cId="415177996" sldId="2147483648"/>
              <pc:sldLayoutMk cId="3761438353" sldId="2147483660"/>
              <ac:spMk id="34" creationId="{0329F152-30D8-366A-37E1-7F195F79583F}"/>
            </ac:spMkLst>
          </pc:spChg>
          <pc:spChg chg="mod">
            <ac:chgData name="Leventhal, Brian C - leventbc" userId="3adb2060-2beb-4a7d-9680-0848e8f14df8" providerId="ADAL" clId="{E8A55C47-2999-48E4-AA63-B222222C2FAF}" dt="2023-02-17T00:02:54.690" v="1001" actId="20577"/>
            <ac:spMkLst>
              <pc:docMk/>
              <pc:sldMasterMk cId="415177996" sldId="2147483648"/>
              <pc:sldLayoutMk cId="3761438353" sldId="2147483660"/>
              <ac:spMk id="35" creationId="{273C4EAF-3E09-5CD7-05DB-0E2966D6B93D}"/>
            </ac:spMkLst>
          </pc:spChg>
        </pc:sldLayoutChg>
        <pc:sldLayoutChg chg="addSp delSp modSp mod">
          <pc:chgData name="Leventhal, Brian C - leventbc" userId="3adb2060-2beb-4a7d-9680-0848e8f14df8" providerId="ADAL" clId="{E8A55C47-2999-48E4-AA63-B222222C2FAF}" dt="2023-02-17T00:31:11.485" v="1831" actId="1076"/>
          <pc:sldLayoutMkLst>
            <pc:docMk/>
            <pc:sldMasterMk cId="415177996" sldId="2147483648"/>
            <pc:sldLayoutMk cId="217119107" sldId="2147483661"/>
          </pc:sldLayoutMkLst>
          <pc:spChg chg="add del mod">
            <ac:chgData name="Leventhal, Brian C - leventbc" userId="3adb2060-2beb-4a7d-9680-0848e8f14df8" providerId="ADAL" clId="{E8A55C47-2999-48E4-AA63-B222222C2FAF}" dt="2023-02-17T00:29:17.010" v="1799"/>
            <ac:spMkLst>
              <pc:docMk/>
              <pc:sldMasterMk cId="415177996" sldId="2147483648"/>
              <pc:sldLayoutMk cId="217119107" sldId="2147483661"/>
              <ac:spMk id="2" creationId="{E2E13C4D-5551-77EC-7E12-C95A82810450}"/>
            </ac:spMkLst>
          </pc:spChg>
          <pc:spChg chg="add del mod">
            <ac:chgData name="Leventhal, Brian C - leventbc" userId="3adb2060-2beb-4a7d-9680-0848e8f14df8" providerId="ADAL" clId="{E8A55C47-2999-48E4-AA63-B222222C2FAF}" dt="2023-02-17T00:30:38.474" v="1820" actId="478"/>
            <ac:spMkLst>
              <pc:docMk/>
              <pc:sldMasterMk cId="415177996" sldId="2147483648"/>
              <pc:sldLayoutMk cId="217119107" sldId="2147483661"/>
              <ac:spMk id="3" creationId="{96BFC81F-2E80-CA53-CDB6-5CCE7FCBCF5B}"/>
            </ac:spMkLst>
          </pc:spChg>
          <pc:spChg chg="add mod">
            <ac:chgData name="Leventhal, Brian C - leventbc" userId="3adb2060-2beb-4a7d-9680-0848e8f14df8" providerId="ADAL" clId="{E8A55C47-2999-48E4-AA63-B222222C2FAF}" dt="2023-02-17T00:31:11.485" v="1831" actId="1076"/>
            <ac:spMkLst>
              <pc:docMk/>
              <pc:sldMasterMk cId="415177996" sldId="2147483648"/>
              <pc:sldLayoutMk cId="217119107" sldId="2147483661"/>
              <ac:spMk id="4" creationId="{76CAEB63-4F6F-B0B3-F4F1-BECE6DDC836B}"/>
            </ac:spMkLst>
          </pc:spChg>
          <pc:spChg chg="del">
            <ac:chgData name="Leventhal, Brian C - leventbc" userId="3adb2060-2beb-4a7d-9680-0848e8f14df8" providerId="ADAL" clId="{E8A55C47-2999-48E4-AA63-B222222C2FAF}" dt="2023-02-17T00:29:18.073" v="1800" actId="478"/>
            <ac:spMkLst>
              <pc:docMk/>
              <pc:sldMasterMk cId="415177996" sldId="2147483648"/>
              <pc:sldLayoutMk cId="217119107" sldId="2147483661"/>
              <ac:spMk id="11" creationId="{36133A24-E3C2-6D0E-98D2-5C68A5F7124D}"/>
            </ac:spMkLst>
          </pc:spChg>
          <pc:spChg chg="del">
            <ac:chgData name="Leventhal, Brian C - leventbc" userId="3adb2060-2beb-4a7d-9680-0848e8f14df8" providerId="ADAL" clId="{E8A55C47-2999-48E4-AA63-B222222C2FAF}" dt="2023-02-17T00:14:55.518" v="1603" actId="478"/>
            <ac:spMkLst>
              <pc:docMk/>
              <pc:sldMasterMk cId="415177996" sldId="2147483648"/>
              <pc:sldLayoutMk cId="217119107" sldId="2147483661"/>
              <ac:spMk id="13" creationId="{E53B97E4-AF8A-2C82-8058-97A9F5A0A13D}"/>
            </ac:spMkLst>
          </pc:spChg>
          <pc:spChg chg="del">
            <ac:chgData name="Leventhal, Brian C - leventbc" userId="3adb2060-2beb-4a7d-9680-0848e8f14df8" providerId="ADAL" clId="{E8A55C47-2999-48E4-AA63-B222222C2FAF}" dt="2023-02-17T00:14:55.518" v="1603" actId="478"/>
            <ac:spMkLst>
              <pc:docMk/>
              <pc:sldMasterMk cId="415177996" sldId="2147483648"/>
              <pc:sldLayoutMk cId="217119107" sldId="2147483661"/>
              <ac:spMk id="14" creationId="{1C565865-EBC0-6BC8-FB31-5DC7B69291FD}"/>
            </ac:spMkLst>
          </pc:spChg>
          <pc:spChg chg="del">
            <ac:chgData name="Leventhal, Brian C - leventbc" userId="3adb2060-2beb-4a7d-9680-0848e8f14df8" providerId="ADAL" clId="{E8A55C47-2999-48E4-AA63-B222222C2FAF}" dt="2023-02-17T00:14:55.518" v="1603" actId="478"/>
            <ac:spMkLst>
              <pc:docMk/>
              <pc:sldMasterMk cId="415177996" sldId="2147483648"/>
              <pc:sldLayoutMk cId="217119107" sldId="2147483661"/>
              <ac:spMk id="15" creationId="{D85379BF-D788-54CD-15C9-6A6EE010F95B}"/>
            </ac:spMkLst>
          </pc:spChg>
          <pc:spChg chg="del">
            <ac:chgData name="Leventhal, Brian C - leventbc" userId="3adb2060-2beb-4a7d-9680-0848e8f14df8" providerId="ADAL" clId="{E8A55C47-2999-48E4-AA63-B222222C2FAF}" dt="2023-02-17T00:14:55.518" v="1603" actId="478"/>
            <ac:spMkLst>
              <pc:docMk/>
              <pc:sldMasterMk cId="415177996" sldId="2147483648"/>
              <pc:sldLayoutMk cId="217119107" sldId="2147483661"/>
              <ac:spMk id="16" creationId="{3A68849E-5F09-12DC-1AF1-E6226667AB3F}"/>
            </ac:spMkLst>
          </pc:spChg>
          <pc:spChg chg="mod ord">
            <ac:chgData name="Leventhal, Brian C - leventbc" userId="3adb2060-2beb-4a7d-9680-0848e8f14df8" providerId="ADAL" clId="{E8A55C47-2999-48E4-AA63-B222222C2FAF}" dt="2023-02-17T00:04:05.394" v="1022" actId="167"/>
            <ac:spMkLst>
              <pc:docMk/>
              <pc:sldMasterMk cId="415177996" sldId="2147483648"/>
              <pc:sldLayoutMk cId="217119107" sldId="2147483661"/>
              <ac:spMk id="25" creationId="{8996B049-8193-0180-9E99-D8DB1FF52E14}"/>
            </ac:spMkLst>
          </pc:spChg>
          <pc:spChg chg="mod">
            <ac:chgData name="Leventhal, Brian C - leventbc" userId="3adb2060-2beb-4a7d-9680-0848e8f14df8" providerId="ADAL" clId="{E8A55C47-2999-48E4-AA63-B222222C2FAF}" dt="2023-02-17T00:04:17.483" v="1023" actId="1076"/>
            <ac:spMkLst>
              <pc:docMk/>
              <pc:sldMasterMk cId="415177996" sldId="2147483648"/>
              <pc:sldLayoutMk cId="217119107" sldId="2147483661"/>
              <ac:spMk id="28" creationId="{884DC109-89BF-1B8B-8F9D-E7D1A8366794}"/>
            </ac:spMkLst>
          </pc:spChg>
          <pc:spChg chg="del">
            <ac:chgData name="Leventhal, Brian C - leventbc" userId="3adb2060-2beb-4a7d-9680-0848e8f14df8" providerId="ADAL" clId="{E8A55C47-2999-48E4-AA63-B222222C2FAF}" dt="2023-02-17T00:29:18.073" v="1800" actId="478"/>
            <ac:spMkLst>
              <pc:docMk/>
              <pc:sldMasterMk cId="415177996" sldId="2147483648"/>
              <pc:sldLayoutMk cId="217119107" sldId="2147483661"/>
              <ac:spMk id="32" creationId="{8BC17E2F-2032-C3B3-69E4-51AA0C940FB3}"/>
            </ac:spMkLst>
          </pc:spChg>
          <pc:spChg chg="mod">
            <ac:chgData name="Leventhal, Brian C - leventbc" userId="3adb2060-2beb-4a7d-9680-0848e8f14df8" providerId="ADAL" clId="{E8A55C47-2999-48E4-AA63-B222222C2FAF}" dt="2023-02-17T00:04:17.483" v="1023" actId="1076"/>
            <ac:spMkLst>
              <pc:docMk/>
              <pc:sldMasterMk cId="415177996" sldId="2147483648"/>
              <pc:sldLayoutMk cId="217119107" sldId="2147483661"/>
              <ac:spMk id="33" creationId="{D399EDFD-E234-282E-A677-00932F68FA25}"/>
            </ac:spMkLst>
          </pc:spChg>
          <pc:spChg chg="mod">
            <ac:chgData name="Leventhal, Brian C - leventbc" userId="3adb2060-2beb-4a7d-9680-0848e8f14df8" providerId="ADAL" clId="{E8A55C47-2999-48E4-AA63-B222222C2FAF}" dt="2023-02-17T00:04:03.015" v="1021" actId="1076"/>
            <ac:spMkLst>
              <pc:docMk/>
              <pc:sldMasterMk cId="415177996" sldId="2147483648"/>
              <pc:sldLayoutMk cId="217119107" sldId="2147483661"/>
              <ac:spMk id="36" creationId="{83616C37-9BBA-D188-E0D9-4F1EED64EC48}"/>
            </ac:spMkLst>
          </pc:spChg>
        </pc:sldLayoutChg>
      </pc:sldMasterChg>
    </pc:docChg>
  </pc:docChgLst>
  <pc:docChgLst>
    <pc:chgData name="Leventhal, Brian C - leventbc" userId="3adb2060-2beb-4a7d-9680-0848e8f14df8" providerId="ADAL" clId="{2414C07F-EEC1-42D1-AE6F-C540F0755D86}"/>
    <pc:docChg chg="undo custSel addSld modMainMaster">
      <pc:chgData name="Leventhal, Brian C - leventbc" userId="3adb2060-2beb-4a7d-9680-0848e8f14df8" providerId="ADAL" clId="{2414C07F-EEC1-42D1-AE6F-C540F0755D86}" dt="2022-01-14T13:19:46.127" v="303" actId="680"/>
      <pc:docMkLst>
        <pc:docMk/>
      </pc:docMkLst>
      <pc:sldChg chg="new">
        <pc:chgData name="Leventhal, Brian C - leventbc" userId="3adb2060-2beb-4a7d-9680-0848e8f14df8" providerId="ADAL" clId="{2414C07F-EEC1-42D1-AE6F-C540F0755D86}" dt="2022-01-14T13:19:46.127" v="303" actId="680"/>
        <pc:sldMkLst>
          <pc:docMk/>
          <pc:sldMk cId="309272438" sldId="257"/>
        </pc:sldMkLst>
      </pc:sldChg>
      <pc:sldMasterChg chg="addSp delSp modSp mod setBg delSldLayout modSldLayout">
        <pc:chgData name="Leventhal, Brian C - leventbc" userId="3adb2060-2beb-4a7d-9680-0848e8f14df8" providerId="ADAL" clId="{2414C07F-EEC1-42D1-AE6F-C540F0755D86}" dt="2022-01-14T13:18:42.847" v="302" actId="478"/>
        <pc:sldMasterMkLst>
          <pc:docMk/>
          <pc:sldMasterMk cId="415177996" sldId="2147483648"/>
        </pc:sldMasterMkLst>
        <pc:spChg chg="mod">
          <ac:chgData name="Leventhal, Brian C - leventbc" userId="3adb2060-2beb-4a7d-9680-0848e8f14df8" providerId="ADAL" clId="{2414C07F-EEC1-42D1-AE6F-C540F0755D86}" dt="2022-01-14T13:06:35.748" v="40" actId="14100"/>
          <ac:spMkLst>
            <pc:docMk/>
            <pc:sldMasterMk cId="415177996" sldId="2147483648"/>
            <ac:spMk id="2" creationId="{6E2297AB-E074-4BBF-ADB9-96BBF73AE781}"/>
          </ac:spMkLst>
        </pc:spChg>
        <pc:spChg chg="mod">
          <ac:chgData name="Leventhal, Brian C - leventbc" userId="3adb2060-2beb-4a7d-9680-0848e8f14df8" providerId="ADAL" clId="{2414C07F-EEC1-42D1-AE6F-C540F0755D86}" dt="2022-01-14T13:09:02.131" v="209" actId="14100"/>
          <ac:spMkLst>
            <pc:docMk/>
            <pc:sldMasterMk cId="415177996" sldId="2147483648"/>
            <ac:spMk id="3" creationId="{7285CBF5-AA50-4F11-8FFE-22E92F8341C0}"/>
          </ac:spMkLst>
        </pc:spChg>
        <pc:spChg chg="del mod">
          <ac:chgData name="Leventhal, Brian C - leventbc" userId="3adb2060-2beb-4a7d-9680-0848e8f14df8" providerId="ADAL" clId="{2414C07F-EEC1-42D1-AE6F-C540F0755D86}" dt="2022-01-14T13:08:32.685" v="117" actId="478"/>
          <ac:spMkLst>
            <pc:docMk/>
            <pc:sldMasterMk cId="415177996" sldId="2147483648"/>
            <ac:spMk id="4" creationId="{3746A203-E4E4-43B0-85F1-20ABD426BB6B}"/>
          </ac:spMkLst>
        </pc:spChg>
        <pc:spChg chg="mod ord">
          <ac:chgData name="Leventhal, Brian C - leventbc" userId="3adb2060-2beb-4a7d-9680-0848e8f14df8" providerId="ADAL" clId="{2414C07F-EEC1-42D1-AE6F-C540F0755D86}" dt="2022-01-14T13:09:43.699" v="213" actId="167"/>
          <ac:spMkLst>
            <pc:docMk/>
            <pc:sldMasterMk cId="415177996" sldId="2147483648"/>
            <ac:spMk id="5" creationId="{581DC5B9-0F23-4093-9730-D54ED808AF4E}"/>
          </ac:spMkLst>
        </pc:spChg>
        <pc:spChg chg="mod">
          <ac:chgData name="Leventhal, Brian C - leventbc" userId="3adb2060-2beb-4a7d-9680-0848e8f14df8" providerId="ADAL" clId="{2414C07F-EEC1-42D1-AE6F-C540F0755D86}" dt="2022-01-14T13:08:51.563" v="202" actId="1038"/>
          <ac:spMkLst>
            <pc:docMk/>
            <pc:sldMasterMk cId="415177996" sldId="2147483648"/>
            <ac:spMk id="6" creationId="{7FFF3FDC-AA4C-4360-8747-9BDD5AF66024}"/>
          </ac:spMkLst>
        </pc:spChg>
        <pc:spChg chg="add del mod ord">
          <ac:chgData name="Leventhal, Brian C - leventbc" userId="3adb2060-2beb-4a7d-9680-0848e8f14df8" providerId="ADAL" clId="{2414C07F-EEC1-42D1-AE6F-C540F0755D86}" dt="2022-01-14T13:10:00.908" v="215" actId="21"/>
          <ac:spMkLst>
            <pc:docMk/>
            <pc:sldMasterMk cId="415177996" sldId="2147483648"/>
            <ac:spMk id="15" creationId="{F0C1BCE6-421A-4DF8-BACC-8AF4C4B96DD6}"/>
          </ac:spMkLst>
        </pc:spChg>
        <pc:picChg chg="add del">
          <ac:chgData name="Leventhal, Brian C - leventbc" userId="3adb2060-2beb-4a7d-9680-0848e8f14df8" providerId="ADAL" clId="{2414C07F-EEC1-42D1-AE6F-C540F0755D86}" dt="2022-01-14T13:01:32.713" v="6" actId="478"/>
          <ac:picMkLst>
            <pc:docMk/>
            <pc:sldMasterMk cId="415177996" sldId="2147483648"/>
            <ac:picMk id="8" creationId="{FEBB8D9E-45E2-4421-9B19-9D91960C2A2A}"/>
          </ac:picMkLst>
        </pc:picChg>
        <pc:picChg chg="add del mod">
          <ac:chgData name="Leventhal, Brian C - leventbc" userId="3adb2060-2beb-4a7d-9680-0848e8f14df8" providerId="ADAL" clId="{2414C07F-EEC1-42D1-AE6F-C540F0755D86}" dt="2022-01-14T13:05:29.967" v="32" actId="478"/>
          <ac:picMkLst>
            <pc:docMk/>
            <pc:sldMasterMk cId="415177996" sldId="2147483648"/>
            <ac:picMk id="10" creationId="{A9230B73-39C7-4839-AF61-13119B4193E0}"/>
          </ac:picMkLst>
        </pc:picChg>
        <pc:picChg chg="add del mod">
          <ac:chgData name="Leventhal, Brian C - leventbc" userId="3adb2060-2beb-4a7d-9680-0848e8f14df8" providerId="ADAL" clId="{2414C07F-EEC1-42D1-AE6F-C540F0755D86}" dt="2022-01-14T13:05:27.760" v="31" actId="478"/>
          <ac:picMkLst>
            <pc:docMk/>
            <pc:sldMasterMk cId="415177996" sldId="2147483648"/>
            <ac:picMk id="12" creationId="{BE52D601-F5F2-4CBE-BDAA-F1322D58CC03}"/>
          </ac:picMkLst>
        </pc:picChg>
        <pc:picChg chg="add del mod">
          <ac:chgData name="Leventhal, Brian C - leventbc" userId="3adb2060-2beb-4a7d-9680-0848e8f14df8" providerId="ADAL" clId="{2414C07F-EEC1-42D1-AE6F-C540F0755D86}" dt="2022-01-14T13:09:57.485" v="214" actId="478"/>
          <ac:picMkLst>
            <pc:docMk/>
            <pc:sldMasterMk cId="415177996" sldId="2147483648"/>
            <ac:picMk id="14" creationId="{FBE889ED-AC26-4A63-ABAF-604088FEC68D}"/>
          </ac:picMkLst>
        </pc:picChg>
        <pc:sldLayoutChg chg="addSp delSp modSp mod">
          <pc:chgData name="Leventhal, Brian C - leventbc" userId="3adb2060-2beb-4a7d-9680-0848e8f14df8" providerId="ADAL" clId="{2414C07F-EEC1-42D1-AE6F-C540F0755D86}" dt="2022-01-14T13:14:28.394" v="275" actId="242"/>
          <pc:sldLayoutMkLst>
            <pc:docMk/>
            <pc:sldMasterMk cId="415177996" sldId="2147483648"/>
            <pc:sldLayoutMk cId="1453248735" sldId="2147483649"/>
          </pc:sldLayoutMkLst>
          <pc:spChg chg="mod">
            <ac:chgData name="Leventhal, Brian C - leventbc" userId="3adb2060-2beb-4a7d-9680-0848e8f14df8" providerId="ADAL" clId="{2414C07F-EEC1-42D1-AE6F-C540F0755D86}" dt="2022-01-14T13:14:25.700" v="274" actId="242"/>
            <ac:spMkLst>
              <pc:docMk/>
              <pc:sldMasterMk cId="415177996" sldId="2147483648"/>
              <pc:sldLayoutMk cId="1453248735" sldId="2147483649"/>
              <ac:spMk id="2" creationId="{CE9BDB89-A471-4178-BB17-EF4636CE2590}"/>
            </ac:spMkLst>
          </pc:spChg>
          <pc:spChg chg="mod">
            <ac:chgData name="Leventhal, Brian C - leventbc" userId="3adb2060-2beb-4a7d-9680-0848e8f14df8" providerId="ADAL" clId="{2414C07F-EEC1-42D1-AE6F-C540F0755D86}" dt="2022-01-14T13:14:28.394" v="275" actId="242"/>
            <ac:spMkLst>
              <pc:docMk/>
              <pc:sldMasterMk cId="415177996" sldId="2147483648"/>
              <pc:sldLayoutMk cId="1453248735" sldId="2147483649"/>
              <ac:spMk id="3" creationId="{165EDC00-EFCA-449D-8374-248FD9A96774}"/>
            </ac:spMkLst>
          </pc:spChg>
          <pc:spChg chg="del">
            <ac:chgData name="Leventhal, Brian C - leventbc" userId="3adb2060-2beb-4a7d-9680-0848e8f14df8" providerId="ADAL" clId="{2414C07F-EEC1-42D1-AE6F-C540F0755D86}" dt="2022-01-14T13:11:42.186" v="237" actId="478"/>
            <ac:spMkLst>
              <pc:docMk/>
              <pc:sldMasterMk cId="415177996" sldId="2147483648"/>
              <pc:sldLayoutMk cId="1453248735" sldId="2147483649"/>
              <ac:spMk id="4" creationId="{C967102C-9136-4C31-ABCD-C73372FD6853}"/>
            </ac:spMkLst>
          </pc:spChg>
          <pc:spChg chg="mod">
            <ac:chgData name="Leventhal, Brian C - leventbc" userId="3adb2060-2beb-4a7d-9680-0848e8f14df8" providerId="ADAL" clId="{2414C07F-EEC1-42D1-AE6F-C540F0755D86}" dt="2022-01-14T13:11:56.933" v="242" actId="14100"/>
            <ac:spMkLst>
              <pc:docMk/>
              <pc:sldMasterMk cId="415177996" sldId="2147483648"/>
              <pc:sldLayoutMk cId="1453248735" sldId="2147483649"/>
              <ac:spMk id="5" creationId="{DA6BC4D0-D59F-4165-B444-184447402125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3:40.517" v="266" actId="14100"/>
            <ac:spMkLst>
              <pc:docMk/>
              <pc:sldMasterMk cId="415177996" sldId="2147483648"/>
              <pc:sldLayoutMk cId="1453248735" sldId="2147483649"/>
              <ac:spMk id="7" creationId="{F01BBF77-3A95-4442-9A2B-24529228E5C7}"/>
            </ac:spMkLst>
          </pc:spChg>
        </pc:sldLayoutChg>
        <pc:sldLayoutChg chg="addSp delSp modSp mod setBg">
          <pc:chgData name="Leventhal, Brian C - leventbc" userId="3adb2060-2beb-4a7d-9680-0848e8f14df8" providerId="ADAL" clId="{2414C07F-EEC1-42D1-AE6F-C540F0755D86}" dt="2022-01-14T13:18:42.847" v="302" actId="478"/>
          <pc:sldLayoutMkLst>
            <pc:docMk/>
            <pc:sldMasterMk cId="415177996" sldId="2147483648"/>
            <pc:sldLayoutMk cId="2866437469" sldId="2147483650"/>
          </pc:sldLayoutMkLst>
          <pc:spChg chg="mod">
            <ac:chgData name="Leventhal, Brian C - leventbc" userId="3adb2060-2beb-4a7d-9680-0848e8f14df8" providerId="ADAL" clId="{2414C07F-EEC1-42D1-AE6F-C540F0755D86}" dt="2022-01-14T13:17:07.861" v="286" actId="207"/>
            <ac:spMkLst>
              <pc:docMk/>
              <pc:sldMasterMk cId="415177996" sldId="2147483648"/>
              <pc:sldLayoutMk cId="2866437469" sldId="2147483650"/>
              <ac:spMk id="3" creationId="{C34A7592-2DEE-49EB-BFE6-98857DC8AB23}"/>
            </ac:spMkLst>
          </pc:spChg>
          <pc:spChg chg="del">
            <ac:chgData name="Leventhal, Brian C - leventbc" userId="3adb2060-2beb-4a7d-9680-0848e8f14df8" providerId="ADAL" clId="{2414C07F-EEC1-42D1-AE6F-C540F0755D86}" dt="2022-01-14T13:12:12.762" v="244" actId="478"/>
            <ac:spMkLst>
              <pc:docMk/>
              <pc:sldMasterMk cId="415177996" sldId="2147483648"/>
              <pc:sldLayoutMk cId="2866437469" sldId="2147483650"/>
              <ac:spMk id="4" creationId="{E3912A9C-D84F-40BD-905D-0D6CFBE078AE}"/>
            </ac:spMkLst>
          </pc:spChg>
          <pc:spChg chg="mod">
            <ac:chgData name="Leventhal, Brian C - leventbc" userId="3adb2060-2beb-4a7d-9680-0848e8f14df8" providerId="ADAL" clId="{2414C07F-EEC1-42D1-AE6F-C540F0755D86}" dt="2022-01-14T13:18:38.746" v="300" actId="207"/>
            <ac:spMkLst>
              <pc:docMk/>
              <pc:sldMasterMk cId="415177996" sldId="2147483648"/>
              <pc:sldLayoutMk cId="2866437469" sldId="2147483650"/>
              <ac:spMk id="5" creationId="{861C60E3-FE40-452B-B96C-9011CB25632A}"/>
            </ac:spMkLst>
          </pc:spChg>
          <pc:spChg chg="mod">
            <ac:chgData name="Leventhal, Brian C - leventbc" userId="3adb2060-2beb-4a7d-9680-0848e8f14df8" providerId="ADAL" clId="{2414C07F-EEC1-42D1-AE6F-C540F0755D86}" dt="2022-01-14T13:18:41.227" v="301" actId="207"/>
            <ac:spMkLst>
              <pc:docMk/>
              <pc:sldMasterMk cId="415177996" sldId="2147483648"/>
              <pc:sldLayoutMk cId="2866437469" sldId="2147483650"/>
              <ac:spMk id="6" creationId="{2BFF359A-4AD2-44E0-B01C-D1BFA93A1EF0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0:07.386" v="217" actId="167"/>
            <ac:spMkLst>
              <pc:docMk/>
              <pc:sldMasterMk cId="415177996" sldId="2147483648"/>
              <pc:sldLayoutMk cId="2866437469" sldId="2147483650"/>
              <ac:spMk id="7" creationId="{4C9E78C2-E188-4607-B47F-1B2F9512F5FF}"/>
            </ac:spMkLst>
          </pc:spChg>
          <pc:picChg chg="add del mod">
            <ac:chgData name="Leventhal, Brian C - leventbc" userId="3adb2060-2beb-4a7d-9680-0848e8f14df8" providerId="ADAL" clId="{2414C07F-EEC1-42D1-AE6F-C540F0755D86}" dt="2022-01-14T13:18:42.847" v="302" actId="478"/>
            <ac:picMkLst>
              <pc:docMk/>
              <pc:sldMasterMk cId="415177996" sldId="2147483648"/>
              <pc:sldLayoutMk cId="2866437469" sldId="2147483650"/>
              <ac:picMk id="9" creationId="{BE662424-EF06-4B84-A7B4-1E7138681AD8}"/>
            </ac:picMkLst>
          </pc:picChg>
        </pc:sldLayoutChg>
        <pc:sldLayoutChg chg="addSp delSp modSp del mod">
          <pc:chgData name="Leventhal, Brian C - leventbc" userId="3adb2060-2beb-4a7d-9680-0848e8f14df8" providerId="ADAL" clId="{2414C07F-EEC1-42D1-AE6F-C540F0755D86}" dt="2022-01-14T13:13:33.589" v="264" actId="2696"/>
          <pc:sldLayoutMkLst>
            <pc:docMk/>
            <pc:sldMasterMk cId="415177996" sldId="2147483648"/>
            <pc:sldLayoutMk cId="412557797" sldId="2147483651"/>
          </pc:sldLayoutMkLst>
          <pc:spChg chg="mod">
            <ac:chgData name="Leventhal, Brian C - leventbc" userId="3adb2060-2beb-4a7d-9680-0848e8f14df8" providerId="ADAL" clId="{2414C07F-EEC1-42D1-AE6F-C540F0755D86}" dt="2022-01-14T13:13:31.670" v="263" actId="1076"/>
            <ac:spMkLst>
              <pc:docMk/>
              <pc:sldMasterMk cId="415177996" sldId="2147483648"/>
              <pc:sldLayoutMk cId="412557797" sldId="2147483651"/>
              <ac:spMk id="2" creationId="{9A2E5029-C98C-4AE7-A676-E0F31E182F1E}"/>
            </ac:spMkLst>
          </pc:spChg>
          <pc:spChg chg="del">
            <ac:chgData name="Leventhal, Brian C - leventbc" userId="3adb2060-2beb-4a7d-9680-0848e8f14df8" providerId="ADAL" clId="{2414C07F-EEC1-42D1-AE6F-C540F0755D86}" dt="2022-01-14T13:12:26.392" v="247" actId="478"/>
            <ac:spMkLst>
              <pc:docMk/>
              <pc:sldMasterMk cId="415177996" sldId="2147483648"/>
              <pc:sldLayoutMk cId="412557797" sldId="2147483651"/>
              <ac:spMk id="4" creationId="{7F10CD02-CD1D-48A8-925E-6F78C87A0D7A}"/>
            </ac:spMkLst>
          </pc:spChg>
          <pc:spChg chg="mod">
            <ac:chgData name="Leventhal, Brian C - leventbc" userId="3adb2060-2beb-4a7d-9680-0848e8f14df8" providerId="ADAL" clId="{2414C07F-EEC1-42D1-AE6F-C540F0755D86}" dt="2022-01-14T13:12:30.434" v="248" actId="14100"/>
            <ac:spMkLst>
              <pc:docMk/>
              <pc:sldMasterMk cId="415177996" sldId="2147483648"/>
              <pc:sldLayoutMk cId="412557797" sldId="2147483651"/>
              <ac:spMk id="5" creationId="{52BD0648-F202-4F61-B3D1-8E2F0D01D1B6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3:27.447" v="262" actId="167"/>
            <ac:spMkLst>
              <pc:docMk/>
              <pc:sldMasterMk cId="415177996" sldId="2147483648"/>
              <pc:sldLayoutMk cId="412557797" sldId="2147483651"/>
              <ac:spMk id="7" creationId="{97DAEE8C-B020-44D9-9F57-0FBD48A7C460}"/>
            </ac:spMkLst>
          </pc:spChg>
        </pc:sldLayoutChg>
        <pc:sldLayoutChg chg="addSp delSp modSp mod setBg">
          <pc:chgData name="Leventhal, Brian C - leventbc" userId="3adb2060-2beb-4a7d-9680-0848e8f14df8" providerId="ADAL" clId="{2414C07F-EEC1-42D1-AE6F-C540F0755D86}" dt="2022-01-14T13:17:43.320" v="293" actId="207"/>
          <pc:sldLayoutMkLst>
            <pc:docMk/>
            <pc:sldMasterMk cId="415177996" sldId="2147483648"/>
            <pc:sldLayoutMk cId="1422876954" sldId="2147483652"/>
          </pc:sldLayoutMkLst>
          <pc:spChg chg="mod">
            <ac:chgData name="Leventhal, Brian C - leventbc" userId="3adb2060-2beb-4a7d-9680-0848e8f14df8" providerId="ADAL" clId="{2414C07F-EEC1-42D1-AE6F-C540F0755D86}" dt="2022-01-14T13:17:28.855" v="290" actId="207"/>
            <ac:spMkLst>
              <pc:docMk/>
              <pc:sldMasterMk cId="415177996" sldId="2147483648"/>
              <pc:sldLayoutMk cId="1422876954" sldId="2147483652"/>
              <ac:spMk id="3" creationId="{52BFF7C8-2CA2-4B7D-89F8-2D478CDCBBEA}"/>
            </ac:spMkLst>
          </pc:spChg>
          <pc:spChg chg="del">
            <ac:chgData name="Leventhal, Brian C - leventbc" userId="3adb2060-2beb-4a7d-9680-0848e8f14df8" providerId="ADAL" clId="{2414C07F-EEC1-42D1-AE6F-C540F0755D86}" dt="2022-01-14T13:14:50.882" v="278" actId="478"/>
            <ac:spMkLst>
              <pc:docMk/>
              <pc:sldMasterMk cId="415177996" sldId="2147483648"/>
              <pc:sldLayoutMk cId="1422876954" sldId="2147483652"/>
              <ac:spMk id="4" creationId="{4164633F-B692-4A08-AEC9-7B9E71A92B37}"/>
            </ac:spMkLst>
          </pc:spChg>
          <pc:spChg chg="del">
            <ac:chgData name="Leventhal, Brian C - leventbc" userId="3adb2060-2beb-4a7d-9680-0848e8f14df8" providerId="ADAL" clId="{2414C07F-EEC1-42D1-AE6F-C540F0755D86}" dt="2022-01-14T13:12:39.716" v="250" actId="478"/>
            <ac:spMkLst>
              <pc:docMk/>
              <pc:sldMasterMk cId="415177996" sldId="2147483648"/>
              <pc:sldLayoutMk cId="1422876954" sldId="2147483652"/>
              <ac:spMk id="5" creationId="{323F2218-68D6-4281-B2EC-420DA5A07AF7}"/>
            </ac:spMkLst>
          </pc:spChg>
          <pc:spChg chg="mod">
            <ac:chgData name="Leventhal, Brian C - leventbc" userId="3adb2060-2beb-4a7d-9680-0848e8f14df8" providerId="ADAL" clId="{2414C07F-EEC1-42D1-AE6F-C540F0755D86}" dt="2022-01-14T13:17:39.530" v="292" actId="207"/>
            <ac:spMkLst>
              <pc:docMk/>
              <pc:sldMasterMk cId="415177996" sldId="2147483648"/>
              <pc:sldLayoutMk cId="1422876954" sldId="2147483652"/>
              <ac:spMk id="6" creationId="{EB993543-0AA1-4595-894E-40E76104D111}"/>
            </ac:spMkLst>
          </pc:spChg>
          <pc:spChg chg="mod">
            <ac:chgData name="Leventhal, Brian C - leventbc" userId="3adb2060-2beb-4a7d-9680-0848e8f14df8" providerId="ADAL" clId="{2414C07F-EEC1-42D1-AE6F-C540F0755D86}" dt="2022-01-14T13:17:43.320" v="293" actId="207"/>
            <ac:spMkLst>
              <pc:docMk/>
              <pc:sldMasterMk cId="415177996" sldId="2147483648"/>
              <pc:sldLayoutMk cId="1422876954" sldId="2147483652"/>
              <ac:spMk id="7" creationId="{FA3CE3A4-AA57-4509-872D-63362638A358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0:12.973" v="219" actId="167"/>
            <ac:spMkLst>
              <pc:docMk/>
              <pc:sldMasterMk cId="415177996" sldId="2147483648"/>
              <pc:sldLayoutMk cId="1422876954" sldId="2147483652"/>
              <ac:spMk id="8" creationId="{0668655D-B4D6-40E1-9941-9C12C659BAB0}"/>
            </ac:spMkLst>
          </pc:spChg>
          <pc:spChg chg="add mod">
            <ac:chgData name="Leventhal, Brian C - leventbc" userId="3adb2060-2beb-4a7d-9680-0848e8f14df8" providerId="ADAL" clId="{2414C07F-EEC1-42D1-AE6F-C540F0755D86}" dt="2022-01-14T13:17:34.265" v="291" actId="207"/>
            <ac:spMkLst>
              <pc:docMk/>
              <pc:sldMasterMk cId="415177996" sldId="2147483648"/>
              <pc:sldLayoutMk cId="1422876954" sldId="2147483652"/>
              <ac:spMk id="9" creationId="{0A9248C3-EF4E-4C33-B58F-1C3F67659DEC}"/>
            </ac:spMkLst>
          </pc:spChg>
          <pc:picChg chg="add mod">
            <ac:chgData name="Leventhal, Brian C - leventbc" userId="3adb2060-2beb-4a7d-9680-0848e8f14df8" providerId="ADAL" clId="{2414C07F-EEC1-42D1-AE6F-C540F0755D86}" dt="2022-01-14T13:17:16.721" v="288" actId="1076"/>
            <ac:picMkLst>
              <pc:docMk/>
              <pc:sldMasterMk cId="415177996" sldId="2147483648"/>
              <pc:sldLayoutMk cId="1422876954" sldId="2147483652"/>
              <ac:picMk id="10" creationId="{9C9F7216-3633-4E7B-8249-99B6CED38160}"/>
            </ac:picMkLst>
          </pc:picChg>
        </pc:sldLayoutChg>
        <pc:sldLayoutChg chg="del">
          <pc:chgData name="Leventhal, Brian C - leventbc" userId="3adb2060-2beb-4a7d-9680-0848e8f14df8" providerId="ADAL" clId="{2414C07F-EEC1-42D1-AE6F-C540F0755D86}" dt="2022-01-14T13:10:20.330" v="220" actId="2696"/>
          <pc:sldLayoutMkLst>
            <pc:docMk/>
            <pc:sldMasterMk cId="415177996" sldId="2147483648"/>
            <pc:sldLayoutMk cId="1660379478" sldId="2147483653"/>
          </pc:sldLayoutMkLst>
        </pc:sldLayoutChg>
        <pc:sldLayoutChg chg="addSp delSp modSp mod setBg">
          <pc:chgData name="Leventhal, Brian C - leventbc" userId="3adb2060-2beb-4a7d-9680-0848e8f14df8" providerId="ADAL" clId="{2414C07F-EEC1-42D1-AE6F-C540F0755D86}" dt="2022-01-14T13:17:54.818" v="296" actId="207"/>
          <pc:sldLayoutMkLst>
            <pc:docMk/>
            <pc:sldMasterMk cId="415177996" sldId="2147483648"/>
            <pc:sldLayoutMk cId="1644171724" sldId="2147483654"/>
          </pc:sldLayoutMkLst>
          <pc:spChg chg="del">
            <ac:chgData name="Leventhal, Brian C - leventbc" userId="3adb2060-2beb-4a7d-9680-0848e8f14df8" providerId="ADAL" clId="{2414C07F-EEC1-42D1-AE6F-C540F0755D86}" dt="2022-01-14T13:12:49.592" v="253" actId="478"/>
            <ac:spMkLst>
              <pc:docMk/>
              <pc:sldMasterMk cId="415177996" sldId="2147483648"/>
              <pc:sldLayoutMk cId="1644171724" sldId="2147483654"/>
              <ac:spMk id="3" creationId="{E0481D9A-E053-4646-8E07-4A43CEA75CB7}"/>
            </ac:spMkLst>
          </pc:spChg>
          <pc:spChg chg="mod">
            <ac:chgData name="Leventhal, Brian C - leventbc" userId="3adb2060-2beb-4a7d-9680-0848e8f14df8" providerId="ADAL" clId="{2414C07F-EEC1-42D1-AE6F-C540F0755D86}" dt="2022-01-14T13:17:54.818" v="296" actId="207"/>
            <ac:spMkLst>
              <pc:docMk/>
              <pc:sldMasterMk cId="415177996" sldId="2147483648"/>
              <pc:sldLayoutMk cId="1644171724" sldId="2147483654"/>
              <ac:spMk id="4" creationId="{3AEE3644-C7F9-4370-BDED-F550103AB39F}"/>
            </ac:spMkLst>
          </pc:spChg>
          <pc:spChg chg="mod">
            <ac:chgData name="Leventhal, Brian C - leventbc" userId="3adb2060-2beb-4a7d-9680-0848e8f14df8" providerId="ADAL" clId="{2414C07F-EEC1-42D1-AE6F-C540F0755D86}" dt="2022-01-14T13:17:52.002" v="295" actId="207"/>
            <ac:spMkLst>
              <pc:docMk/>
              <pc:sldMasterMk cId="415177996" sldId="2147483648"/>
              <pc:sldLayoutMk cId="1644171724" sldId="2147483654"/>
              <ac:spMk id="5" creationId="{8CD548BB-9753-4E72-AD12-17A23CA27C02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0:26.063" v="222" actId="167"/>
            <ac:spMkLst>
              <pc:docMk/>
              <pc:sldMasterMk cId="415177996" sldId="2147483648"/>
              <pc:sldLayoutMk cId="1644171724" sldId="2147483654"/>
              <ac:spMk id="6" creationId="{B14999AA-638C-441D-BFFC-C89C640BA7B2}"/>
            </ac:spMkLst>
          </pc:spChg>
        </pc:sldLayoutChg>
        <pc:sldLayoutChg chg="delSp modSp mod">
          <pc:chgData name="Leventhal, Brian C - leventbc" userId="3adb2060-2beb-4a7d-9680-0848e8f14df8" providerId="ADAL" clId="{2414C07F-EEC1-42D1-AE6F-C540F0755D86}" dt="2022-01-14T13:13:03.182" v="259" actId="14100"/>
          <pc:sldLayoutMkLst>
            <pc:docMk/>
            <pc:sldMasterMk cId="415177996" sldId="2147483648"/>
            <pc:sldLayoutMk cId="159053675" sldId="2147483655"/>
          </pc:sldLayoutMkLst>
          <pc:spChg chg="del">
            <ac:chgData name="Leventhal, Brian C - leventbc" userId="3adb2060-2beb-4a7d-9680-0848e8f14df8" providerId="ADAL" clId="{2414C07F-EEC1-42D1-AE6F-C540F0755D86}" dt="2022-01-14T13:13:00.224" v="257" actId="478"/>
            <ac:spMkLst>
              <pc:docMk/>
              <pc:sldMasterMk cId="415177996" sldId="2147483648"/>
              <pc:sldLayoutMk cId="159053675" sldId="2147483655"/>
              <ac:spMk id="2" creationId="{362D7F3D-DB23-4D9E-BEFE-E7CD3B4676BF}"/>
            </ac:spMkLst>
          </pc:spChg>
          <pc:spChg chg="mod">
            <ac:chgData name="Leventhal, Brian C - leventbc" userId="3adb2060-2beb-4a7d-9680-0848e8f14df8" providerId="ADAL" clId="{2414C07F-EEC1-42D1-AE6F-C540F0755D86}" dt="2022-01-14T13:13:03.182" v="259" actId="14100"/>
            <ac:spMkLst>
              <pc:docMk/>
              <pc:sldMasterMk cId="415177996" sldId="2147483648"/>
              <pc:sldLayoutMk cId="159053675" sldId="2147483655"/>
              <ac:spMk id="3" creationId="{EA4BF7E3-DCD5-4821-9891-63D781205198}"/>
            </ac:spMkLst>
          </pc:spChg>
        </pc:sldLayoutChg>
        <pc:sldLayoutChg chg="del">
          <pc:chgData name="Leventhal, Brian C - leventbc" userId="3adb2060-2beb-4a7d-9680-0848e8f14df8" providerId="ADAL" clId="{2414C07F-EEC1-42D1-AE6F-C540F0755D86}" dt="2022-01-14T13:10:38.383" v="223" actId="2696"/>
          <pc:sldLayoutMkLst>
            <pc:docMk/>
            <pc:sldMasterMk cId="415177996" sldId="2147483648"/>
            <pc:sldLayoutMk cId="1965110554" sldId="2147483656"/>
          </pc:sldLayoutMkLst>
        </pc:sldLayoutChg>
        <pc:sldLayoutChg chg="modSp setBg">
          <pc:chgData name="Leventhal, Brian C - leventbc" userId="3adb2060-2beb-4a7d-9680-0848e8f14df8" providerId="ADAL" clId="{2414C07F-EEC1-42D1-AE6F-C540F0755D86}" dt="2022-01-14T13:18:31.894" v="299" actId="207"/>
          <pc:sldLayoutMkLst>
            <pc:docMk/>
            <pc:sldMasterMk cId="415177996" sldId="2147483648"/>
            <pc:sldLayoutMk cId="2631876912" sldId="2147483656"/>
          </pc:sldLayoutMkLst>
          <pc:spChg chg="mod">
            <ac:chgData name="Leventhal, Brian C - leventbc" userId="3adb2060-2beb-4a7d-9680-0848e8f14df8" providerId="ADAL" clId="{2414C07F-EEC1-42D1-AE6F-C540F0755D86}" dt="2022-01-14T13:18:31.894" v="299" actId="207"/>
            <ac:spMkLst>
              <pc:docMk/>
              <pc:sldMasterMk cId="415177996" sldId="2147483648"/>
              <pc:sldLayoutMk cId="2631876912" sldId="2147483656"/>
              <ac:spMk id="3" creationId="{EA4BF7E3-DCD5-4821-9891-63D781205198}"/>
            </ac:spMkLst>
          </pc:spChg>
          <pc:spChg chg="mod">
            <ac:chgData name="Leventhal, Brian C - leventbc" userId="3adb2060-2beb-4a7d-9680-0848e8f14df8" providerId="ADAL" clId="{2414C07F-EEC1-42D1-AE6F-C540F0755D86}" dt="2022-01-14T13:18:29.472" v="298" actId="207"/>
            <ac:spMkLst>
              <pc:docMk/>
              <pc:sldMasterMk cId="415177996" sldId="2147483648"/>
              <pc:sldLayoutMk cId="2631876912" sldId="2147483656"/>
              <ac:spMk id="4" creationId="{233FC092-3150-4A16-BE6F-88FBA94F7EDA}"/>
            </ac:spMkLst>
          </pc:spChg>
        </pc:sldLayoutChg>
        <pc:sldLayoutChg chg="del">
          <pc:chgData name="Leventhal, Brian C - leventbc" userId="3adb2060-2beb-4a7d-9680-0848e8f14df8" providerId="ADAL" clId="{2414C07F-EEC1-42D1-AE6F-C540F0755D86}" dt="2022-01-14T13:10:48.476" v="225" actId="2696"/>
          <pc:sldLayoutMkLst>
            <pc:docMk/>
            <pc:sldMasterMk cId="415177996" sldId="2147483648"/>
            <pc:sldLayoutMk cId="1092888739" sldId="2147483657"/>
          </pc:sldLayoutMkLst>
        </pc:sldLayoutChg>
        <pc:sldLayoutChg chg="del">
          <pc:chgData name="Leventhal, Brian C - leventbc" userId="3adb2060-2beb-4a7d-9680-0848e8f14df8" providerId="ADAL" clId="{2414C07F-EEC1-42D1-AE6F-C540F0755D86}" dt="2022-01-14T13:10:45.118" v="224" actId="2696"/>
          <pc:sldLayoutMkLst>
            <pc:docMk/>
            <pc:sldMasterMk cId="415177996" sldId="2147483648"/>
            <pc:sldLayoutMk cId="3197690556" sldId="2147483658"/>
          </pc:sldLayoutMkLst>
        </pc:sldLayoutChg>
        <pc:sldLayoutChg chg="del">
          <pc:chgData name="Leventhal, Brian C - leventbc" userId="3adb2060-2beb-4a7d-9680-0848e8f14df8" providerId="ADAL" clId="{2414C07F-EEC1-42D1-AE6F-C540F0755D86}" dt="2022-01-14T13:10:51.157" v="226" actId="2696"/>
          <pc:sldLayoutMkLst>
            <pc:docMk/>
            <pc:sldMasterMk cId="415177996" sldId="2147483648"/>
            <pc:sldLayoutMk cId="2579592868" sldId="2147483659"/>
          </pc:sldLayoutMkLst>
        </pc:sldLayoutChg>
      </pc:sldMasterChg>
    </pc:docChg>
  </pc:docChgLst>
  <pc:docChgLst>
    <pc:chgData name="Leventhal, Brian C - leventbc" userId="3adb2060-2beb-4a7d-9680-0848e8f14df8" providerId="ADAL" clId="{DDC59237-1CC7-4D00-A6F1-0E9486A4C461}"/>
    <pc:docChg chg="modSld">
      <pc:chgData name="Leventhal, Brian C - leventbc" userId="3adb2060-2beb-4a7d-9680-0848e8f14df8" providerId="ADAL" clId="{DDC59237-1CC7-4D00-A6F1-0E9486A4C461}" dt="2022-01-14T20:18:56.242" v="3"/>
      <pc:docMkLst>
        <pc:docMk/>
      </pc:docMkLst>
      <pc:sldChg chg="modTransition">
        <pc:chgData name="Leventhal, Brian C - leventbc" userId="3adb2060-2beb-4a7d-9680-0848e8f14df8" providerId="ADAL" clId="{DDC59237-1CC7-4D00-A6F1-0E9486A4C461}" dt="2022-01-14T20:18:45.605" v="1"/>
        <pc:sldMkLst>
          <pc:docMk/>
          <pc:sldMk cId="2268757999" sldId="258"/>
        </pc:sldMkLst>
      </pc:sldChg>
      <pc:sldChg chg="modTransition">
        <pc:chgData name="Leventhal, Brian C - leventbc" userId="3adb2060-2beb-4a7d-9680-0848e8f14df8" providerId="ADAL" clId="{DDC59237-1CC7-4D00-A6F1-0E9486A4C461}" dt="2022-01-14T20:18:12.385" v="0"/>
        <pc:sldMkLst>
          <pc:docMk/>
          <pc:sldMk cId="2322221250" sldId="275"/>
        </pc:sldMkLst>
      </pc:sldChg>
      <pc:sldChg chg="modTransition">
        <pc:chgData name="Leventhal, Brian C - leventbc" userId="3adb2060-2beb-4a7d-9680-0848e8f14df8" providerId="ADAL" clId="{DDC59237-1CC7-4D00-A6F1-0E9486A4C461}" dt="2022-01-14T20:18:51.447" v="2"/>
        <pc:sldMkLst>
          <pc:docMk/>
          <pc:sldMk cId="1302348048" sldId="276"/>
        </pc:sldMkLst>
      </pc:sldChg>
      <pc:sldChg chg="modTransition">
        <pc:chgData name="Leventhal, Brian C - leventbc" userId="3adb2060-2beb-4a7d-9680-0848e8f14df8" providerId="ADAL" clId="{DDC59237-1CC7-4D00-A6F1-0E9486A4C461}" dt="2022-01-14T20:18:56.242" v="3"/>
        <pc:sldMkLst>
          <pc:docMk/>
          <pc:sldMk cId="1232998093" sldId="277"/>
        </pc:sldMkLst>
      </pc:sldChg>
    </pc:docChg>
  </pc:docChgLst>
  <pc:docChgLst>
    <pc:chgData name="Leventhal, Brian C - leventbc" userId="3adb2060-2beb-4a7d-9680-0848e8f14df8" providerId="ADAL" clId="{9E070347-6C27-49C5-9C35-20151C9DEEAC}"/>
    <pc:docChg chg="undo custSel addSld delSld modSld sldOrd">
      <pc:chgData name="Leventhal, Brian C - leventbc" userId="3adb2060-2beb-4a7d-9680-0848e8f14df8" providerId="ADAL" clId="{9E070347-6C27-49C5-9C35-20151C9DEEAC}" dt="2022-01-14T20:13:39.526" v="240"/>
      <pc:docMkLst>
        <pc:docMk/>
      </pc:docMkLst>
      <pc:sldChg chg="addSp delSp modSp mod modTransition modAnim">
        <pc:chgData name="Leventhal, Brian C - leventbc" userId="3adb2060-2beb-4a7d-9680-0848e8f14df8" providerId="ADAL" clId="{9E070347-6C27-49C5-9C35-20151C9DEEAC}" dt="2022-01-14T15:22:31.654" v="91"/>
        <pc:sldMkLst>
          <pc:docMk/>
          <pc:sldMk cId="2268757999" sldId="258"/>
        </pc:sldMkLst>
        <pc:spChg chg="mod">
          <ac:chgData name="Leventhal, Brian C - leventbc" userId="3adb2060-2beb-4a7d-9680-0848e8f14df8" providerId="ADAL" clId="{9E070347-6C27-49C5-9C35-20151C9DEEAC}" dt="2022-01-14T15:13:24.364" v="44" actId="404"/>
          <ac:spMkLst>
            <pc:docMk/>
            <pc:sldMk cId="2268757999" sldId="258"/>
            <ac:spMk id="2" creationId="{E9B139D8-0E12-429B-B80B-90C6F4368A94}"/>
          </ac:spMkLst>
        </pc:spChg>
        <pc:spChg chg="del">
          <ac:chgData name="Leventhal, Brian C - leventbc" userId="3adb2060-2beb-4a7d-9680-0848e8f14df8" providerId="ADAL" clId="{9E070347-6C27-49C5-9C35-20151C9DEEAC}" dt="2022-01-14T15:13:56.393" v="45"/>
          <ac:spMkLst>
            <pc:docMk/>
            <pc:sldMk cId="2268757999" sldId="258"/>
            <ac:spMk id="3" creationId="{34200692-E290-40F2-8F95-48366CDF5C2F}"/>
          </ac:spMkLst>
        </pc:spChg>
        <pc:spChg chg="add mod">
          <ac:chgData name="Leventhal, Brian C - leventbc" userId="3adb2060-2beb-4a7d-9680-0848e8f14df8" providerId="ADAL" clId="{9E070347-6C27-49C5-9C35-20151C9DEEAC}" dt="2022-01-14T15:13:56.393" v="45"/>
          <ac:spMkLst>
            <pc:docMk/>
            <pc:sldMk cId="2268757999" sldId="258"/>
            <ac:spMk id="5" creationId="{A7A28E9C-F351-4DEE-97B7-56372C579FD2}"/>
          </ac:spMkLst>
        </pc:spChg>
        <pc:picChg chg="add mod">
          <ac:chgData name="Leventhal, Brian C - leventbc" userId="3adb2060-2beb-4a7d-9680-0848e8f14df8" providerId="ADAL" clId="{9E070347-6C27-49C5-9C35-20151C9DEEAC}" dt="2022-01-14T15:14:26.238" v="48" actId="1076"/>
          <ac:picMkLst>
            <pc:docMk/>
            <pc:sldMk cId="2268757999" sldId="258"/>
            <ac:picMk id="6" creationId="{6927E876-2DD7-4086-A5F2-32701350E032}"/>
          </ac:picMkLst>
        </pc:picChg>
      </pc:sldChg>
      <pc:sldChg chg="del">
        <pc:chgData name="Leventhal, Brian C - leventbc" userId="3adb2060-2beb-4a7d-9680-0848e8f14df8" providerId="ADAL" clId="{9E070347-6C27-49C5-9C35-20151C9DEEAC}" dt="2022-01-14T19:57:37.511" v="149" actId="47"/>
        <pc:sldMkLst>
          <pc:docMk/>
          <pc:sldMk cId="395232081" sldId="259"/>
        </pc:sldMkLst>
      </pc:sldChg>
      <pc:sldChg chg="addSp delSp modSp mod modTransition delAnim modAnim">
        <pc:chgData name="Leventhal, Brian C - leventbc" userId="3adb2060-2beb-4a7d-9680-0848e8f14df8" providerId="ADAL" clId="{9E070347-6C27-49C5-9C35-20151C9DEEAC}" dt="2022-01-14T15:34:12.348" v="118"/>
        <pc:sldMkLst>
          <pc:docMk/>
          <pc:sldMk cId="99808946" sldId="270"/>
        </pc:sldMkLst>
        <pc:picChg chg="add del mod">
          <ac:chgData name="Leventhal, Brian C - leventbc" userId="3adb2060-2beb-4a7d-9680-0848e8f14df8" providerId="ADAL" clId="{9E070347-6C27-49C5-9C35-20151C9DEEAC}" dt="2022-01-14T15:30:52.272" v="105" actId="478"/>
          <ac:picMkLst>
            <pc:docMk/>
            <pc:sldMk cId="99808946" sldId="270"/>
            <ac:picMk id="2" creationId="{4587A776-C3C5-4231-A8C2-FA6B6D18F22D}"/>
          </ac:picMkLst>
        </pc:picChg>
        <pc:picChg chg="add mod">
          <ac:chgData name="Leventhal, Brian C - leventbc" userId="3adb2060-2beb-4a7d-9680-0848e8f14df8" providerId="ADAL" clId="{9E070347-6C27-49C5-9C35-20151C9DEEAC}" dt="2022-01-14T15:32:37.598" v="108" actId="1076"/>
          <ac:picMkLst>
            <pc:docMk/>
            <pc:sldMk cId="99808946" sldId="270"/>
            <ac:picMk id="2" creationId="{6F7CA90B-00F3-4E6C-B10A-AD1673C9329A}"/>
          </ac:picMkLst>
        </pc:picChg>
      </pc:sldChg>
      <pc:sldChg chg="modTransition">
        <pc:chgData name="Leventhal, Brian C - leventbc" userId="3adb2060-2beb-4a7d-9680-0848e8f14df8" providerId="ADAL" clId="{9E070347-6C27-49C5-9C35-20151C9DEEAC}" dt="2022-01-14T15:39:19.253" v="135"/>
        <pc:sldMkLst>
          <pc:docMk/>
          <pc:sldMk cId="3987835201" sldId="271"/>
        </pc:sldMkLst>
      </pc:sldChg>
      <pc:sldChg chg="modTransition">
        <pc:chgData name="Leventhal, Brian C - leventbc" userId="3adb2060-2beb-4a7d-9680-0848e8f14df8" providerId="ADAL" clId="{9E070347-6C27-49C5-9C35-20151C9DEEAC}" dt="2022-01-14T15:40:04.901" v="136"/>
        <pc:sldMkLst>
          <pc:docMk/>
          <pc:sldMk cId="3061064832" sldId="272"/>
        </pc:sldMkLst>
      </pc:sldChg>
      <pc:sldChg chg="modTransition">
        <pc:chgData name="Leventhal, Brian C - leventbc" userId="3adb2060-2beb-4a7d-9680-0848e8f14df8" providerId="ADAL" clId="{9E070347-6C27-49C5-9C35-20151C9DEEAC}" dt="2022-01-14T15:40:42.846" v="145"/>
        <pc:sldMkLst>
          <pc:docMk/>
          <pc:sldMk cId="924156362" sldId="273"/>
        </pc:sldMkLst>
      </pc:sldChg>
      <pc:sldChg chg="addSp delSp modSp mod modTransition addAnim delAnim modAnim">
        <pc:chgData name="Leventhal, Brian C - leventbc" userId="3adb2060-2beb-4a7d-9680-0848e8f14df8" providerId="ADAL" clId="{9E070347-6C27-49C5-9C35-20151C9DEEAC}" dt="2022-01-14T20:11:22.499" v="229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9E070347-6C27-49C5-9C35-20151C9DEEAC}" dt="2022-01-14T15:18:48.732" v="77" actId="962"/>
          <ac:spMkLst>
            <pc:docMk/>
            <pc:sldMk cId="2322221250" sldId="275"/>
            <ac:spMk id="17" creationId="{4E54E86E-7836-4C72-98F8-F17202A7F02E}"/>
          </ac:spMkLst>
        </pc:spChg>
        <pc:spChg chg="mod">
          <ac:chgData name="Leventhal, Brian C - leventbc" userId="3adb2060-2beb-4a7d-9680-0848e8f14df8" providerId="ADAL" clId="{9E070347-6C27-49C5-9C35-20151C9DEEAC}" dt="2022-01-14T20:04:50.948" v="196" actId="1076"/>
          <ac:spMkLst>
            <pc:docMk/>
            <pc:sldMk cId="2322221250" sldId="275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9E070347-6C27-49C5-9C35-20151C9DEEAC}" dt="2022-01-14T14:59:40.826" v="2" actId="962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9E070347-6C27-49C5-9C35-20151C9DEEAC}" dt="2022-01-14T14:59:37.842" v="1" actId="962"/>
          <ac:spMkLst>
            <pc:docMk/>
            <pc:sldMk cId="2322221250" sldId="275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9E070347-6C27-49C5-9C35-20151C9DEEAC}" dt="2022-01-14T20:03:56.240" v="192" actId="962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9E070347-6C27-49C5-9C35-20151C9DEEAC}" dt="2022-01-14T15:00:09.517" v="8" actId="962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9E070347-6C27-49C5-9C35-20151C9DEEAC}" dt="2022-01-14T15:00:07.089" v="7" actId="962"/>
          <ac:spMkLst>
            <pc:docMk/>
            <pc:sldMk cId="2322221250" sldId="275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9E070347-6C27-49C5-9C35-20151C9DEEAC}" dt="2022-01-14T14:59:49.747" v="4" actId="962"/>
          <ac:spMkLst>
            <pc:docMk/>
            <pc:sldMk cId="2322221250" sldId="275"/>
            <ac:spMk id="44" creationId="{64E40D90-3A08-4B42-8735-BF8B7AF03152}"/>
          </ac:spMkLst>
        </pc:spChg>
        <pc:spChg chg="mod">
          <ac:chgData name="Leventhal, Brian C - leventbc" userId="3adb2060-2beb-4a7d-9680-0848e8f14df8" providerId="ADAL" clId="{9E070347-6C27-49C5-9C35-20151C9DEEAC}" dt="2022-01-14T14:59:46.894" v="3" actId="962"/>
          <ac:spMkLst>
            <pc:docMk/>
            <pc:sldMk cId="2322221250" sldId="275"/>
            <ac:spMk id="46" creationId="{7EB913AC-5B2E-4EB8-992E-673CEA2A9273}"/>
          </ac:spMkLst>
        </pc:spChg>
        <pc:grpChg chg="mod">
          <ac:chgData name="Leventhal, Brian C - leventbc" userId="3adb2060-2beb-4a7d-9680-0848e8f14df8" providerId="ADAL" clId="{9E070347-6C27-49C5-9C35-20151C9DEEAC}" dt="2022-01-14T14:59:04.680" v="0" actId="962"/>
          <ac:grpSpMkLst>
            <pc:docMk/>
            <pc:sldMk cId="2322221250" sldId="275"/>
            <ac:grpSpMk id="32" creationId="{4B0568CF-DD96-45FE-A193-5A19D97F51EF}"/>
          </ac:grpSpMkLst>
        </pc:grpChg>
        <pc:grpChg chg="mod">
          <ac:chgData name="Leventhal, Brian C - leventbc" userId="3adb2060-2beb-4a7d-9680-0848e8f14df8" providerId="ADAL" clId="{9E070347-6C27-49C5-9C35-20151C9DEEAC}" dt="2022-01-14T15:00:02.217" v="6" actId="962"/>
          <ac:grpSpMkLst>
            <pc:docMk/>
            <pc:sldMk cId="2322221250" sldId="275"/>
            <ac:grpSpMk id="36" creationId="{BF59F198-9C27-4E0F-AB1E-D0BE8F61643A}"/>
          </ac:grpSpMkLst>
        </pc:grpChg>
        <pc:grpChg chg="mod">
          <ac:chgData name="Leventhal, Brian C - leventbc" userId="3adb2060-2beb-4a7d-9680-0848e8f14df8" providerId="ADAL" clId="{9E070347-6C27-49C5-9C35-20151C9DEEAC}" dt="2022-01-14T14:59:55.531" v="5" actId="962"/>
          <ac:grpSpMkLst>
            <pc:docMk/>
            <pc:sldMk cId="2322221250" sldId="275"/>
            <ac:grpSpMk id="42" creationId="{5F124FF3-4EE5-4A00-AAC4-F58DEFA29F18}"/>
          </ac:grpSpMkLst>
        </pc:grpChg>
        <pc:grpChg chg="mod">
          <ac:chgData name="Leventhal, Brian C - leventbc" userId="3adb2060-2beb-4a7d-9680-0848e8f14df8" providerId="ADAL" clId="{9E070347-6C27-49C5-9C35-20151C9DEEAC}" dt="2022-01-14T20:04:14.891" v="193" actId="962"/>
          <ac:grpSpMkLst>
            <pc:docMk/>
            <pc:sldMk cId="2322221250" sldId="275"/>
            <ac:grpSpMk id="50" creationId="{668DB86D-2A6B-4174-93BD-2E026200D7CA}"/>
          </ac:grpSpMkLst>
        </pc:grpChg>
        <pc:picChg chg="add del mod">
          <ac:chgData name="Leventhal, Brian C - leventbc" userId="3adb2060-2beb-4a7d-9680-0848e8f14df8" providerId="ADAL" clId="{9E070347-6C27-49C5-9C35-20151C9DEEAC}" dt="2022-01-14T15:11:10.981" v="40" actId="1076"/>
          <ac:picMkLst>
            <pc:docMk/>
            <pc:sldMk cId="2322221250" sldId="275"/>
            <ac:picMk id="2" creationId="{F9CE24F6-FA8C-4A2A-ACEA-DF0975668A35}"/>
          </ac:picMkLst>
        </pc:picChg>
      </pc:sldChg>
      <pc:sldChg chg="addSp delSp modSp new mod modTransition modAnim">
        <pc:chgData name="Leventhal, Brian C - leventbc" userId="3adb2060-2beb-4a7d-9680-0848e8f14df8" providerId="ADAL" clId="{9E070347-6C27-49C5-9C35-20151C9DEEAC}" dt="2022-01-14T20:13:21.273" v="239" actId="1076"/>
        <pc:sldMkLst>
          <pc:docMk/>
          <pc:sldMk cId="1302348048" sldId="276"/>
        </pc:sldMkLst>
        <pc:spChg chg="mod">
          <ac:chgData name="Leventhal, Brian C - leventbc" userId="3adb2060-2beb-4a7d-9680-0848e8f14df8" providerId="ADAL" clId="{9E070347-6C27-49C5-9C35-20151C9DEEAC}" dt="2022-01-14T15:18:28.124" v="75" actId="962"/>
          <ac:spMkLst>
            <pc:docMk/>
            <pc:sldMk cId="1302348048" sldId="276"/>
            <ac:spMk id="2" creationId="{79B7D787-0BDF-4EFF-846D-733FD7E73181}"/>
          </ac:spMkLst>
        </pc:spChg>
        <pc:spChg chg="add del mod">
          <ac:chgData name="Leventhal, Brian C - leventbc" userId="3adb2060-2beb-4a7d-9680-0848e8f14df8" providerId="ADAL" clId="{9E070347-6C27-49C5-9C35-20151C9DEEAC}" dt="2022-01-14T15:15:13.169" v="61" actId="478"/>
          <ac:spMkLst>
            <pc:docMk/>
            <pc:sldMk cId="1302348048" sldId="276"/>
            <ac:spMk id="3" creationId="{701AD8A9-E357-4F27-BF32-83AFE5ADB4CC}"/>
          </ac:spMkLst>
        </pc:spChg>
        <pc:spChg chg="add mod">
          <ac:chgData name="Leventhal, Brian C - leventbc" userId="3adb2060-2beb-4a7d-9680-0848e8f14df8" providerId="ADAL" clId="{9E070347-6C27-49C5-9C35-20151C9DEEAC}" dt="2022-01-14T20:13:11.566" v="236" actId="14100"/>
          <ac:spMkLst>
            <pc:docMk/>
            <pc:sldMk cId="1302348048" sldId="276"/>
            <ac:spMk id="3" creationId="{7F75BAC8-EEA6-48DD-935F-C3B32E4CC024}"/>
          </ac:spMkLst>
        </pc:spChg>
        <pc:spChg chg="add mod">
          <ac:chgData name="Leventhal, Brian C - leventbc" userId="3adb2060-2beb-4a7d-9680-0848e8f14df8" providerId="ADAL" clId="{9E070347-6C27-49C5-9C35-20151C9DEEAC}" dt="2022-01-14T15:15:13.387" v="62"/>
          <ac:spMkLst>
            <pc:docMk/>
            <pc:sldMk cId="1302348048" sldId="276"/>
            <ac:spMk id="9" creationId="{507AEFC5-3DAD-490F-A344-A492EFE7E635}"/>
          </ac:spMkLst>
        </pc:spChg>
        <pc:spChg chg="add mod">
          <ac:chgData name="Leventhal, Brian C - leventbc" userId="3adb2060-2beb-4a7d-9680-0848e8f14df8" providerId="ADAL" clId="{9E070347-6C27-49C5-9C35-20151C9DEEAC}" dt="2022-01-14T15:15:13.387" v="62"/>
          <ac:spMkLst>
            <pc:docMk/>
            <pc:sldMk cId="1302348048" sldId="276"/>
            <ac:spMk id="10" creationId="{6D2B0B53-0033-43F2-857D-AAC58C40892C}"/>
          </ac:spMkLst>
        </pc:spChg>
        <pc:spChg chg="add mod">
          <ac:chgData name="Leventhal, Brian C - leventbc" userId="3adb2060-2beb-4a7d-9680-0848e8f14df8" providerId="ADAL" clId="{9E070347-6C27-49C5-9C35-20151C9DEEAC}" dt="2022-01-14T20:13:21.273" v="239" actId="1076"/>
          <ac:spMkLst>
            <pc:docMk/>
            <pc:sldMk cId="1302348048" sldId="276"/>
            <ac:spMk id="12" creationId="{63349B27-6B11-4C21-8377-D8AF281433FE}"/>
          </ac:spMkLst>
        </pc:spChg>
        <pc:picChg chg="add del mod">
          <ac:chgData name="Leventhal, Brian C - leventbc" userId="3adb2060-2beb-4a7d-9680-0848e8f14df8" providerId="ADAL" clId="{9E070347-6C27-49C5-9C35-20151C9DEEAC}" dt="2022-01-14T15:15:02.675" v="59"/>
          <ac:picMkLst>
            <pc:docMk/>
            <pc:sldMk cId="1302348048" sldId="276"/>
            <ac:picMk id="6" creationId="{5E8E6C7F-5E58-42BF-A4E4-B7C60DBC3684}"/>
          </ac:picMkLst>
        </pc:picChg>
        <pc:picChg chg="add mod">
          <ac:chgData name="Leventhal, Brian C - leventbc" userId="3adb2060-2beb-4a7d-9680-0848e8f14df8" providerId="ADAL" clId="{9E070347-6C27-49C5-9C35-20151C9DEEAC}" dt="2022-01-14T15:15:13.387" v="62"/>
          <ac:picMkLst>
            <pc:docMk/>
            <pc:sldMk cId="1302348048" sldId="276"/>
            <ac:picMk id="7" creationId="{695B0018-5C41-442A-9763-FFEEDC38901F}"/>
          </ac:picMkLst>
        </pc:picChg>
        <pc:picChg chg="add mod">
          <ac:chgData name="Leventhal, Brian C - leventbc" userId="3adb2060-2beb-4a7d-9680-0848e8f14df8" providerId="ADAL" clId="{9E070347-6C27-49C5-9C35-20151C9DEEAC}" dt="2022-01-14T15:15:13.387" v="62"/>
          <ac:picMkLst>
            <pc:docMk/>
            <pc:sldMk cId="1302348048" sldId="276"/>
            <ac:picMk id="8" creationId="{64F0063F-CD3D-4BF6-9041-C243D17B8563}"/>
          </ac:picMkLst>
        </pc:picChg>
        <pc:picChg chg="add mod">
          <ac:chgData name="Leventhal, Brian C - leventbc" userId="3adb2060-2beb-4a7d-9680-0848e8f14df8" providerId="ADAL" clId="{9E070347-6C27-49C5-9C35-20151C9DEEAC}" dt="2022-01-14T15:23:12.564" v="93" actId="1076"/>
          <ac:picMkLst>
            <pc:docMk/>
            <pc:sldMk cId="1302348048" sldId="276"/>
            <ac:picMk id="11" creationId="{1CF5AAA7-B651-4917-ADDD-4E17CD2CE689}"/>
          </ac:picMkLst>
        </pc:picChg>
      </pc:sldChg>
      <pc:sldChg chg="addSp delSp modSp new mod modTransition modAnim">
        <pc:chgData name="Leventhal, Brian C - leventbc" userId="3adb2060-2beb-4a7d-9680-0848e8f14df8" providerId="ADAL" clId="{9E070347-6C27-49C5-9C35-20151C9DEEAC}" dt="2022-01-14T20:13:39.526" v="240"/>
        <pc:sldMkLst>
          <pc:docMk/>
          <pc:sldMk cId="1232998093" sldId="277"/>
        </pc:sldMkLst>
        <pc:spChg chg="mod">
          <ac:chgData name="Leventhal, Brian C - leventbc" userId="3adb2060-2beb-4a7d-9680-0848e8f14df8" providerId="ADAL" clId="{9E070347-6C27-49C5-9C35-20151C9DEEAC}" dt="2022-01-14T15:18:38.023" v="76" actId="962"/>
          <ac:spMkLst>
            <pc:docMk/>
            <pc:sldMk cId="1232998093" sldId="277"/>
            <ac:spMk id="2" creationId="{06B0D7D4-1203-4DF6-94AF-4CE3DF1C1738}"/>
          </ac:spMkLst>
        </pc:spChg>
        <pc:spChg chg="del">
          <ac:chgData name="Leventhal, Brian C - leventbc" userId="3adb2060-2beb-4a7d-9680-0848e8f14df8" providerId="ADAL" clId="{9E070347-6C27-49C5-9C35-20151C9DEEAC}" dt="2022-01-14T15:16:01.124" v="66" actId="478"/>
          <ac:spMkLst>
            <pc:docMk/>
            <pc:sldMk cId="1232998093" sldId="277"/>
            <ac:spMk id="3" creationId="{0DA8DD88-A7E0-4939-8C9E-762F419C9B1C}"/>
          </ac:spMkLst>
        </pc:spChg>
        <pc:spChg chg="del">
          <ac:chgData name="Leventhal, Brian C - leventbc" userId="3adb2060-2beb-4a7d-9680-0848e8f14df8" providerId="ADAL" clId="{9E070347-6C27-49C5-9C35-20151C9DEEAC}" dt="2022-01-14T15:16:04.235" v="68" actId="478"/>
          <ac:spMkLst>
            <pc:docMk/>
            <pc:sldMk cId="1232998093" sldId="277"/>
            <ac:spMk id="4" creationId="{1D75FD8E-849E-4389-B82A-6D98EF3E173E}"/>
          </ac:spMkLst>
        </pc:spChg>
        <pc:spChg chg="add mod">
          <ac:chgData name="Leventhal, Brian C - leventbc" userId="3adb2060-2beb-4a7d-9680-0848e8f14df8" providerId="ADAL" clId="{9E070347-6C27-49C5-9C35-20151C9DEEAC}" dt="2022-01-14T15:16:01.407" v="67"/>
          <ac:spMkLst>
            <pc:docMk/>
            <pc:sldMk cId="1232998093" sldId="277"/>
            <ac:spMk id="7" creationId="{8C87A024-1A7F-4D2A-91E4-2BC18D5DB63A}"/>
          </ac:spMkLst>
        </pc:spChg>
        <pc:spChg chg="add mod">
          <ac:chgData name="Leventhal, Brian C - leventbc" userId="3adb2060-2beb-4a7d-9680-0848e8f14df8" providerId="ADAL" clId="{9E070347-6C27-49C5-9C35-20151C9DEEAC}" dt="2022-01-14T15:16:01.407" v="67"/>
          <ac:spMkLst>
            <pc:docMk/>
            <pc:sldMk cId="1232998093" sldId="277"/>
            <ac:spMk id="8" creationId="{2C861A12-0FE4-44D7-84F6-F306BE6339BA}"/>
          </ac:spMkLst>
        </pc:spChg>
        <pc:spChg chg="add mod">
          <ac:chgData name="Leventhal, Brian C - leventbc" userId="3adb2060-2beb-4a7d-9680-0848e8f14df8" providerId="ADAL" clId="{9E070347-6C27-49C5-9C35-20151C9DEEAC}" dt="2022-01-14T20:13:39.526" v="240"/>
          <ac:spMkLst>
            <pc:docMk/>
            <pc:sldMk cId="1232998093" sldId="277"/>
            <ac:spMk id="10" creationId="{46E4E152-FA90-46C1-ADBA-B84F12102DB4}"/>
          </ac:spMkLst>
        </pc:spChg>
        <pc:spChg chg="add mod">
          <ac:chgData name="Leventhal, Brian C - leventbc" userId="3adb2060-2beb-4a7d-9680-0848e8f14df8" providerId="ADAL" clId="{9E070347-6C27-49C5-9C35-20151C9DEEAC}" dt="2022-01-14T20:13:39.526" v="240"/>
          <ac:spMkLst>
            <pc:docMk/>
            <pc:sldMk cId="1232998093" sldId="277"/>
            <ac:spMk id="11" creationId="{AC62060A-A7A5-4A7C-9565-8E5A7DAF012F}"/>
          </ac:spMkLst>
        </pc:spChg>
        <pc:picChg chg="add mod">
          <ac:chgData name="Leventhal, Brian C - leventbc" userId="3adb2060-2beb-4a7d-9680-0848e8f14df8" providerId="ADAL" clId="{9E070347-6C27-49C5-9C35-20151C9DEEAC}" dt="2022-01-14T15:16:01.407" v="67"/>
          <ac:picMkLst>
            <pc:docMk/>
            <pc:sldMk cId="1232998093" sldId="277"/>
            <ac:picMk id="5" creationId="{E0C4754E-0CCC-4C7F-B2C4-4EF3DA7463DF}"/>
          </ac:picMkLst>
        </pc:picChg>
        <pc:picChg chg="add mod">
          <ac:chgData name="Leventhal, Brian C - leventbc" userId="3adb2060-2beb-4a7d-9680-0848e8f14df8" providerId="ADAL" clId="{9E070347-6C27-49C5-9C35-20151C9DEEAC}" dt="2022-01-14T15:16:01.407" v="67"/>
          <ac:picMkLst>
            <pc:docMk/>
            <pc:sldMk cId="1232998093" sldId="277"/>
            <ac:picMk id="6" creationId="{1CAD27B5-CE05-4CDD-88E5-D1C34945DEAB}"/>
          </ac:picMkLst>
        </pc:picChg>
        <pc:picChg chg="add mod">
          <ac:chgData name="Leventhal, Brian C - leventbc" userId="3adb2060-2beb-4a7d-9680-0848e8f14df8" providerId="ADAL" clId="{9E070347-6C27-49C5-9C35-20151C9DEEAC}" dt="2022-01-14T15:16:22.386" v="70" actId="1076"/>
          <ac:picMkLst>
            <pc:docMk/>
            <pc:sldMk cId="1232998093" sldId="277"/>
            <ac:picMk id="9" creationId="{EECFFEE6-C968-4A8C-A0CD-DACA1DFE6C19}"/>
          </ac:picMkLst>
        </pc:picChg>
      </pc:sldChg>
      <pc:sldChg chg="addSp delSp modSp add mod ord modTransition delAnim">
        <pc:chgData name="Leventhal, Brian C - leventbc" userId="3adb2060-2beb-4a7d-9680-0848e8f14df8" providerId="ADAL" clId="{9E070347-6C27-49C5-9C35-20151C9DEEAC}" dt="2022-01-14T20:07:40.766" v="210" actId="1076"/>
        <pc:sldMkLst>
          <pc:docMk/>
          <pc:sldMk cId="860536581" sldId="278"/>
        </pc:sldMkLst>
        <pc:spChg chg="del">
          <ac:chgData name="Leventhal, Brian C - leventbc" userId="3adb2060-2beb-4a7d-9680-0848e8f14df8" providerId="ADAL" clId="{9E070347-6C27-49C5-9C35-20151C9DEEAC}" dt="2022-01-14T19:57:51.164" v="151" actId="478"/>
          <ac:spMkLst>
            <pc:docMk/>
            <pc:sldMk cId="860536581" sldId="278"/>
            <ac:spMk id="15" creationId="{432F5CC0-28D6-41F3-967A-43034C0E99EE}"/>
          </ac:spMkLst>
        </pc:spChg>
        <pc:spChg chg="del">
          <ac:chgData name="Leventhal, Brian C - leventbc" userId="3adb2060-2beb-4a7d-9680-0848e8f14df8" providerId="ADAL" clId="{9E070347-6C27-49C5-9C35-20151C9DEEAC}" dt="2022-01-14T19:57:54.052" v="152" actId="478"/>
          <ac:spMkLst>
            <pc:docMk/>
            <pc:sldMk cId="860536581" sldId="278"/>
            <ac:spMk id="17" creationId="{4E54E86E-7836-4C72-98F8-F17202A7F02E}"/>
          </ac:spMkLst>
        </pc:spChg>
        <pc:spChg chg="mod topLvl">
          <ac:chgData name="Leventhal, Brian C - leventbc" userId="3adb2060-2beb-4a7d-9680-0848e8f14df8" providerId="ADAL" clId="{9E070347-6C27-49C5-9C35-20151C9DEEAC}" dt="2022-01-14T20:06:00.195" v="206" actId="1076"/>
          <ac:spMkLst>
            <pc:docMk/>
            <pc:sldMk cId="860536581" sldId="278"/>
            <ac:spMk id="30" creationId="{856B8AB2-93E8-4651-A912-379DE4945731}"/>
          </ac:spMkLst>
        </pc:spChg>
        <pc:spChg chg="mod topLvl">
          <ac:chgData name="Leventhal, Brian C - leventbc" userId="3adb2060-2beb-4a7d-9680-0848e8f14df8" providerId="ADAL" clId="{9E070347-6C27-49C5-9C35-20151C9DEEAC}" dt="2022-01-14T20:07:40.766" v="210" actId="1076"/>
          <ac:spMkLst>
            <pc:docMk/>
            <pc:sldMk cId="860536581" sldId="278"/>
            <ac:spMk id="31" creationId="{AD0B19EE-DA59-4741-983F-61243645B3F4}"/>
          </ac:spMkLst>
        </pc:spChg>
        <pc:spChg chg="mod topLvl">
          <ac:chgData name="Leventhal, Brian C - leventbc" userId="3adb2060-2beb-4a7d-9680-0848e8f14df8" providerId="ADAL" clId="{9E070347-6C27-49C5-9C35-20151C9DEEAC}" dt="2022-01-14T20:06:03.287" v="207" actId="1076"/>
          <ac:spMkLst>
            <pc:docMk/>
            <pc:sldMk cId="860536581" sldId="278"/>
            <ac:spMk id="37" creationId="{E212F742-7841-497D-BA9C-22CBB64AA7A2}"/>
          </ac:spMkLst>
        </pc:spChg>
        <pc:grpChg chg="add del mod">
          <ac:chgData name="Leventhal, Brian C - leventbc" userId="3adb2060-2beb-4a7d-9680-0848e8f14df8" providerId="ADAL" clId="{9E070347-6C27-49C5-9C35-20151C9DEEAC}" dt="2022-01-14T20:00:33.493" v="162" actId="165"/>
          <ac:grpSpMkLst>
            <pc:docMk/>
            <pc:sldMk cId="860536581" sldId="278"/>
            <ac:grpSpMk id="3" creationId="{72F970AA-737C-4A60-A3F9-AD2A1DAA6134}"/>
          </ac:grpSpMkLst>
        </pc:grpChg>
        <pc:grpChg chg="add mod">
          <ac:chgData name="Leventhal, Brian C - leventbc" userId="3adb2060-2beb-4a7d-9680-0848e8f14df8" providerId="ADAL" clId="{9E070347-6C27-49C5-9C35-20151C9DEEAC}" dt="2022-01-14T20:07:36.274" v="209" actId="1076"/>
          <ac:grpSpMkLst>
            <pc:docMk/>
            <pc:sldMk cId="860536581" sldId="278"/>
            <ac:grpSpMk id="4" creationId="{28393C89-D1DF-4439-AEA5-8592E33BCDA9}"/>
          </ac:grpSpMkLst>
        </pc:grpChg>
        <pc:grpChg chg="del">
          <ac:chgData name="Leventhal, Brian C - leventbc" userId="3adb2060-2beb-4a7d-9680-0848e8f14df8" providerId="ADAL" clId="{9E070347-6C27-49C5-9C35-20151C9DEEAC}" dt="2022-01-14T19:57:45.634" v="150" actId="478"/>
          <ac:grpSpMkLst>
            <pc:docMk/>
            <pc:sldMk cId="860536581" sldId="278"/>
            <ac:grpSpMk id="32" creationId="{4B0568CF-DD96-45FE-A193-5A19D97F51EF}"/>
          </ac:grpSpMkLst>
        </pc:grpChg>
        <pc:grpChg chg="del">
          <ac:chgData name="Leventhal, Brian C - leventbc" userId="3adb2060-2beb-4a7d-9680-0848e8f14df8" providerId="ADAL" clId="{9E070347-6C27-49C5-9C35-20151C9DEEAC}" dt="2022-01-14T19:57:45.634" v="150" actId="478"/>
          <ac:grpSpMkLst>
            <pc:docMk/>
            <pc:sldMk cId="860536581" sldId="278"/>
            <ac:grpSpMk id="36" creationId="{BF59F198-9C27-4E0F-AB1E-D0BE8F61643A}"/>
          </ac:grpSpMkLst>
        </pc:grpChg>
        <pc:grpChg chg="del">
          <ac:chgData name="Leventhal, Brian C - leventbc" userId="3adb2060-2beb-4a7d-9680-0848e8f14df8" providerId="ADAL" clId="{9E070347-6C27-49C5-9C35-20151C9DEEAC}" dt="2022-01-14T19:57:45.634" v="150" actId="478"/>
          <ac:grpSpMkLst>
            <pc:docMk/>
            <pc:sldMk cId="860536581" sldId="278"/>
            <ac:grpSpMk id="42" creationId="{5F124FF3-4EE5-4A00-AAC4-F58DEFA29F18}"/>
          </ac:grpSpMkLst>
        </pc:grpChg>
        <pc:grpChg chg="del mod">
          <ac:chgData name="Leventhal, Brian C - leventbc" userId="3adb2060-2beb-4a7d-9680-0848e8f14df8" providerId="ADAL" clId="{9E070347-6C27-49C5-9C35-20151C9DEEAC}" dt="2022-01-14T19:58:03.245" v="154" actId="165"/>
          <ac:grpSpMkLst>
            <pc:docMk/>
            <pc:sldMk cId="860536581" sldId="278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9E070347-6C27-49C5-9C35-20151C9DEEAC}" dt="2022-01-14T19:57:45.634" v="150" actId="478"/>
          <ac:grpSpMkLst>
            <pc:docMk/>
            <pc:sldMk cId="860536581" sldId="278"/>
            <ac:grpSpMk id="51" creationId="{B33F6493-5930-4A4F-9E40-C41B8EDB2956}"/>
          </ac:grpSpMkLst>
        </pc:grpChg>
        <pc:picChg chg="del">
          <ac:chgData name="Leventhal, Brian C - leventbc" userId="3adb2060-2beb-4a7d-9680-0848e8f14df8" providerId="ADAL" clId="{9E070347-6C27-49C5-9C35-20151C9DEEAC}" dt="2022-01-14T19:58:38.544" v="156" actId="478"/>
          <ac:picMkLst>
            <pc:docMk/>
            <pc:sldMk cId="860536581" sldId="278"/>
            <ac:picMk id="2" creationId="{F9CE24F6-FA8C-4A2A-ACEA-DF0975668A35}"/>
          </ac:picMkLst>
        </pc:picChg>
      </pc:sldChg>
      <pc:sldChg chg="add del">
        <pc:chgData name="Leventhal, Brian C - leventbc" userId="3adb2060-2beb-4a7d-9680-0848e8f14df8" providerId="ADAL" clId="{9E070347-6C27-49C5-9C35-20151C9DEEAC}" dt="2022-01-14T15:26:36.330" v="102" actId="47"/>
        <pc:sldMkLst>
          <pc:docMk/>
          <pc:sldMk cId="1244573629" sldId="278"/>
        </pc:sldMkLst>
      </pc:sldChg>
    </pc:docChg>
  </pc:docChgLst>
  <pc:docChgLst>
    <pc:chgData name="Leventhal, Brian C - leventbc" userId="3adb2060-2beb-4a7d-9680-0848e8f14df8" providerId="ADAL" clId="{897B6EB4-92D0-4C52-A645-C5961DAEE536}"/>
    <pc:docChg chg="undo custSel addSld delSld modSld sldOrd modMainMaster">
      <pc:chgData name="Leventhal, Brian C - leventbc" userId="3adb2060-2beb-4a7d-9680-0848e8f14df8" providerId="ADAL" clId="{897B6EB4-92D0-4C52-A645-C5961DAEE536}" dt="2022-09-05T17:59:36.680" v="976" actId="20577"/>
      <pc:docMkLst>
        <pc:docMk/>
      </pc:docMkLst>
      <pc:sldChg chg="addSp delSp modSp add del mod modTransition delAnim modAnim">
        <pc:chgData name="Leventhal, Brian C - leventbc" userId="3adb2060-2beb-4a7d-9680-0848e8f14df8" providerId="ADAL" clId="{897B6EB4-92D0-4C52-A645-C5961DAEE536}" dt="2022-07-13T17:06:13.354" v="967" actId="1076"/>
        <pc:sldMkLst>
          <pc:docMk/>
          <pc:sldMk cId="3532251258" sldId="256"/>
        </pc:sldMkLst>
        <pc:spChg chg="add del mod">
          <ac:chgData name="Leventhal, Brian C - leventbc" userId="3adb2060-2beb-4a7d-9680-0848e8f14df8" providerId="ADAL" clId="{897B6EB4-92D0-4C52-A645-C5961DAEE536}" dt="2022-07-13T16:58:39.897" v="596" actId="478"/>
          <ac:spMkLst>
            <pc:docMk/>
            <pc:sldMk cId="3532251258" sldId="256"/>
            <ac:spMk id="2" creationId="{2009B072-590F-6556-196A-DD2C77E10B73}"/>
          </ac:spMkLst>
        </pc:spChg>
        <pc:spChg chg="mod">
          <ac:chgData name="Leventhal, Brian C - leventbc" userId="3adb2060-2beb-4a7d-9680-0848e8f14df8" providerId="ADAL" clId="{897B6EB4-92D0-4C52-A645-C5961DAEE536}" dt="2022-07-13T17:04:59.726" v="919" actId="20577"/>
          <ac:spMkLst>
            <pc:docMk/>
            <pc:sldMk cId="3532251258" sldId="256"/>
            <ac:spMk id="4" creationId="{DB47CE4F-CA2E-40E2-8A42-6DD4522E5F83}"/>
          </ac:spMkLst>
        </pc:spChg>
        <pc:spChg chg="del">
          <ac:chgData name="Leventhal, Brian C - leventbc" userId="3adb2060-2beb-4a7d-9680-0848e8f14df8" providerId="ADAL" clId="{897B6EB4-92D0-4C52-A645-C5961DAEE536}" dt="2022-07-13T17:04:36.340" v="899" actId="478"/>
          <ac:spMkLst>
            <pc:docMk/>
            <pc:sldMk cId="3532251258" sldId="256"/>
            <ac:spMk id="5" creationId="{22D54E30-E97B-41BD-957D-C4C6240BA2AE}"/>
          </ac:spMkLst>
        </pc:spChg>
        <pc:spChg chg="add mod">
          <ac:chgData name="Leventhal, Brian C - leventbc" userId="3adb2060-2beb-4a7d-9680-0848e8f14df8" providerId="ADAL" clId="{897B6EB4-92D0-4C52-A645-C5961DAEE536}" dt="2022-07-13T17:06:13.354" v="967" actId="1076"/>
          <ac:spMkLst>
            <pc:docMk/>
            <pc:sldMk cId="3532251258" sldId="256"/>
            <ac:spMk id="6" creationId="{EF09C0B7-74A5-CCF1-73C8-D53031732F42}"/>
          </ac:spMkLst>
        </pc:spChg>
        <pc:spChg chg="add mod">
          <ac:chgData name="Leventhal, Brian C - leventbc" userId="3adb2060-2beb-4a7d-9680-0848e8f14df8" providerId="ADAL" clId="{897B6EB4-92D0-4C52-A645-C5961DAEE536}" dt="2022-07-13T17:05:43.830" v="960" actId="404"/>
          <ac:spMkLst>
            <pc:docMk/>
            <pc:sldMk cId="3532251258" sldId="256"/>
            <ac:spMk id="7" creationId="{45B48011-96A6-F719-CC48-1D71C491596E}"/>
          </ac:spMkLst>
        </pc:spChg>
        <pc:spChg chg="add mod">
          <ac:chgData name="Leventhal, Brian C - leventbc" userId="3adb2060-2beb-4a7d-9680-0848e8f14df8" providerId="ADAL" clId="{897B6EB4-92D0-4C52-A645-C5961DAEE536}" dt="2022-07-13T17:06:06.843" v="965" actId="1076"/>
          <ac:spMkLst>
            <pc:docMk/>
            <pc:sldMk cId="3532251258" sldId="256"/>
            <ac:spMk id="8" creationId="{EA7D9ACD-99C9-63DB-C4DC-14CA0DF43E43}"/>
          </ac:spMkLst>
        </pc:spChg>
        <pc:spChg chg="add del mod">
          <ac:chgData name="Leventhal, Brian C - leventbc" userId="3adb2060-2beb-4a7d-9680-0848e8f14df8" providerId="ADAL" clId="{897B6EB4-92D0-4C52-A645-C5961DAEE536}" dt="2022-07-13T17:04:44.483" v="903" actId="478"/>
          <ac:spMkLst>
            <pc:docMk/>
            <pc:sldMk cId="3532251258" sldId="256"/>
            <ac:spMk id="9" creationId="{9767B0C5-2AFC-166E-2940-D4ACB887E6BC}"/>
          </ac:spMkLst>
        </pc:spChg>
        <pc:picChg chg="del">
          <ac:chgData name="Leventhal, Brian C - leventbc" userId="3adb2060-2beb-4a7d-9680-0848e8f14df8" providerId="ADAL" clId="{897B6EB4-92D0-4C52-A645-C5961DAEE536}" dt="2022-07-13T16:56:32.120" v="478" actId="478"/>
          <ac:picMkLst>
            <pc:docMk/>
            <pc:sldMk cId="3532251258" sldId="256"/>
            <ac:picMk id="3" creationId="{4D196BBB-5F0B-115D-18CA-C63279872A85}"/>
          </ac:picMkLst>
        </pc:picChg>
        <pc:picChg chg="add mod">
          <ac:chgData name="Leventhal, Brian C - leventbc" userId="3adb2060-2beb-4a7d-9680-0848e8f14df8" providerId="ADAL" clId="{897B6EB4-92D0-4C52-A645-C5961DAEE536}" dt="2022-07-13T17:05:48.319" v="962" actId="1440"/>
          <ac:picMkLst>
            <pc:docMk/>
            <pc:sldMk cId="3532251258" sldId="256"/>
            <ac:picMk id="11" creationId="{E61E1C49-0450-56C2-DD6A-718AD7CA1F6B}"/>
          </ac:picMkLst>
        </pc:picChg>
      </pc:sldChg>
      <pc:sldChg chg="addSp delSp modSp mod delAnim modAnim">
        <pc:chgData name="Leventhal, Brian C - leventbc" userId="3adb2060-2beb-4a7d-9680-0848e8f14df8" providerId="ADAL" clId="{897B6EB4-92D0-4C52-A645-C5961DAEE536}" dt="2022-07-13T17:06:33.403" v="969" actId="20577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897B6EB4-92D0-4C52-A645-C5961DAEE536}" dt="2022-07-13T16:53:27.961" v="402"/>
          <ac:spMkLst>
            <pc:docMk/>
            <pc:sldMk cId="2322221250" sldId="275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897B6EB4-92D0-4C52-A645-C5961DAEE536}" dt="2022-07-13T16:27:41.894" v="63" actId="122"/>
          <ac:spMkLst>
            <pc:docMk/>
            <pc:sldMk cId="2322221250" sldId="275"/>
            <ac:spMk id="15" creationId="{432F5CC0-28D6-41F3-967A-43034C0E99EE}"/>
          </ac:spMkLst>
        </pc:spChg>
        <pc:spChg chg="mod">
          <ac:chgData name="Leventhal, Brian C - leventbc" userId="3adb2060-2beb-4a7d-9680-0848e8f14df8" providerId="ADAL" clId="{897B6EB4-92D0-4C52-A645-C5961DAEE536}" dt="2022-07-13T16:27:41.894" v="63" actId="122"/>
          <ac:spMkLst>
            <pc:docMk/>
            <pc:sldMk cId="2322221250" sldId="275"/>
            <ac:spMk id="17" creationId="{4E54E86E-7836-4C72-98F8-F17202A7F02E}"/>
          </ac:spMkLst>
        </pc:spChg>
        <pc:spChg chg="mod ord topLvl">
          <ac:chgData name="Leventhal, Brian C - leventbc" userId="3adb2060-2beb-4a7d-9680-0848e8f14df8" providerId="ADAL" clId="{897B6EB4-92D0-4C52-A645-C5961DAEE536}" dt="2022-07-13T16:42:27.557" v="325" actId="13244"/>
          <ac:spMkLst>
            <pc:docMk/>
            <pc:sldMk cId="2322221250" sldId="275"/>
            <ac:spMk id="21" creationId="{ECC56A54-1E75-4586-B522-903F3B920BB5}"/>
          </ac:spMkLst>
        </pc:spChg>
        <pc:spChg chg="mod topLvl">
          <ac:chgData name="Leventhal, Brian C - leventbc" userId="3adb2060-2beb-4a7d-9680-0848e8f14df8" providerId="ADAL" clId="{897B6EB4-92D0-4C52-A645-C5961DAEE536}" dt="2022-07-13T16:39:39.753" v="309" actId="1076"/>
          <ac:spMkLst>
            <pc:docMk/>
            <pc:sldMk cId="2322221250" sldId="275"/>
            <ac:spMk id="24" creationId="{2C685A67-02B5-4FAD-A067-72EF7E4454E9}"/>
          </ac:spMkLst>
        </pc:spChg>
        <pc:spChg chg="del mod topLvl">
          <ac:chgData name="Leventhal, Brian C - leventbc" userId="3adb2060-2beb-4a7d-9680-0848e8f14df8" providerId="ADAL" clId="{897B6EB4-92D0-4C52-A645-C5961DAEE536}" dt="2022-07-13T16:34:43.028" v="159" actId="478"/>
          <ac:spMkLst>
            <pc:docMk/>
            <pc:sldMk cId="2322221250" sldId="275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897B6EB4-92D0-4C52-A645-C5961DAEE536}" dt="2022-07-13T17:06:33.403" v="969" actId="20577"/>
          <ac:spMkLst>
            <pc:docMk/>
            <pc:sldMk cId="2322221250" sldId="275"/>
            <ac:spMk id="31" creationId="{AD0B19EE-DA59-4741-983F-61243645B3F4}"/>
          </ac:spMkLst>
        </pc:spChg>
        <pc:spChg chg="mod topLvl">
          <ac:chgData name="Leventhal, Brian C - leventbc" userId="3adb2060-2beb-4a7d-9680-0848e8f14df8" providerId="ADAL" clId="{897B6EB4-92D0-4C52-A645-C5961DAEE536}" dt="2022-07-13T16:42:16.013" v="322" actId="478"/>
          <ac:spMkLst>
            <pc:docMk/>
            <pc:sldMk cId="2322221250" sldId="275"/>
            <ac:spMk id="34" creationId="{161D360A-ACBF-42DC-A75E-92D68F448FA2}"/>
          </ac:spMkLst>
        </pc:spChg>
        <pc:spChg chg="del mod topLvl">
          <ac:chgData name="Leventhal, Brian C - leventbc" userId="3adb2060-2beb-4a7d-9680-0848e8f14df8" providerId="ADAL" clId="{897B6EB4-92D0-4C52-A645-C5961DAEE536}" dt="2022-07-13T16:42:16.013" v="322" actId="478"/>
          <ac:spMkLst>
            <pc:docMk/>
            <pc:sldMk cId="2322221250" sldId="275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897B6EB4-92D0-4C52-A645-C5961DAEE536}" dt="2022-07-13T16:33:20.546" v="102" actId="122"/>
          <ac:spMkLst>
            <pc:docMk/>
            <pc:sldMk cId="2322221250" sldId="275"/>
            <ac:spMk id="37" creationId="{E212F742-7841-497D-BA9C-22CBB64AA7A2}"/>
          </ac:spMkLst>
        </pc:spChg>
        <pc:spChg chg="mod topLvl">
          <ac:chgData name="Leventhal, Brian C - leventbc" userId="3adb2060-2beb-4a7d-9680-0848e8f14df8" providerId="ADAL" clId="{897B6EB4-92D0-4C52-A645-C5961DAEE536}" dt="2022-07-13T16:39:22.001" v="302" actId="404"/>
          <ac:spMkLst>
            <pc:docMk/>
            <pc:sldMk cId="2322221250" sldId="275"/>
            <ac:spMk id="38" creationId="{96A919B4-423A-4A76-BB1F-7D95177BD4A4}"/>
          </ac:spMkLst>
        </pc:spChg>
        <pc:spChg chg="del mod topLvl">
          <ac:chgData name="Leventhal, Brian C - leventbc" userId="3adb2060-2beb-4a7d-9680-0848e8f14df8" providerId="ADAL" clId="{897B6EB4-92D0-4C52-A645-C5961DAEE536}" dt="2022-07-13T16:35:13.083" v="230" actId="478"/>
          <ac:spMkLst>
            <pc:docMk/>
            <pc:sldMk cId="2322221250" sldId="275"/>
            <ac:spMk id="39" creationId="{D9DCBEA4-F405-49E1-9701-0B6E48097856}"/>
          </ac:spMkLst>
        </pc:spChg>
        <pc:spChg chg="del mod topLvl">
          <ac:chgData name="Leventhal, Brian C - leventbc" userId="3adb2060-2beb-4a7d-9680-0848e8f14df8" providerId="ADAL" clId="{897B6EB4-92D0-4C52-A645-C5961DAEE536}" dt="2022-07-13T16:35:29.559" v="239" actId="478"/>
          <ac:spMkLst>
            <pc:docMk/>
            <pc:sldMk cId="2322221250" sldId="275"/>
            <ac:spMk id="40" creationId="{80E2787B-E170-46D6-97E4-B7AC2D4C53CC}"/>
          </ac:spMkLst>
        </pc:spChg>
        <pc:spChg chg="mod topLvl">
          <ac:chgData name="Leventhal, Brian C - leventbc" userId="3adb2060-2beb-4a7d-9680-0848e8f14df8" providerId="ADAL" clId="{897B6EB4-92D0-4C52-A645-C5961DAEE536}" dt="2022-07-13T16:39:31.473" v="306" actId="1076"/>
          <ac:spMkLst>
            <pc:docMk/>
            <pc:sldMk cId="2322221250" sldId="275"/>
            <ac:spMk id="41" creationId="{D54A8CFB-368A-409E-8E36-9FE08EDD2C61}"/>
          </ac:spMkLst>
        </pc:spChg>
        <pc:spChg chg="del mod topLvl">
          <ac:chgData name="Leventhal, Brian C - leventbc" userId="3adb2060-2beb-4a7d-9680-0848e8f14df8" providerId="ADAL" clId="{897B6EB4-92D0-4C52-A645-C5961DAEE536}" dt="2022-07-13T16:38:10.484" v="279" actId="478"/>
          <ac:spMkLst>
            <pc:docMk/>
            <pc:sldMk cId="2322221250" sldId="275"/>
            <ac:spMk id="43" creationId="{69771B9C-1C75-46C3-888F-7D981A68D0C7}"/>
          </ac:spMkLst>
        </pc:spChg>
        <pc:spChg chg="mod topLvl">
          <ac:chgData name="Leventhal, Brian C - leventbc" userId="3adb2060-2beb-4a7d-9680-0848e8f14df8" providerId="ADAL" clId="{897B6EB4-92D0-4C52-A645-C5961DAEE536}" dt="2022-07-13T16:42:35.462" v="327" actId="962"/>
          <ac:spMkLst>
            <pc:docMk/>
            <pc:sldMk cId="2322221250" sldId="275"/>
            <ac:spMk id="44" creationId="{58EC63F8-1706-2AC2-F807-4D17825C46A7}"/>
          </ac:spMkLst>
        </pc:spChg>
        <pc:spChg chg="del mod topLvl">
          <ac:chgData name="Leventhal, Brian C - leventbc" userId="3adb2060-2beb-4a7d-9680-0848e8f14df8" providerId="ADAL" clId="{897B6EB4-92D0-4C52-A645-C5961DAEE536}" dt="2022-07-13T16:35:27.422" v="238" actId="478"/>
          <ac:spMkLst>
            <pc:docMk/>
            <pc:sldMk cId="2322221250" sldId="275"/>
            <ac:spMk id="46" creationId="{9E47718D-69E7-FE61-563F-D2151096004D}"/>
          </ac:spMkLst>
        </pc:spChg>
        <pc:spChg chg="mod topLvl">
          <ac:chgData name="Leventhal, Brian C - leventbc" userId="3adb2060-2beb-4a7d-9680-0848e8f14df8" providerId="ADAL" clId="{897B6EB4-92D0-4C52-A645-C5961DAEE536}" dt="2022-07-13T16:39:25.112" v="303" actId="1076"/>
          <ac:spMkLst>
            <pc:docMk/>
            <pc:sldMk cId="2322221250" sldId="275"/>
            <ac:spMk id="47" creationId="{BF418CE6-E919-4233-B06B-AC43D5E7EEA1}"/>
          </ac:spMkLst>
        </pc:spChg>
        <pc:spChg chg="del mod topLvl">
          <ac:chgData name="Leventhal, Brian C - leventbc" userId="3adb2060-2beb-4a7d-9680-0848e8f14df8" providerId="ADAL" clId="{897B6EB4-92D0-4C52-A645-C5961DAEE536}" dt="2022-07-13T16:34:50.514" v="161" actId="478"/>
          <ac:spMkLst>
            <pc:docMk/>
            <pc:sldMk cId="2322221250" sldId="275"/>
            <ac:spMk id="48" creationId="{8729A9BD-7973-4549-A1BC-40613FE76521}"/>
          </ac:spMkLst>
        </pc:spChg>
        <pc:spChg chg="mod topLvl">
          <ac:chgData name="Leventhal, Brian C - leventbc" userId="3adb2060-2beb-4a7d-9680-0848e8f14df8" providerId="ADAL" clId="{897B6EB4-92D0-4C52-A645-C5961DAEE536}" dt="2022-07-13T16:42:38.705" v="328" actId="1076"/>
          <ac:spMkLst>
            <pc:docMk/>
            <pc:sldMk cId="2322221250" sldId="275"/>
            <ac:spMk id="52" creationId="{08016A90-AC8F-C13E-B551-9F9EC76381D3}"/>
          </ac:spMkLst>
        </pc:spChg>
        <pc:spChg chg="del mod topLvl">
          <ac:chgData name="Leventhal, Brian C - leventbc" userId="3adb2060-2beb-4a7d-9680-0848e8f14df8" providerId="ADAL" clId="{897B6EB4-92D0-4C52-A645-C5961DAEE536}" dt="2022-07-13T16:38:20.853" v="281" actId="478"/>
          <ac:spMkLst>
            <pc:docMk/>
            <pc:sldMk cId="2322221250" sldId="275"/>
            <ac:spMk id="53" creationId="{AE056908-0027-2E23-2597-92AF0EB1E1CC}"/>
          </ac:spMkLst>
        </pc:spChg>
        <pc:spChg chg="add del">
          <ac:chgData name="Leventhal, Brian C - leventbc" userId="3adb2060-2beb-4a7d-9680-0848e8f14df8" providerId="ADAL" clId="{897B6EB4-92D0-4C52-A645-C5961DAEE536}" dt="2022-07-13T16:34:29.114" v="153" actId="22"/>
          <ac:spMkLst>
            <pc:docMk/>
            <pc:sldMk cId="2322221250" sldId="275"/>
            <ac:spMk id="54" creationId="{C6B55AB0-4533-E952-6DDF-1D39ACDF6430}"/>
          </ac:spMkLst>
        </pc:spChg>
        <pc:spChg chg="add del">
          <ac:chgData name="Leventhal, Brian C - leventbc" userId="3adb2060-2beb-4a7d-9680-0848e8f14df8" providerId="ADAL" clId="{897B6EB4-92D0-4C52-A645-C5961DAEE536}" dt="2022-07-13T16:35:14.246" v="232" actId="22"/>
          <ac:spMkLst>
            <pc:docMk/>
            <pc:sldMk cId="2322221250" sldId="275"/>
            <ac:spMk id="55" creationId="{94C51E00-F59E-58C3-7C36-908AE935F5AE}"/>
          </ac:spMkLst>
        </pc:spChg>
        <pc:spChg chg="add del">
          <ac:chgData name="Leventhal, Brian C - leventbc" userId="3adb2060-2beb-4a7d-9680-0848e8f14df8" providerId="ADAL" clId="{897B6EB4-92D0-4C52-A645-C5961DAEE536}" dt="2022-07-13T16:35:57.675" v="248" actId="22"/>
          <ac:spMkLst>
            <pc:docMk/>
            <pc:sldMk cId="2322221250" sldId="275"/>
            <ac:spMk id="56" creationId="{712AFF6E-1821-7353-C00F-14DC91D9637C}"/>
          </ac:spMkLst>
        </pc:spChg>
        <pc:spChg chg="add del">
          <ac:chgData name="Leventhal, Brian C - leventbc" userId="3adb2060-2beb-4a7d-9680-0848e8f14df8" providerId="ADAL" clId="{897B6EB4-92D0-4C52-A645-C5961DAEE536}" dt="2022-07-13T16:36:00.904" v="250" actId="478"/>
          <ac:spMkLst>
            <pc:docMk/>
            <pc:sldMk cId="2322221250" sldId="275"/>
            <ac:spMk id="57" creationId="{5E19B4CE-80F7-318B-41B2-DB7C77E8852E}"/>
          </ac:spMkLst>
        </pc:spChg>
        <pc:spChg chg="add mod">
          <ac:chgData name="Leventhal, Brian C - leventbc" userId="3adb2060-2beb-4a7d-9680-0848e8f14df8" providerId="ADAL" clId="{897B6EB4-92D0-4C52-A645-C5961DAEE536}" dt="2022-07-13T16:54:16.999" v="417"/>
          <ac:spMkLst>
            <pc:docMk/>
            <pc:sldMk cId="2322221250" sldId="275"/>
            <ac:spMk id="58" creationId="{D827C0EF-13F4-F43D-DF19-7F64A8F1027B}"/>
          </ac:spMkLst>
        </pc:spChg>
        <pc:grpChg chg="mod">
          <ac:chgData name="Leventhal, Brian C - leventbc" userId="3adb2060-2beb-4a7d-9680-0848e8f14df8" providerId="ADAL" clId="{897B6EB4-92D0-4C52-A645-C5961DAEE536}" dt="2022-07-13T16:27:41.894" v="63" actId="122"/>
          <ac:grpSpMkLst>
            <pc:docMk/>
            <pc:sldMk cId="2322221250" sldId="275"/>
            <ac:grpSpMk id="3" creationId="{80F94AF6-7E7D-4CE1-B920-E6757F3FF50B}"/>
          </ac:grpSpMkLst>
        </pc:grpChg>
        <pc:grpChg chg="del mod">
          <ac:chgData name="Leventhal, Brian C - leventbc" userId="3adb2060-2beb-4a7d-9680-0848e8f14df8" providerId="ADAL" clId="{897B6EB4-92D0-4C52-A645-C5961DAEE536}" dt="2022-07-13T16:34:43.028" v="159" actId="478"/>
          <ac:grpSpMkLst>
            <pc:docMk/>
            <pc:sldMk cId="2322221250" sldId="275"/>
            <ac:grpSpMk id="23" creationId="{1F27A348-AE73-4759-A176-DA02C2101BCC}"/>
          </ac:grpSpMkLst>
        </pc:grpChg>
        <pc:grpChg chg="del mod">
          <ac:chgData name="Leventhal, Brian C - leventbc" userId="3adb2060-2beb-4a7d-9680-0848e8f14df8" providerId="ADAL" clId="{897B6EB4-92D0-4C52-A645-C5961DAEE536}" dt="2022-07-13T16:38:10.484" v="279" actId="478"/>
          <ac:grpSpMkLst>
            <pc:docMk/>
            <pc:sldMk cId="2322221250" sldId="275"/>
            <ac:grpSpMk id="29" creationId="{937AB92C-56A0-4DAE-A0B4-19DA1F80DCB3}"/>
          </ac:grpSpMkLst>
        </pc:grpChg>
        <pc:grpChg chg="del mod">
          <ac:chgData name="Leventhal, Brian C - leventbc" userId="3adb2060-2beb-4a7d-9680-0848e8f14df8" providerId="ADAL" clId="{897B6EB4-92D0-4C52-A645-C5961DAEE536}" dt="2022-07-13T16:42:16.013" v="322" actId="478"/>
          <ac:grpSpMkLst>
            <pc:docMk/>
            <pc:sldMk cId="2322221250" sldId="275"/>
            <ac:grpSpMk id="32" creationId="{4B0568CF-DD96-45FE-A193-5A19D97F51EF}"/>
          </ac:grpSpMkLst>
        </pc:grpChg>
        <pc:grpChg chg="del mod">
          <ac:chgData name="Leventhal, Brian C - leventbc" userId="3adb2060-2beb-4a7d-9680-0848e8f14df8" providerId="ADAL" clId="{897B6EB4-92D0-4C52-A645-C5961DAEE536}" dt="2022-07-13T16:35:29.559" v="239" actId="478"/>
          <ac:grpSpMkLst>
            <pc:docMk/>
            <pc:sldMk cId="2322221250" sldId="275"/>
            <ac:grpSpMk id="36" creationId="{BF59F198-9C27-4E0F-AB1E-D0BE8F61643A}"/>
          </ac:grpSpMkLst>
        </pc:grpChg>
        <pc:grpChg chg="add del mod">
          <ac:chgData name="Leventhal, Brian C - leventbc" userId="3adb2060-2beb-4a7d-9680-0848e8f14df8" providerId="ADAL" clId="{897B6EB4-92D0-4C52-A645-C5961DAEE536}" dt="2022-07-13T16:35:27.422" v="238" actId="478"/>
          <ac:grpSpMkLst>
            <pc:docMk/>
            <pc:sldMk cId="2322221250" sldId="275"/>
            <ac:grpSpMk id="42" creationId="{991D023F-28E6-6C1B-CF0C-9C3B73BD899A}"/>
          </ac:grpSpMkLst>
        </pc:grpChg>
        <pc:grpChg chg="del mod">
          <ac:chgData name="Leventhal, Brian C - leventbc" userId="3adb2060-2beb-4a7d-9680-0848e8f14df8" providerId="ADAL" clId="{897B6EB4-92D0-4C52-A645-C5961DAEE536}" dt="2022-07-13T16:34:50.514" v="161" actId="478"/>
          <ac:grpSpMkLst>
            <pc:docMk/>
            <pc:sldMk cId="2322221250" sldId="275"/>
            <ac:grpSpMk id="45" creationId="{DB2EEDD4-EF64-41F2-A575-A4724FFB364F}"/>
          </ac:grpSpMkLst>
        </pc:grpChg>
        <pc:grpChg chg="add del mod">
          <ac:chgData name="Leventhal, Brian C - leventbc" userId="3adb2060-2beb-4a7d-9680-0848e8f14df8" providerId="ADAL" clId="{897B6EB4-92D0-4C52-A645-C5961DAEE536}" dt="2022-07-13T16:38:20.853" v="281" actId="478"/>
          <ac:grpSpMkLst>
            <pc:docMk/>
            <pc:sldMk cId="2322221250" sldId="275"/>
            <ac:grpSpMk id="49" creationId="{124D706F-B23C-78B1-661D-9853BA78A6BF}"/>
          </ac:grpSpMkLst>
        </pc:grpChg>
        <pc:grpChg chg="mod">
          <ac:chgData name="Leventhal, Brian C - leventbc" userId="3adb2060-2beb-4a7d-9680-0848e8f14df8" providerId="ADAL" clId="{897B6EB4-92D0-4C52-A645-C5961DAEE536}" dt="2022-07-13T16:33:03.048" v="97" actId="14100"/>
          <ac:grpSpMkLst>
            <pc:docMk/>
            <pc:sldMk cId="2322221250" sldId="275"/>
            <ac:grpSpMk id="50" creationId="{668DB86D-2A6B-4174-93BD-2E026200D7CA}"/>
          </ac:grpSpMkLst>
        </pc:grpChg>
        <pc:grpChg chg="del mod">
          <ac:chgData name="Leventhal, Brian C - leventbc" userId="3adb2060-2beb-4a7d-9680-0848e8f14df8" providerId="ADAL" clId="{897B6EB4-92D0-4C52-A645-C5961DAEE536}" dt="2022-07-13T16:35:13.083" v="230" actId="478"/>
          <ac:grpSpMkLst>
            <pc:docMk/>
            <pc:sldMk cId="2322221250" sldId="275"/>
            <ac:grpSpMk id="51" creationId="{B33F6493-5930-4A4F-9E40-C41B8EDB2956}"/>
          </ac:grpSpMkLst>
        </pc:grpChg>
        <pc:graphicFrameChg chg="add del mod">
          <ac:chgData name="Leventhal, Brian C - leventbc" userId="3adb2060-2beb-4a7d-9680-0848e8f14df8" providerId="ADAL" clId="{897B6EB4-92D0-4C52-A645-C5961DAEE536}" dt="2022-07-13T16:33:49.136" v="107"/>
          <ac:graphicFrameMkLst>
            <pc:docMk/>
            <pc:sldMk cId="2322221250" sldId="275"/>
            <ac:graphicFrameMk id="2" creationId="{0772ABF1-65E6-CEF1-E919-7509AAA72026}"/>
          </ac:graphicFrameMkLst>
        </pc:graphicFrameChg>
        <pc:cxnChg chg="mod">
          <ac:chgData name="Leventhal, Brian C - leventbc" userId="3adb2060-2beb-4a7d-9680-0848e8f14df8" providerId="ADAL" clId="{897B6EB4-92D0-4C52-A645-C5961DAEE536}" dt="2022-07-13T16:27:41.894" v="63" actId="122"/>
          <ac:cxnSpMkLst>
            <pc:docMk/>
            <pc:sldMk cId="2322221250" sldId="275"/>
            <ac:cxnSpMk id="33" creationId="{090F8037-1E8F-4B8D-81FC-B1BDE85873D9}"/>
          </ac:cxnSpMkLst>
        </pc:cxnChg>
      </pc:sldChg>
      <pc:sldChg chg="addSp delSp modSp add mod ord delAnim modAnim">
        <pc:chgData name="Leventhal, Brian C - leventbc" userId="3adb2060-2beb-4a7d-9680-0848e8f14df8" providerId="ADAL" clId="{897B6EB4-92D0-4C52-A645-C5961DAEE536}" dt="2022-07-13T17:03:17.617" v="835"/>
        <pc:sldMkLst>
          <pc:docMk/>
          <pc:sldMk cId="2409825818" sldId="276"/>
        </pc:sldMkLst>
        <pc:spChg chg="mod">
          <ac:chgData name="Leventhal, Brian C - leventbc" userId="3adb2060-2beb-4a7d-9680-0848e8f14df8" providerId="ADAL" clId="{897B6EB4-92D0-4C52-A645-C5961DAEE536}" dt="2022-07-13T16:53:35.051" v="403"/>
          <ac:spMkLst>
            <pc:docMk/>
            <pc:sldMk cId="2409825818" sldId="276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897B6EB4-92D0-4C52-A645-C5961DAEE536}" dt="2022-07-13T16:39:59.380" v="310" actId="113"/>
          <ac:spMkLst>
            <pc:docMk/>
            <pc:sldMk cId="2409825818" sldId="276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897B6EB4-92D0-4C52-A645-C5961DAEE536}" dt="2022-07-13T16:40:00.282" v="311" actId="113"/>
          <ac:spMkLst>
            <pc:docMk/>
            <pc:sldMk cId="2409825818" sldId="276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897B6EB4-92D0-4C52-A645-C5961DAEE536}" dt="2022-07-13T16:40:01.876" v="313" actId="113"/>
          <ac:spMkLst>
            <pc:docMk/>
            <pc:sldMk cId="2409825818" sldId="276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897B6EB4-92D0-4C52-A645-C5961DAEE536}" dt="2022-07-13T16:40:01.148" v="312" actId="113"/>
          <ac:spMkLst>
            <pc:docMk/>
            <pc:sldMk cId="2409825818" sldId="276"/>
            <ac:spMk id="53" creationId="{AE056908-0027-2E23-2597-92AF0EB1E1CC}"/>
          </ac:spMkLst>
        </pc:spChg>
        <pc:spChg chg="add del mod">
          <ac:chgData name="Leventhal, Brian C - leventbc" userId="3adb2060-2beb-4a7d-9680-0848e8f14df8" providerId="ADAL" clId="{897B6EB4-92D0-4C52-A645-C5961DAEE536}" dt="2022-07-13T16:54:20.167" v="419"/>
          <ac:spMkLst>
            <pc:docMk/>
            <pc:sldMk cId="2409825818" sldId="276"/>
            <ac:spMk id="54" creationId="{935EF610-13EF-A9F8-6C92-B1F12C5D4322}"/>
          </ac:spMkLst>
        </pc:spChg>
        <pc:spChg chg="add del mod">
          <ac:chgData name="Leventhal, Brian C - leventbc" userId="3adb2060-2beb-4a7d-9680-0848e8f14df8" providerId="ADAL" clId="{897B6EB4-92D0-4C52-A645-C5961DAEE536}" dt="2022-07-13T17:01:26.612" v="773" actId="21"/>
          <ac:spMkLst>
            <pc:docMk/>
            <pc:sldMk cId="2409825818" sldId="276"/>
            <ac:spMk id="55" creationId="{B8423A82-95E7-8EBD-ED4B-E12545235F07}"/>
          </ac:spMkLst>
        </pc:spChg>
        <pc:spChg chg="add mod">
          <ac:chgData name="Leventhal, Brian C - leventbc" userId="3adb2060-2beb-4a7d-9680-0848e8f14df8" providerId="ADAL" clId="{897B6EB4-92D0-4C52-A645-C5961DAEE536}" dt="2022-07-13T17:03:17.617" v="835"/>
          <ac:spMkLst>
            <pc:docMk/>
            <pc:sldMk cId="2409825818" sldId="276"/>
            <ac:spMk id="56" creationId="{E93DD055-3449-BB2E-B2D9-59B224840CF3}"/>
          </ac:spMkLst>
        </pc:spChg>
      </pc:sldChg>
      <pc:sldChg chg="del">
        <pc:chgData name="Leventhal, Brian C - leventbc" userId="3adb2060-2beb-4a7d-9680-0848e8f14df8" providerId="ADAL" clId="{897B6EB4-92D0-4C52-A645-C5961DAEE536}" dt="2022-07-13T16:23:30.008" v="1" actId="47"/>
        <pc:sldMkLst>
          <pc:docMk/>
          <pc:sldMk cId="3439427495" sldId="276"/>
        </pc:sldMkLst>
      </pc:sldChg>
      <pc:sldChg chg="addSp modSp add mod addAnim delAnim">
        <pc:chgData name="Leventhal, Brian C - leventbc" userId="3adb2060-2beb-4a7d-9680-0848e8f14df8" providerId="ADAL" clId="{897B6EB4-92D0-4C52-A645-C5961DAEE536}" dt="2022-07-13T17:06:36.380" v="971" actId="20577"/>
        <pc:sldMkLst>
          <pc:docMk/>
          <pc:sldMk cId="4153757410" sldId="277"/>
        </pc:sldMkLst>
        <pc:spChg chg="mod">
          <ac:chgData name="Leventhal, Brian C - leventbc" userId="3adb2060-2beb-4a7d-9680-0848e8f14df8" providerId="ADAL" clId="{897B6EB4-92D0-4C52-A645-C5961DAEE536}" dt="2022-07-13T16:54:59.726" v="437"/>
          <ac:spMkLst>
            <pc:docMk/>
            <pc:sldMk cId="4153757410" sldId="277"/>
            <ac:spMk id="5" creationId="{23B23A8C-6F28-4EB8-91A9-74ECFF0BE0E1}"/>
          </ac:spMkLst>
        </pc:spChg>
        <pc:spChg chg="add mod">
          <ac:chgData name="Leventhal, Brian C - leventbc" userId="3adb2060-2beb-4a7d-9680-0848e8f14df8" providerId="ADAL" clId="{897B6EB4-92D0-4C52-A645-C5961DAEE536}" dt="2022-07-13T16:54:10.796" v="415"/>
          <ac:spMkLst>
            <pc:docMk/>
            <pc:sldMk cId="4153757410" sldId="277"/>
            <ac:spMk id="19" creationId="{A6C258C3-FD31-2E5D-94B9-4B8531C41E43}"/>
          </ac:spMkLst>
        </pc:spChg>
        <pc:spChg chg="mod">
          <ac:chgData name="Leventhal, Brian C - leventbc" userId="3adb2060-2beb-4a7d-9680-0848e8f14df8" providerId="ADAL" clId="{897B6EB4-92D0-4C52-A645-C5961DAEE536}" dt="2022-07-13T16:48:57.971" v="393"/>
          <ac:spMkLst>
            <pc:docMk/>
            <pc:sldMk cId="4153757410" sldId="277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897B6EB4-92D0-4C52-A645-C5961DAEE536}" dt="2022-07-13T16:49:17.831" v="396" actId="1076"/>
          <ac:spMkLst>
            <pc:docMk/>
            <pc:sldMk cId="4153757410" sldId="277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897B6EB4-92D0-4C52-A645-C5961DAEE536}" dt="2022-07-13T17:06:36.380" v="971" actId="20577"/>
          <ac:spMkLst>
            <pc:docMk/>
            <pc:sldMk cId="4153757410" sldId="277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897B6EB4-92D0-4C52-A645-C5961DAEE536}" dt="2022-07-13T16:48:05.605" v="379"/>
          <ac:spMkLst>
            <pc:docMk/>
            <pc:sldMk cId="4153757410" sldId="277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897B6EB4-92D0-4C52-A645-C5961DAEE536}" dt="2022-07-13T16:49:51.294" v="401" actId="403"/>
          <ac:spMkLst>
            <pc:docMk/>
            <pc:sldMk cId="4153757410" sldId="277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897B6EB4-92D0-4C52-A645-C5961DAEE536}" dt="2022-07-13T16:48:36.313" v="387"/>
          <ac:spMkLst>
            <pc:docMk/>
            <pc:sldMk cId="4153757410" sldId="277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897B6EB4-92D0-4C52-A645-C5961DAEE536}" dt="2022-07-13T16:49:26.552" v="397" actId="1076"/>
          <ac:spMkLst>
            <pc:docMk/>
            <pc:sldMk cId="4153757410" sldId="277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897B6EB4-92D0-4C52-A645-C5961DAEE536}" dt="2022-07-13T16:47:56.129" v="377"/>
          <ac:spMkLst>
            <pc:docMk/>
            <pc:sldMk cId="4153757410" sldId="277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897B6EB4-92D0-4C52-A645-C5961DAEE536}" dt="2022-07-13T16:49:36.160" v="399" actId="1076"/>
          <ac:spMkLst>
            <pc:docMk/>
            <pc:sldMk cId="4153757410" sldId="277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897B6EB4-92D0-4C52-A645-C5961DAEE536}" dt="2022-07-13T16:49:30.546" v="398" actId="1076"/>
          <ac:spMkLst>
            <pc:docMk/>
            <pc:sldMk cId="4153757410" sldId="277"/>
            <ac:spMk id="52" creationId="{08016A90-AC8F-C13E-B551-9F9EC76381D3}"/>
          </ac:spMkLst>
        </pc:spChg>
      </pc:sldChg>
      <pc:sldChg chg="addSp modSp add mod">
        <pc:chgData name="Leventhal, Brian C - leventbc" userId="3adb2060-2beb-4a7d-9680-0848e8f14df8" providerId="ADAL" clId="{897B6EB4-92D0-4C52-A645-C5961DAEE536}" dt="2022-09-05T17:59:36.680" v="976" actId="20577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897B6EB4-92D0-4C52-A645-C5961DAEE536}" dt="2022-07-13T16:54:47.425" v="436" actId="404"/>
          <ac:spMkLst>
            <pc:docMk/>
            <pc:sldMk cId="1967798868" sldId="338"/>
            <ac:spMk id="2" creationId="{B750F6FA-DEE7-172C-1D05-BFD881CD60D8}"/>
          </ac:spMkLst>
        </pc:spChg>
        <pc:spChg chg="mod">
          <ac:chgData name="Leventhal, Brian C - leventbc" userId="3adb2060-2beb-4a7d-9680-0848e8f14df8" providerId="ADAL" clId="{897B6EB4-92D0-4C52-A645-C5961DAEE536}" dt="2022-09-05T17:59:36.680" v="976" actId="20577"/>
          <ac:spMkLst>
            <pc:docMk/>
            <pc:sldMk cId="1967798868" sldId="338"/>
            <ac:spMk id="3" creationId="{07149D18-8AAB-CEBE-1B50-BAC385E67F0A}"/>
          </ac:spMkLst>
        </pc:spChg>
        <pc:spChg chg="add mod">
          <ac:chgData name="Leventhal, Brian C - leventbc" userId="3adb2060-2beb-4a7d-9680-0848e8f14df8" providerId="ADAL" clId="{897B6EB4-92D0-4C52-A645-C5961DAEE536}" dt="2022-07-13T16:55:20.596" v="439"/>
          <ac:spMkLst>
            <pc:docMk/>
            <pc:sldMk cId="1967798868" sldId="338"/>
            <ac:spMk id="5" creationId="{4D3ECB5C-ADF3-BB3D-8419-DFAF8425E38A}"/>
          </ac:spMkLst>
        </pc:spChg>
      </pc:sldChg>
      <pc:sldChg chg="new del ord">
        <pc:chgData name="Leventhal, Brian C - leventbc" userId="3adb2060-2beb-4a7d-9680-0848e8f14df8" providerId="ADAL" clId="{897B6EB4-92D0-4C52-A645-C5961DAEE536}" dt="2022-07-13T16:56:30.076" v="477" actId="47"/>
        <pc:sldMkLst>
          <pc:docMk/>
          <pc:sldMk cId="1734001090" sldId="339"/>
        </pc:sldMkLst>
      </pc:sldChg>
      <pc:sldMasterChg chg="modSldLayout">
        <pc:chgData name="Leventhal, Brian C - leventbc" userId="3adb2060-2beb-4a7d-9680-0848e8f14df8" providerId="ADAL" clId="{897B6EB4-92D0-4C52-A645-C5961DAEE536}" dt="2022-07-13T17:04:24.924" v="896" actId="1076"/>
        <pc:sldMasterMkLst>
          <pc:docMk/>
          <pc:sldMasterMk cId="415177996" sldId="2147483648"/>
        </pc:sldMasterMkLst>
        <pc:sldLayoutChg chg="delSp modSp mod">
          <pc:chgData name="Leventhal, Brian C - leventbc" userId="3adb2060-2beb-4a7d-9680-0848e8f14df8" providerId="ADAL" clId="{897B6EB4-92D0-4C52-A645-C5961DAEE536}" dt="2022-07-13T17:04:24.924" v="896" actId="1076"/>
          <pc:sldLayoutMkLst>
            <pc:docMk/>
            <pc:sldMasterMk cId="415177996" sldId="2147483648"/>
            <pc:sldLayoutMk cId="1818947083" sldId="2147483657"/>
          </pc:sldLayoutMkLst>
          <pc:spChg chg="mod">
            <ac:chgData name="Leventhal, Brian C - leventbc" userId="3adb2060-2beb-4a7d-9680-0848e8f14df8" providerId="ADAL" clId="{897B6EB4-92D0-4C52-A645-C5961DAEE536}" dt="2022-07-13T17:04:24.924" v="896" actId="1076"/>
            <ac:spMkLst>
              <pc:docMk/>
              <pc:sldMasterMk cId="415177996" sldId="2147483648"/>
              <pc:sldLayoutMk cId="1818947083" sldId="2147483657"/>
              <ac:spMk id="2" creationId="{CE9BDB89-A471-4178-BB17-EF4636CE2590}"/>
            </ac:spMkLst>
          </pc:spChg>
          <pc:spChg chg="del">
            <ac:chgData name="Leventhal, Brian C - leventbc" userId="3adb2060-2beb-4a7d-9680-0848e8f14df8" providerId="ADAL" clId="{897B6EB4-92D0-4C52-A645-C5961DAEE536}" dt="2022-07-13T17:04:13.675" v="893" actId="478"/>
            <ac:spMkLst>
              <pc:docMk/>
              <pc:sldMasterMk cId="415177996" sldId="2147483648"/>
              <pc:sldLayoutMk cId="1818947083" sldId="2147483657"/>
              <ac:spMk id="21" creationId="{C4B4F0A8-0DC0-4AF9-B547-4513CD05FB2D}"/>
            </ac:spMkLst>
          </pc:spChg>
          <pc:spChg chg="del">
            <ac:chgData name="Leventhal, Brian C - leventbc" userId="3adb2060-2beb-4a7d-9680-0848e8f14df8" providerId="ADAL" clId="{897B6EB4-92D0-4C52-A645-C5961DAEE536}" dt="2022-07-13T17:04:15.279" v="894" actId="478"/>
            <ac:spMkLst>
              <pc:docMk/>
              <pc:sldMasterMk cId="415177996" sldId="2147483648"/>
              <pc:sldLayoutMk cId="1818947083" sldId="2147483657"/>
              <ac:spMk id="22" creationId="{6847C5B4-C251-4B43-AE56-44B486633892}"/>
            </ac:spMkLst>
          </pc:spChg>
          <pc:spChg chg="mod">
            <ac:chgData name="Leventhal, Brian C - leventbc" userId="3adb2060-2beb-4a7d-9680-0848e8f14df8" providerId="ADAL" clId="{897B6EB4-92D0-4C52-A645-C5961DAEE536}" dt="2022-07-13T17:04:24.924" v="896" actId="1076"/>
            <ac:spMkLst>
              <pc:docMk/>
              <pc:sldMasterMk cId="415177996" sldId="2147483648"/>
              <pc:sldLayoutMk cId="1818947083" sldId="2147483657"/>
              <ac:spMk id="23" creationId="{41466F65-768A-48C7-AC81-A6C6030F625A}"/>
            </ac:spMkLst>
          </pc:spChg>
          <pc:grpChg chg="del">
            <ac:chgData name="Leventhal, Brian C - leventbc" userId="3adb2060-2beb-4a7d-9680-0848e8f14df8" providerId="ADAL" clId="{897B6EB4-92D0-4C52-A645-C5961DAEE536}" dt="2022-07-13T17:04:16.235" v="895" actId="478"/>
            <ac:grpSpMkLst>
              <pc:docMk/>
              <pc:sldMasterMk cId="415177996" sldId="2147483648"/>
              <pc:sldLayoutMk cId="1818947083" sldId="2147483657"/>
              <ac:grpSpMk id="42" creationId="{2119B826-BA9A-4AB6-9B01-9C48A123861D}"/>
            </ac:grpSpMkLst>
          </pc:grpChg>
        </pc:sldLayoutChg>
      </pc:sldMasterChg>
    </pc:docChg>
  </pc:docChgLst>
  <pc:docChgLst>
    <pc:chgData name="Leventhal, Brian C - leventbc" userId="3adb2060-2beb-4a7d-9680-0848e8f14df8" providerId="ADAL" clId="{F1487AA8-04F9-4333-8CF1-170D28BFEF39}"/>
    <pc:docChg chg="undo custSel addSld modSld">
      <pc:chgData name="Leventhal, Brian C - leventbc" userId="3adb2060-2beb-4a7d-9680-0848e8f14df8" providerId="ADAL" clId="{F1487AA8-04F9-4333-8CF1-170D28BFEF39}" dt="2022-10-19T12:09:18.312" v="118" actId="478"/>
      <pc:docMkLst>
        <pc:docMk/>
      </pc:docMkLst>
      <pc:sldChg chg="modSp mod">
        <pc:chgData name="Leventhal, Brian C - leventbc" userId="3adb2060-2beb-4a7d-9680-0848e8f14df8" providerId="ADAL" clId="{F1487AA8-04F9-4333-8CF1-170D28BFEF39}" dt="2022-10-19T11:20:46.586" v="61" actId="1076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F1487AA8-04F9-4333-8CF1-170D28BFEF39}" dt="2022-10-19T11:18:42.591" v="46"/>
          <ac:spMkLst>
            <pc:docMk/>
            <pc:sldMk cId="2322221250" sldId="275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1487AA8-04F9-4333-8CF1-170D28BFEF39}" dt="2022-10-19T11:19:01.763" v="50" actId="1076"/>
          <ac:spMkLst>
            <pc:docMk/>
            <pc:sldMk cId="2322221250" sldId="275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1487AA8-04F9-4333-8CF1-170D28BFEF39}" dt="2022-10-19T11:19:58.074" v="52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1487AA8-04F9-4333-8CF1-170D28BFEF39}" dt="2022-10-19T11:17:47.688" v="34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1487AA8-04F9-4333-8CF1-170D28BFEF39}" dt="2022-10-19T11:18:01.639" v="36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1487AA8-04F9-4333-8CF1-170D28BFEF39}" dt="2022-10-19T11:20:13.666" v="54" actId="1076"/>
          <ac:spMkLst>
            <pc:docMk/>
            <pc:sldMk cId="2322221250" sldId="275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1487AA8-04F9-4333-8CF1-170D28BFEF39}" dt="2022-10-19T11:20:31.648" v="58"/>
          <ac:spMkLst>
            <pc:docMk/>
            <pc:sldMk cId="2322221250" sldId="275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1487AA8-04F9-4333-8CF1-170D28BFEF39}" dt="2022-10-19T11:18:30.073" v="43" actId="1076"/>
          <ac:spMkLst>
            <pc:docMk/>
            <pc:sldMk cId="2322221250" sldId="275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1487AA8-04F9-4333-8CF1-170D28BFEF39}" dt="2022-10-19T11:20:46.586" v="61" actId="1076"/>
          <ac:spMkLst>
            <pc:docMk/>
            <pc:sldMk cId="2322221250" sldId="275"/>
            <ac:spMk id="52" creationId="{08016A90-AC8F-C13E-B551-9F9EC76381D3}"/>
          </ac:spMkLst>
        </pc:spChg>
      </pc:sldChg>
      <pc:sldChg chg="modSp mod">
        <pc:chgData name="Leventhal, Brian C - leventbc" userId="3adb2060-2beb-4a7d-9680-0848e8f14df8" providerId="ADAL" clId="{F1487AA8-04F9-4333-8CF1-170D28BFEF39}" dt="2022-10-19T11:17:24.239" v="32" actId="1076"/>
        <pc:sldMkLst>
          <pc:docMk/>
          <pc:sldMk cId="2409825818" sldId="276"/>
        </pc:sldMkLst>
        <pc:spChg chg="mod">
          <ac:chgData name="Leventhal, Brian C - leventbc" userId="3adb2060-2beb-4a7d-9680-0848e8f14df8" providerId="ADAL" clId="{F1487AA8-04F9-4333-8CF1-170D28BFEF39}" dt="2022-10-19T11:15:17.989" v="11" actId="1076"/>
          <ac:spMkLst>
            <pc:docMk/>
            <pc:sldMk cId="2409825818" sldId="276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1487AA8-04F9-4333-8CF1-170D28BFEF39}" dt="2022-10-19T11:15:12.173" v="9"/>
          <ac:spMkLst>
            <pc:docMk/>
            <pc:sldMk cId="2409825818" sldId="276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F1487AA8-04F9-4333-8CF1-170D28BFEF39}" dt="2022-10-18T17:32:50.681" v="1"/>
          <ac:spMkLst>
            <pc:docMk/>
            <pc:sldMk cId="2409825818" sldId="276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F1487AA8-04F9-4333-8CF1-170D28BFEF39}" dt="2022-10-18T17:32:50.681" v="1"/>
          <ac:spMkLst>
            <pc:docMk/>
            <pc:sldMk cId="2409825818" sldId="276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F1487AA8-04F9-4333-8CF1-170D28BFEF39}" dt="2022-10-19T11:15:46.861" v="14"/>
          <ac:spMkLst>
            <pc:docMk/>
            <pc:sldMk cId="2409825818" sldId="276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F1487AA8-04F9-4333-8CF1-170D28BFEF39}" dt="2022-10-18T17:32:50.681" v="1"/>
          <ac:spMkLst>
            <pc:docMk/>
            <pc:sldMk cId="2409825818" sldId="276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1487AA8-04F9-4333-8CF1-170D28BFEF39}" dt="2022-10-18T17:33:09.831" v="5" actId="114"/>
          <ac:spMkLst>
            <pc:docMk/>
            <pc:sldMk cId="2409825818" sldId="276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F1487AA8-04F9-4333-8CF1-170D28BFEF39}" dt="2022-10-19T11:16:25.676" v="24"/>
          <ac:spMkLst>
            <pc:docMk/>
            <pc:sldMk cId="2409825818" sldId="276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F1487AA8-04F9-4333-8CF1-170D28BFEF39}" dt="2022-10-19T11:16:01.287" v="16"/>
          <ac:spMkLst>
            <pc:docMk/>
            <pc:sldMk cId="2409825818" sldId="276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1487AA8-04F9-4333-8CF1-170D28BFEF39}" dt="2022-10-19T11:16:02.243" v="17" actId="20577"/>
          <ac:spMkLst>
            <pc:docMk/>
            <pc:sldMk cId="2409825818" sldId="276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F1487AA8-04F9-4333-8CF1-170D28BFEF39}" dt="2022-10-19T11:16:57.202" v="30"/>
          <ac:spMkLst>
            <pc:docMk/>
            <pc:sldMk cId="2409825818" sldId="276"/>
            <ac:spMk id="46" creationId="{9E47718D-69E7-FE61-563F-D2151096004D}"/>
          </ac:spMkLst>
        </pc:spChg>
        <pc:spChg chg="mod">
          <ac:chgData name="Leventhal, Brian C - leventbc" userId="3adb2060-2beb-4a7d-9680-0848e8f14df8" providerId="ADAL" clId="{F1487AA8-04F9-4333-8CF1-170D28BFEF39}" dt="2022-10-19T11:16:35.852" v="26"/>
          <ac:spMkLst>
            <pc:docMk/>
            <pc:sldMk cId="2409825818" sldId="276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1487AA8-04F9-4333-8CF1-170D28BFEF39}" dt="2022-10-19T11:16:36.739" v="27" actId="20577"/>
          <ac:spMkLst>
            <pc:docMk/>
            <pc:sldMk cId="2409825818" sldId="276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F1487AA8-04F9-4333-8CF1-170D28BFEF39}" dt="2022-10-19T11:17:15.578" v="31"/>
          <ac:spMkLst>
            <pc:docMk/>
            <pc:sldMk cId="2409825818" sldId="276"/>
            <ac:spMk id="53" creationId="{AE056908-0027-2E23-2597-92AF0EB1E1CC}"/>
          </ac:spMkLst>
        </pc:spChg>
        <pc:grpChg chg="mod">
          <ac:chgData name="Leventhal, Brian C - leventbc" userId="3adb2060-2beb-4a7d-9680-0848e8f14df8" providerId="ADAL" clId="{F1487AA8-04F9-4333-8CF1-170D28BFEF39}" dt="2022-10-19T11:15:26.164" v="12" actId="1076"/>
          <ac:grpSpMkLst>
            <pc:docMk/>
            <pc:sldMk cId="2409825818" sldId="276"/>
            <ac:grpSpMk id="23" creationId="{1F27A348-AE73-4759-A176-DA02C2101BCC}"/>
          </ac:grpSpMkLst>
        </pc:grpChg>
        <pc:grpChg chg="mod">
          <ac:chgData name="Leventhal, Brian C - leventbc" userId="3adb2060-2beb-4a7d-9680-0848e8f14df8" providerId="ADAL" clId="{F1487AA8-04F9-4333-8CF1-170D28BFEF39}" dt="2022-10-19T11:16:09.353" v="18" actId="1076"/>
          <ac:grpSpMkLst>
            <pc:docMk/>
            <pc:sldMk cId="2409825818" sldId="276"/>
            <ac:grpSpMk id="29" creationId="{937AB92C-56A0-4DAE-A0B4-19DA1F80DCB3}"/>
          </ac:grpSpMkLst>
        </pc:grpChg>
        <pc:grpChg chg="mod">
          <ac:chgData name="Leventhal, Brian C - leventbc" userId="3adb2060-2beb-4a7d-9680-0848e8f14df8" providerId="ADAL" clId="{F1487AA8-04F9-4333-8CF1-170D28BFEF39}" dt="2022-10-19T11:16:42.802" v="28" actId="1076"/>
          <ac:grpSpMkLst>
            <pc:docMk/>
            <pc:sldMk cId="2409825818" sldId="276"/>
            <ac:grpSpMk id="45" creationId="{DB2EEDD4-EF64-41F2-A575-A4724FFB364F}"/>
          </ac:grpSpMkLst>
        </pc:grpChg>
        <pc:grpChg chg="mod">
          <ac:chgData name="Leventhal, Brian C - leventbc" userId="3adb2060-2beb-4a7d-9680-0848e8f14df8" providerId="ADAL" clId="{F1487AA8-04F9-4333-8CF1-170D28BFEF39}" dt="2022-10-19T11:17:24.239" v="32" actId="1076"/>
          <ac:grpSpMkLst>
            <pc:docMk/>
            <pc:sldMk cId="2409825818" sldId="276"/>
            <ac:grpSpMk id="49" creationId="{124D706F-B23C-78B1-661D-9853BA78A6BF}"/>
          </ac:grpSpMkLst>
        </pc:grpChg>
        <pc:grpChg chg="mod">
          <ac:chgData name="Leventhal, Brian C - leventbc" userId="3adb2060-2beb-4a7d-9680-0848e8f14df8" providerId="ADAL" clId="{F1487AA8-04F9-4333-8CF1-170D28BFEF39}" dt="2022-10-18T17:32:50.681" v="1"/>
          <ac:grpSpMkLst>
            <pc:docMk/>
            <pc:sldMk cId="2409825818" sldId="276"/>
            <ac:grpSpMk id="50" creationId="{668DB86D-2A6B-4174-93BD-2E026200D7CA}"/>
          </ac:grpSpMkLst>
        </pc:grpChg>
      </pc:sldChg>
      <pc:sldChg chg="modSp mod">
        <pc:chgData name="Leventhal, Brian C - leventbc" userId="3adb2060-2beb-4a7d-9680-0848e8f14df8" providerId="ADAL" clId="{F1487AA8-04F9-4333-8CF1-170D28BFEF39}" dt="2022-10-19T11:29:18.290" v="109"/>
        <pc:sldMkLst>
          <pc:docMk/>
          <pc:sldMk cId="4153757410" sldId="277"/>
        </pc:sldMkLst>
        <pc:spChg chg="mod">
          <ac:chgData name="Leventhal, Brian C - leventbc" userId="3adb2060-2beb-4a7d-9680-0848e8f14df8" providerId="ADAL" clId="{F1487AA8-04F9-4333-8CF1-170D28BFEF39}" dt="2022-10-19T11:29:18.290" v="109"/>
          <ac:spMkLst>
            <pc:docMk/>
            <pc:sldMk cId="4153757410" sldId="277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F1487AA8-04F9-4333-8CF1-170D28BFEF39}" dt="2022-10-19T11:24:04.711" v="69"/>
          <ac:spMkLst>
            <pc:docMk/>
            <pc:sldMk cId="4153757410" sldId="277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1487AA8-04F9-4333-8CF1-170D28BFEF39}" dt="2022-10-19T11:24:24.623" v="72" actId="1076"/>
          <ac:spMkLst>
            <pc:docMk/>
            <pc:sldMk cId="4153757410" sldId="277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1487AA8-04F9-4333-8CF1-170D28BFEF39}" dt="2022-10-19T11:24:34.297" v="74"/>
          <ac:spMkLst>
            <pc:docMk/>
            <pc:sldMk cId="4153757410" sldId="277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1487AA8-04F9-4333-8CF1-170D28BFEF39}" dt="2022-10-19T11:21:06.429" v="63"/>
          <ac:spMkLst>
            <pc:docMk/>
            <pc:sldMk cId="4153757410" sldId="277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1487AA8-04F9-4333-8CF1-170D28BFEF39}" dt="2022-10-19T11:25:03.025" v="79"/>
          <ac:spMkLst>
            <pc:docMk/>
            <pc:sldMk cId="4153757410" sldId="277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1487AA8-04F9-4333-8CF1-170D28BFEF39}" dt="2022-10-19T11:25:59.489" v="83" actId="403"/>
          <ac:spMkLst>
            <pc:docMk/>
            <pc:sldMk cId="4153757410" sldId="277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1487AA8-04F9-4333-8CF1-170D28BFEF39}" dt="2022-10-19T11:22:38.222" v="65"/>
          <ac:spMkLst>
            <pc:docMk/>
            <pc:sldMk cId="4153757410" sldId="277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1487AA8-04F9-4333-8CF1-170D28BFEF39}" dt="2022-10-19T11:25:52.757" v="82" actId="1076"/>
          <ac:spMkLst>
            <pc:docMk/>
            <pc:sldMk cId="4153757410" sldId="277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1487AA8-04F9-4333-8CF1-170D28BFEF39}" dt="2022-10-19T11:23:22.253" v="67" actId="1076"/>
          <ac:spMkLst>
            <pc:docMk/>
            <pc:sldMk cId="4153757410" sldId="277"/>
            <ac:spMk id="52" creationId="{08016A90-AC8F-C13E-B551-9F9EC76381D3}"/>
          </ac:spMkLst>
        </pc:spChg>
      </pc:sldChg>
      <pc:sldChg chg="delSp modSp mod delAnim">
        <pc:chgData name="Leventhal, Brian C - leventbc" userId="3adb2060-2beb-4a7d-9680-0848e8f14df8" providerId="ADAL" clId="{F1487AA8-04F9-4333-8CF1-170D28BFEF39}" dt="2022-10-19T12:09:18.312" v="118" actId="478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F1487AA8-04F9-4333-8CF1-170D28BFEF39}" dt="2022-10-19T12:09:15.652" v="117" actId="6549"/>
          <ac:spMkLst>
            <pc:docMk/>
            <pc:sldMk cId="1967798868" sldId="338"/>
            <ac:spMk id="3" creationId="{07149D18-8AAB-CEBE-1B50-BAC385E67F0A}"/>
          </ac:spMkLst>
        </pc:spChg>
        <pc:picChg chg="del">
          <ac:chgData name="Leventhal, Brian C - leventbc" userId="3adb2060-2beb-4a7d-9680-0848e8f14df8" providerId="ADAL" clId="{F1487AA8-04F9-4333-8CF1-170D28BFEF39}" dt="2022-10-19T12:09:18.312" v="118" actId="478"/>
          <ac:picMkLst>
            <pc:docMk/>
            <pc:sldMk cId="1967798868" sldId="338"/>
            <ac:picMk id="4" creationId="{3607A7C0-746C-70AE-33F7-5D329664DABC}"/>
          </ac:picMkLst>
        </pc:picChg>
      </pc:sldChg>
      <pc:sldChg chg="modSp add mod">
        <pc:chgData name="Leventhal, Brian C - leventbc" userId="3adb2060-2beb-4a7d-9680-0848e8f14df8" providerId="ADAL" clId="{F1487AA8-04F9-4333-8CF1-170D28BFEF39}" dt="2022-10-19T11:29:22.284" v="111" actId="20577"/>
        <pc:sldMkLst>
          <pc:docMk/>
          <pc:sldMk cId="41910609" sldId="339"/>
        </pc:sldMkLst>
        <pc:spChg chg="mod">
          <ac:chgData name="Leventhal, Brian C - leventbc" userId="3adb2060-2beb-4a7d-9680-0848e8f14df8" providerId="ADAL" clId="{F1487AA8-04F9-4333-8CF1-170D28BFEF39}" dt="2022-10-19T11:29:06.683" v="108"/>
          <ac:spMkLst>
            <pc:docMk/>
            <pc:sldMk cId="41910609" sldId="339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F1487AA8-04F9-4333-8CF1-170D28BFEF39}" dt="2022-10-19T11:28:59.486" v="107"/>
          <ac:spMkLst>
            <pc:docMk/>
            <pc:sldMk cId="41910609" sldId="339"/>
            <ac:spMk id="19" creationId="{A6C258C3-FD31-2E5D-94B9-4B8531C41E43}"/>
          </ac:spMkLst>
        </pc:spChg>
        <pc:spChg chg="mod">
          <ac:chgData name="Leventhal, Brian C - leventbc" userId="3adb2060-2beb-4a7d-9680-0848e8f14df8" providerId="ADAL" clId="{F1487AA8-04F9-4333-8CF1-170D28BFEF39}" dt="2022-10-19T11:27:29.062" v="93"/>
          <ac:spMkLst>
            <pc:docMk/>
            <pc:sldMk cId="41910609" sldId="339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1487AA8-04F9-4333-8CF1-170D28BFEF39}" dt="2022-10-19T11:27:54.482" v="96" actId="1076"/>
          <ac:spMkLst>
            <pc:docMk/>
            <pc:sldMk cId="41910609" sldId="339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1487AA8-04F9-4333-8CF1-170D28BFEF39}" dt="2022-10-19T11:29:22.284" v="111" actId="20577"/>
          <ac:spMkLst>
            <pc:docMk/>
            <pc:sldMk cId="41910609" sldId="339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F1487AA8-04F9-4333-8CF1-170D28BFEF39}" dt="2022-10-19T11:28:06.644" v="98"/>
          <ac:spMkLst>
            <pc:docMk/>
            <pc:sldMk cId="41910609" sldId="339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1487AA8-04F9-4333-8CF1-170D28BFEF39}" dt="2022-10-19T11:26:31.541" v="86"/>
          <ac:spMkLst>
            <pc:docMk/>
            <pc:sldMk cId="41910609" sldId="339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1487AA8-04F9-4333-8CF1-170D28BFEF39}" dt="2022-10-19T11:28:32.928" v="103"/>
          <ac:spMkLst>
            <pc:docMk/>
            <pc:sldMk cId="41910609" sldId="339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1487AA8-04F9-4333-8CF1-170D28BFEF39}" dt="2022-10-19T11:28:24.440" v="101" actId="1076"/>
          <ac:spMkLst>
            <pc:docMk/>
            <pc:sldMk cId="41910609" sldId="339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1487AA8-04F9-4333-8CF1-170D28BFEF39}" dt="2022-10-19T11:26:45.484" v="88"/>
          <ac:spMkLst>
            <pc:docMk/>
            <pc:sldMk cId="41910609" sldId="339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1487AA8-04F9-4333-8CF1-170D28BFEF39}" dt="2022-10-19T11:28:48.370" v="106" actId="1076"/>
          <ac:spMkLst>
            <pc:docMk/>
            <pc:sldMk cId="41910609" sldId="339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1487AA8-04F9-4333-8CF1-170D28BFEF39}" dt="2022-10-19T11:27:13.340" v="91" actId="1076"/>
          <ac:spMkLst>
            <pc:docMk/>
            <pc:sldMk cId="41910609" sldId="339"/>
            <ac:spMk id="52" creationId="{08016A90-AC8F-C13E-B551-9F9EC76381D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D0E6C-5147-492D-9E60-E6299BE8651C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E9C75-C037-4BB4-AA1C-F81A8AF68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498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01BBF77-3A95-4442-9A2B-24529228E5C7}"/>
              </a:ext>
            </a:extLst>
          </p:cNvPr>
          <p:cNvSpPr/>
          <p:nvPr userDrawn="1"/>
        </p:nvSpPr>
        <p:spPr>
          <a:xfrm>
            <a:off x="382386" y="501649"/>
            <a:ext cx="7198822" cy="5616517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9BDB89-A471-4178-BB17-EF4636CE25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9848" y="648393"/>
            <a:ext cx="6966065" cy="5386647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5EDC00-EFCA-449D-8374-248FD9A967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80466" y="1413164"/>
            <a:ext cx="4062152" cy="3402676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BC4D0-D59F-4165-B444-18444740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299" y="6356350"/>
            <a:ext cx="872836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A1694-7F7F-427A-999D-310B3C834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1F0D-C38E-42DC-9614-8A91EF0A0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248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oice C Correc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24">
            <a:extLst>
              <a:ext uri="{FF2B5EF4-FFF2-40B4-BE49-F238E27FC236}">
                <a16:creationId xmlns:a16="http://schemas.microsoft.com/office/drawing/2014/main" id="{884DC109-89BF-1B8B-8F9D-E7D1A83667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74778" y="5292007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 Explanation </a:t>
            </a:r>
          </a:p>
        </p:txBody>
      </p:sp>
      <p:sp>
        <p:nvSpPr>
          <p:cNvPr id="36" name="Text Placeholder 24">
            <a:extLst>
              <a:ext uri="{FF2B5EF4-FFF2-40B4-BE49-F238E27FC236}">
                <a16:creationId xmlns:a16="http://schemas.microsoft.com/office/drawing/2014/main" id="{83616C37-9BBA-D188-E0D9-4F1EED64EC4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74778" y="5292007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</a:t>
            </a:r>
          </a:p>
        </p:txBody>
      </p:sp>
      <p:sp>
        <p:nvSpPr>
          <p:cNvPr id="27" name="Text Placeholder 24">
            <a:extLst>
              <a:ext uri="{FF2B5EF4-FFF2-40B4-BE49-F238E27FC236}">
                <a16:creationId xmlns:a16="http://schemas.microsoft.com/office/drawing/2014/main" id="{7A87C8E0-DF2A-E8FB-BBE1-A4A3698C83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74778" y="3519035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 Explanation </a:t>
            </a:r>
          </a:p>
        </p:txBody>
      </p:sp>
      <p:sp>
        <p:nvSpPr>
          <p:cNvPr id="35" name="Text Placeholder 24">
            <a:extLst>
              <a:ext uri="{FF2B5EF4-FFF2-40B4-BE49-F238E27FC236}">
                <a16:creationId xmlns:a16="http://schemas.microsoft.com/office/drawing/2014/main" id="{273C4EAF-3E09-5CD7-05DB-0E2966D6B93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074778" y="351903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 Incorrect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996B049-8193-0180-9E99-D8DB1FF52E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778" y="4405521"/>
            <a:ext cx="7342632" cy="667512"/>
          </a:xfrm>
          <a:solidFill>
            <a:srgbClr val="92D05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Correct Explanation 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C679EB17-05A2-2B16-A2D5-D085A50BA1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74778" y="2583992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 Explanation </a:t>
            </a:r>
          </a:p>
        </p:txBody>
      </p:sp>
      <p:sp>
        <p:nvSpPr>
          <p:cNvPr id="34" name="Text Placeholder 24">
            <a:extLst>
              <a:ext uri="{FF2B5EF4-FFF2-40B4-BE49-F238E27FC236}">
                <a16:creationId xmlns:a16="http://schemas.microsoft.com/office/drawing/2014/main" id="{0329F152-30D8-366A-37E1-7F195F79583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74778" y="257863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</a:t>
            </a:r>
          </a:p>
        </p:txBody>
      </p:sp>
      <p:sp>
        <p:nvSpPr>
          <p:cNvPr id="33" name="Text Placeholder 24">
            <a:extLst>
              <a:ext uri="{FF2B5EF4-FFF2-40B4-BE49-F238E27FC236}">
                <a16:creationId xmlns:a16="http://schemas.microsoft.com/office/drawing/2014/main" id="{D399EDFD-E234-282E-A677-00932F68FA2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074778" y="4405521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Correct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FE2D86-61C1-EFAF-A4A2-53C8A68CA02F}"/>
              </a:ext>
            </a:extLst>
          </p:cNvPr>
          <p:cNvCxnSpPr>
            <a:cxnSpLocks/>
          </p:cNvCxnSpPr>
          <p:nvPr userDrawn="1"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CEA16A7-61F0-B05F-AE4D-CB718A2CAEF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98501" y="1254594"/>
            <a:ext cx="6846950" cy="775819"/>
          </a:xfrm>
        </p:spPr>
        <p:txBody>
          <a:bodyPr>
            <a:normAutofit/>
          </a:bodyPr>
          <a:lstStyle>
            <a:lvl1pPr marL="0" indent="0" algn="ctr">
              <a:buNone/>
              <a:defRPr sz="18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Question Text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43A248C-E430-4BA1-A06E-577291C80A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8617" y="1336796"/>
            <a:ext cx="482139" cy="61141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37614383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oice D Correc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996B049-8193-0180-9E99-D8DB1FF52E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778" y="5292007"/>
            <a:ext cx="7342632" cy="667512"/>
          </a:xfrm>
          <a:solidFill>
            <a:srgbClr val="92D05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Correct Explanation </a:t>
            </a:r>
          </a:p>
        </p:txBody>
      </p:sp>
      <p:sp>
        <p:nvSpPr>
          <p:cNvPr id="28" name="Text Placeholder 24">
            <a:extLst>
              <a:ext uri="{FF2B5EF4-FFF2-40B4-BE49-F238E27FC236}">
                <a16:creationId xmlns:a16="http://schemas.microsoft.com/office/drawing/2014/main" id="{884DC109-89BF-1B8B-8F9D-E7D1A83667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74778" y="4385295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 Explanation </a:t>
            </a:r>
          </a:p>
        </p:txBody>
      </p:sp>
      <p:sp>
        <p:nvSpPr>
          <p:cNvPr id="36" name="Text Placeholder 24">
            <a:extLst>
              <a:ext uri="{FF2B5EF4-FFF2-40B4-BE49-F238E27FC236}">
                <a16:creationId xmlns:a16="http://schemas.microsoft.com/office/drawing/2014/main" id="{83616C37-9BBA-D188-E0D9-4F1EED64EC4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74778" y="5292007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Correct</a:t>
            </a:r>
          </a:p>
        </p:txBody>
      </p:sp>
      <p:sp>
        <p:nvSpPr>
          <p:cNvPr id="27" name="Text Placeholder 24">
            <a:extLst>
              <a:ext uri="{FF2B5EF4-FFF2-40B4-BE49-F238E27FC236}">
                <a16:creationId xmlns:a16="http://schemas.microsoft.com/office/drawing/2014/main" id="{7A87C8E0-DF2A-E8FB-BBE1-A4A3698C83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74778" y="3519035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 Explanation </a:t>
            </a:r>
          </a:p>
        </p:txBody>
      </p:sp>
      <p:sp>
        <p:nvSpPr>
          <p:cNvPr id="35" name="Text Placeholder 24">
            <a:extLst>
              <a:ext uri="{FF2B5EF4-FFF2-40B4-BE49-F238E27FC236}">
                <a16:creationId xmlns:a16="http://schemas.microsoft.com/office/drawing/2014/main" id="{273C4EAF-3E09-5CD7-05DB-0E2966D6B93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074778" y="351903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 Incorrect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C679EB17-05A2-2B16-A2D5-D085A50BA1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74778" y="2583992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 Explanation </a:t>
            </a:r>
          </a:p>
        </p:txBody>
      </p:sp>
      <p:sp>
        <p:nvSpPr>
          <p:cNvPr id="34" name="Text Placeholder 24">
            <a:extLst>
              <a:ext uri="{FF2B5EF4-FFF2-40B4-BE49-F238E27FC236}">
                <a16:creationId xmlns:a16="http://schemas.microsoft.com/office/drawing/2014/main" id="{0329F152-30D8-366A-37E1-7F195F79583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74778" y="257863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</a:t>
            </a:r>
          </a:p>
        </p:txBody>
      </p:sp>
      <p:sp>
        <p:nvSpPr>
          <p:cNvPr id="33" name="Text Placeholder 24">
            <a:extLst>
              <a:ext uri="{FF2B5EF4-FFF2-40B4-BE49-F238E27FC236}">
                <a16:creationId xmlns:a16="http://schemas.microsoft.com/office/drawing/2014/main" id="{D399EDFD-E234-282E-A677-00932F68FA2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074778" y="438529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FE2D86-61C1-EFAF-A4A2-53C8A68CA02F}"/>
              </a:ext>
            </a:extLst>
          </p:cNvPr>
          <p:cNvCxnSpPr>
            <a:cxnSpLocks/>
          </p:cNvCxnSpPr>
          <p:nvPr userDrawn="1"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CEA16A7-61F0-B05F-AE4D-CB718A2CAEF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98501" y="1254594"/>
            <a:ext cx="6846950" cy="775819"/>
          </a:xfrm>
        </p:spPr>
        <p:txBody>
          <a:bodyPr>
            <a:normAutofit/>
          </a:bodyPr>
          <a:lstStyle>
            <a:lvl1pPr marL="0" indent="0" algn="ctr">
              <a:buNone/>
              <a:defRPr sz="18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Question Text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6CAEB63-4F6F-B0B3-F4F1-BECE6DDC83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4385" y="1336796"/>
            <a:ext cx="477249" cy="61141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171191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C9E78C2-E188-4607-B47F-1B2F9512F5FF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82BFEE-2FA0-4ED3-BD87-0AF8FD235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A7592-2DEE-49EB-BFE6-98857DC8A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1C60E3-FE40-452B-B96C-9011CB256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49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F359A-4AD2-44E0-B01C-D1BFA93A1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37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668655D-B4D6-40E1-9941-9C12C659BAB0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A3AB2-1836-41AA-B62F-0AEFBBDC0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FF7C8-2CA2-4B7D-89F8-2D478CDCBB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8131" y="1033420"/>
            <a:ext cx="5852157" cy="5226853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993543-0AA1-4595-894E-40E76104D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49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3CE3A4-AA57-4509-872D-63362638A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A9248C3-EF4E-4C33-B58F-1C3F67659DE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151714" y="1033420"/>
            <a:ext cx="5852157" cy="5226853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C9F7216-3633-4E7B-8249-99B6CED381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668" y="-1003242"/>
            <a:ext cx="3067050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876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14999AA-638C-441D-BFFC-C89C640BA7B2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E467B1-C4F9-4458-B5A6-226106D1F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E3644-C7F9-4370-BDED-F550103AB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D548BB-9753-4E72-AD12-17A23CA27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171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4BF7E3-DCD5-4821-9891-63D781205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3FC092-3150-4A16-BE6F-88FBA94F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1F0D-C38E-42DC-9614-8A91EF0A0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5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4BF7E3-DCD5-4821-9891-63D781205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3FC092-3150-4A16-BE6F-88FBA94F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8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rgbClr val="5E162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arallelogram 6">
            <a:extLst>
              <a:ext uri="{FF2B5EF4-FFF2-40B4-BE49-F238E27FC236}">
                <a16:creationId xmlns:a16="http://schemas.microsoft.com/office/drawing/2014/main" id="{41466F65-768A-48C7-AC81-A6C6030F625A}"/>
              </a:ext>
            </a:extLst>
          </p:cNvPr>
          <p:cNvSpPr/>
          <p:nvPr userDrawn="1"/>
        </p:nvSpPr>
        <p:spPr>
          <a:xfrm rot="5400000">
            <a:off x="4659673" y="-3943456"/>
            <a:ext cx="2675596" cy="10962004"/>
          </a:xfrm>
          <a:custGeom>
            <a:avLst/>
            <a:gdLst>
              <a:gd name="connsiteX0" fmla="*/ 0 w 10094011"/>
              <a:gd name="connsiteY0" fmla="*/ 1319746 h 1319746"/>
              <a:gd name="connsiteX1" fmla="*/ 556550 w 10094011"/>
              <a:gd name="connsiteY1" fmla="*/ 0 h 1319746"/>
              <a:gd name="connsiteX2" fmla="*/ 10094011 w 10094011"/>
              <a:gd name="connsiteY2" fmla="*/ 0 h 1319746"/>
              <a:gd name="connsiteX3" fmla="*/ 9537461 w 10094011"/>
              <a:gd name="connsiteY3" fmla="*/ 1319746 h 1319746"/>
              <a:gd name="connsiteX4" fmla="*/ 0 w 10094011"/>
              <a:gd name="connsiteY4" fmla="*/ 1319746 h 1319746"/>
              <a:gd name="connsiteX0" fmla="*/ 4017 w 10098028"/>
              <a:gd name="connsiteY0" fmla="*/ 1335649 h 1335649"/>
              <a:gd name="connsiteX1" fmla="*/ 0 w 10098028"/>
              <a:gd name="connsiteY1" fmla="*/ 0 h 1335649"/>
              <a:gd name="connsiteX2" fmla="*/ 10098028 w 10098028"/>
              <a:gd name="connsiteY2" fmla="*/ 15903 h 1335649"/>
              <a:gd name="connsiteX3" fmla="*/ 9541478 w 10098028"/>
              <a:gd name="connsiteY3" fmla="*/ 1335649 h 1335649"/>
              <a:gd name="connsiteX4" fmla="*/ 4017 w 10098028"/>
              <a:gd name="connsiteY4" fmla="*/ 1335649 h 1335649"/>
              <a:gd name="connsiteX0" fmla="*/ 0 w 10094011"/>
              <a:gd name="connsiteY0" fmla="*/ 1335649 h 1335649"/>
              <a:gd name="connsiteX1" fmla="*/ 2484 w 10094011"/>
              <a:gd name="connsiteY1" fmla="*/ 0 h 1335649"/>
              <a:gd name="connsiteX2" fmla="*/ 10094011 w 10094011"/>
              <a:gd name="connsiteY2" fmla="*/ 15903 h 1335649"/>
              <a:gd name="connsiteX3" fmla="*/ 9537461 w 10094011"/>
              <a:gd name="connsiteY3" fmla="*/ 1335649 h 1335649"/>
              <a:gd name="connsiteX4" fmla="*/ 0 w 10094011"/>
              <a:gd name="connsiteY4" fmla="*/ 1335649 h 1335649"/>
              <a:gd name="connsiteX0" fmla="*/ 0 w 10094011"/>
              <a:gd name="connsiteY0" fmla="*/ 1335649 h 1338628"/>
              <a:gd name="connsiteX1" fmla="*/ 2484 w 10094011"/>
              <a:gd name="connsiteY1" fmla="*/ 0 h 1338628"/>
              <a:gd name="connsiteX2" fmla="*/ 10094011 w 10094011"/>
              <a:gd name="connsiteY2" fmla="*/ 15903 h 1338628"/>
              <a:gd name="connsiteX3" fmla="*/ 8760072 w 10094011"/>
              <a:gd name="connsiteY3" fmla="*/ 1338628 h 1338628"/>
              <a:gd name="connsiteX4" fmla="*/ 0 w 10094011"/>
              <a:gd name="connsiteY4" fmla="*/ 1335649 h 1338628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180738"/>
              <a:gd name="connsiteY0" fmla="*/ 1335649 h 1340239"/>
              <a:gd name="connsiteX1" fmla="*/ 2484 w 10180738"/>
              <a:gd name="connsiteY1" fmla="*/ 0 h 1340239"/>
              <a:gd name="connsiteX2" fmla="*/ 10180738 w 10180738"/>
              <a:gd name="connsiteY2" fmla="*/ 6113 h 1340239"/>
              <a:gd name="connsiteX3" fmla="*/ 6063255 w 10180738"/>
              <a:gd name="connsiteY3" fmla="*/ 1340239 h 1340239"/>
              <a:gd name="connsiteX4" fmla="*/ 0 w 10180738"/>
              <a:gd name="connsiteY4" fmla="*/ 1335649 h 1340239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63255 w 10180738"/>
              <a:gd name="connsiteY3" fmla="*/ 1340239 h 1345744"/>
              <a:gd name="connsiteX4" fmla="*/ 0 w 10180738"/>
              <a:gd name="connsiteY4" fmla="*/ 1345744 h 1345744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00655 w 10180738"/>
              <a:gd name="connsiteY3" fmla="*/ 1345488 h 1345744"/>
              <a:gd name="connsiteX4" fmla="*/ 0 w 10180738"/>
              <a:gd name="connsiteY4" fmla="*/ 1345744 h 1345744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00655 w 10180738"/>
              <a:gd name="connsiteY3" fmla="*/ 1345488 h 1345744"/>
              <a:gd name="connsiteX4" fmla="*/ 0 w 10180738"/>
              <a:gd name="connsiteY4" fmla="*/ 1345744 h 1345744"/>
              <a:gd name="connsiteX0" fmla="*/ 0 w 10288052"/>
              <a:gd name="connsiteY0" fmla="*/ 1353360 h 1353360"/>
              <a:gd name="connsiteX1" fmla="*/ 2484 w 10288052"/>
              <a:gd name="connsiteY1" fmla="*/ 7616 h 1353360"/>
              <a:gd name="connsiteX2" fmla="*/ 10288052 w 10288052"/>
              <a:gd name="connsiteY2" fmla="*/ 0 h 1353360"/>
              <a:gd name="connsiteX3" fmla="*/ 6000655 w 10288052"/>
              <a:gd name="connsiteY3" fmla="*/ 1353104 h 1353360"/>
              <a:gd name="connsiteX4" fmla="*/ 0 w 10288052"/>
              <a:gd name="connsiteY4" fmla="*/ 1353360 h 1353360"/>
              <a:gd name="connsiteX0" fmla="*/ 0 w 10323822"/>
              <a:gd name="connsiteY0" fmla="*/ 1345744 h 1345744"/>
              <a:gd name="connsiteX1" fmla="*/ 2484 w 10323822"/>
              <a:gd name="connsiteY1" fmla="*/ 0 h 1345744"/>
              <a:gd name="connsiteX2" fmla="*/ 10323822 w 10323822"/>
              <a:gd name="connsiteY2" fmla="*/ 460 h 1345744"/>
              <a:gd name="connsiteX3" fmla="*/ 6000655 w 10323822"/>
              <a:gd name="connsiteY3" fmla="*/ 1345488 h 1345744"/>
              <a:gd name="connsiteX4" fmla="*/ 0 w 10323822"/>
              <a:gd name="connsiteY4" fmla="*/ 1345744 h 1345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23822" h="1345744">
                <a:moveTo>
                  <a:pt x="0" y="1345744"/>
                </a:moveTo>
                <a:lnTo>
                  <a:pt x="2484" y="0"/>
                </a:lnTo>
                <a:lnTo>
                  <a:pt x="10323822" y="460"/>
                </a:lnTo>
                <a:lnTo>
                  <a:pt x="6000655" y="1345488"/>
                </a:lnTo>
                <a:lnTo>
                  <a:pt x="0" y="1345744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rgbClr val="0C7776"/>
            </a:solidFill>
            <a:prstDash val="solid"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9BDB89-A471-4178-BB17-EF4636CE25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2395" y="382568"/>
            <a:ext cx="10429008" cy="1332830"/>
          </a:xfrm>
          <a:noFill/>
        </p:spPr>
        <p:txBody>
          <a:bodyPr anchor="ctr"/>
          <a:lstStyle>
            <a:lvl1pPr algn="r">
              <a:defRPr sz="4000">
                <a:solidFill>
                  <a:srgbClr val="6E2E40"/>
                </a:solidFill>
              </a:defRPr>
            </a:lvl1pPr>
          </a:lstStyle>
          <a:p>
            <a:r>
              <a:rPr lang="en-US" dirty="0"/>
              <a:t>Click to Edit Section Title</a:t>
            </a:r>
          </a:p>
        </p:txBody>
      </p:sp>
    </p:spTree>
    <p:extLst>
      <p:ext uri="{BB962C8B-B14F-4D97-AF65-F5344CB8AC3E}">
        <p14:creationId xmlns:p14="http://schemas.microsoft.com/office/powerpoint/2010/main" val="18189470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oice A Correc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24">
            <a:extLst>
              <a:ext uri="{FF2B5EF4-FFF2-40B4-BE49-F238E27FC236}">
                <a16:creationId xmlns:a16="http://schemas.microsoft.com/office/drawing/2014/main" id="{884DC109-89BF-1B8B-8F9D-E7D1A83667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74778" y="5292007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 Explanation </a:t>
            </a:r>
          </a:p>
        </p:txBody>
      </p:sp>
      <p:sp>
        <p:nvSpPr>
          <p:cNvPr id="36" name="Text Placeholder 24">
            <a:extLst>
              <a:ext uri="{FF2B5EF4-FFF2-40B4-BE49-F238E27FC236}">
                <a16:creationId xmlns:a16="http://schemas.microsoft.com/office/drawing/2014/main" id="{83616C37-9BBA-D188-E0D9-4F1EED64EC4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74778" y="5292007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</a:t>
            </a:r>
          </a:p>
        </p:txBody>
      </p:sp>
      <p:sp>
        <p:nvSpPr>
          <p:cNvPr id="27" name="Text Placeholder 24">
            <a:extLst>
              <a:ext uri="{FF2B5EF4-FFF2-40B4-BE49-F238E27FC236}">
                <a16:creationId xmlns:a16="http://schemas.microsoft.com/office/drawing/2014/main" id="{7A87C8E0-DF2A-E8FB-BBE1-A4A3698C83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74778" y="4364019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 Explanation </a:t>
            </a:r>
          </a:p>
        </p:txBody>
      </p:sp>
      <p:sp>
        <p:nvSpPr>
          <p:cNvPr id="35" name="Text Placeholder 24">
            <a:extLst>
              <a:ext uri="{FF2B5EF4-FFF2-40B4-BE49-F238E27FC236}">
                <a16:creationId xmlns:a16="http://schemas.microsoft.com/office/drawing/2014/main" id="{273C4EAF-3E09-5CD7-05DB-0E2966D6B93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074778" y="4364019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996B049-8193-0180-9E99-D8DB1FF52E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778" y="2614564"/>
            <a:ext cx="7342632" cy="667512"/>
          </a:xfrm>
          <a:solidFill>
            <a:srgbClr val="92D05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Correct Explanation 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C679EB17-05A2-2B16-A2D5-D085A50BA1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74778" y="3516250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 Incorrect Explanation </a:t>
            </a:r>
          </a:p>
        </p:txBody>
      </p:sp>
      <p:sp>
        <p:nvSpPr>
          <p:cNvPr id="34" name="Text Placeholder 24">
            <a:extLst>
              <a:ext uri="{FF2B5EF4-FFF2-40B4-BE49-F238E27FC236}">
                <a16:creationId xmlns:a16="http://schemas.microsoft.com/office/drawing/2014/main" id="{0329F152-30D8-366A-37E1-7F195F79583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74778" y="3507249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 Incorrect</a:t>
            </a:r>
          </a:p>
        </p:txBody>
      </p:sp>
      <p:sp>
        <p:nvSpPr>
          <p:cNvPr id="33" name="Text Placeholder 24">
            <a:extLst>
              <a:ext uri="{FF2B5EF4-FFF2-40B4-BE49-F238E27FC236}">
                <a16:creationId xmlns:a16="http://schemas.microsoft.com/office/drawing/2014/main" id="{D399EDFD-E234-282E-A677-00932F68FA2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074778" y="2605563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Correct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FE2D86-61C1-EFAF-A4A2-53C8A68CA02F}"/>
              </a:ext>
            </a:extLst>
          </p:cNvPr>
          <p:cNvCxnSpPr>
            <a:cxnSpLocks/>
          </p:cNvCxnSpPr>
          <p:nvPr userDrawn="1"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CEA16A7-61F0-B05F-AE4D-CB718A2CAEF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98501" y="1254594"/>
            <a:ext cx="6846950" cy="775819"/>
          </a:xfrm>
        </p:spPr>
        <p:txBody>
          <a:bodyPr>
            <a:normAutofit/>
          </a:bodyPr>
          <a:lstStyle>
            <a:lvl1pPr marL="0" indent="0" algn="ctr">
              <a:buNone/>
              <a:defRPr sz="18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Question Text</a:t>
            </a:r>
          </a:p>
        </p:txBody>
      </p:sp>
      <p:sp>
        <p:nvSpPr>
          <p:cNvPr id="37" name="Title 36">
            <a:extLst>
              <a:ext uri="{FF2B5EF4-FFF2-40B4-BE49-F238E27FC236}">
                <a16:creationId xmlns:a16="http://schemas.microsoft.com/office/drawing/2014/main" id="{CFBE335B-B4A1-ABC5-219F-1FC5B02630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8593" y="1336796"/>
            <a:ext cx="628834" cy="61141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6363172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oice B Correc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24">
            <a:extLst>
              <a:ext uri="{FF2B5EF4-FFF2-40B4-BE49-F238E27FC236}">
                <a16:creationId xmlns:a16="http://schemas.microsoft.com/office/drawing/2014/main" id="{884DC109-89BF-1B8B-8F9D-E7D1A83667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74778" y="5292007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 Explanation </a:t>
            </a:r>
          </a:p>
        </p:txBody>
      </p:sp>
      <p:sp>
        <p:nvSpPr>
          <p:cNvPr id="36" name="Text Placeholder 24">
            <a:extLst>
              <a:ext uri="{FF2B5EF4-FFF2-40B4-BE49-F238E27FC236}">
                <a16:creationId xmlns:a16="http://schemas.microsoft.com/office/drawing/2014/main" id="{83616C37-9BBA-D188-E0D9-4F1EED64EC4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74778" y="5292007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</a:t>
            </a:r>
          </a:p>
        </p:txBody>
      </p:sp>
      <p:sp>
        <p:nvSpPr>
          <p:cNvPr id="27" name="Text Placeholder 24">
            <a:extLst>
              <a:ext uri="{FF2B5EF4-FFF2-40B4-BE49-F238E27FC236}">
                <a16:creationId xmlns:a16="http://schemas.microsoft.com/office/drawing/2014/main" id="{7A87C8E0-DF2A-E8FB-BBE1-A4A3698C83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74778" y="4364019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 Explanation </a:t>
            </a:r>
          </a:p>
        </p:txBody>
      </p:sp>
      <p:sp>
        <p:nvSpPr>
          <p:cNvPr id="35" name="Text Placeholder 24">
            <a:extLst>
              <a:ext uri="{FF2B5EF4-FFF2-40B4-BE49-F238E27FC236}">
                <a16:creationId xmlns:a16="http://schemas.microsoft.com/office/drawing/2014/main" id="{273C4EAF-3E09-5CD7-05DB-0E2966D6B93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074778" y="4364019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996B049-8193-0180-9E99-D8DB1FF52E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778" y="3471327"/>
            <a:ext cx="7342632" cy="667512"/>
          </a:xfrm>
          <a:solidFill>
            <a:srgbClr val="92D05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Correct Explanation 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C679EB17-05A2-2B16-A2D5-D085A50BA1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74778" y="2583992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 Explanation </a:t>
            </a:r>
          </a:p>
        </p:txBody>
      </p:sp>
      <p:sp>
        <p:nvSpPr>
          <p:cNvPr id="34" name="Text Placeholder 24">
            <a:extLst>
              <a:ext uri="{FF2B5EF4-FFF2-40B4-BE49-F238E27FC236}">
                <a16:creationId xmlns:a16="http://schemas.microsoft.com/office/drawing/2014/main" id="{0329F152-30D8-366A-37E1-7F195F79583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74778" y="257863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</a:t>
            </a:r>
          </a:p>
        </p:txBody>
      </p:sp>
      <p:sp>
        <p:nvSpPr>
          <p:cNvPr id="33" name="Text Placeholder 24">
            <a:extLst>
              <a:ext uri="{FF2B5EF4-FFF2-40B4-BE49-F238E27FC236}">
                <a16:creationId xmlns:a16="http://schemas.microsoft.com/office/drawing/2014/main" id="{D399EDFD-E234-282E-A677-00932F68FA2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074778" y="3471327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 Correct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FE2D86-61C1-EFAF-A4A2-53C8A68CA02F}"/>
              </a:ext>
            </a:extLst>
          </p:cNvPr>
          <p:cNvCxnSpPr>
            <a:cxnSpLocks/>
          </p:cNvCxnSpPr>
          <p:nvPr userDrawn="1"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CEA16A7-61F0-B05F-AE4D-CB718A2CAEF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98501" y="1254594"/>
            <a:ext cx="6846950" cy="775819"/>
          </a:xfrm>
        </p:spPr>
        <p:txBody>
          <a:bodyPr>
            <a:normAutofit/>
          </a:bodyPr>
          <a:lstStyle>
            <a:lvl1pPr marL="0" indent="0" algn="ctr">
              <a:buNone/>
              <a:defRPr sz="18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Question Text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FC9BF1F-78A6-DFA0-1DB5-5DD85948E7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271" y="1336796"/>
            <a:ext cx="511478" cy="61141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120535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E16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DC5B9-0F23-4093-9730-D54ED808AF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3843" y="6356350"/>
            <a:ext cx="87228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AB43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2297AB-E074-4BBF-ADB9-96BBF73AE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128" y="205323"/>
            <a:ext cx="11494320" cy="6114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85CBF5-AA50-4F11-8FFE-22E92F834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9382" y="1105188"/>
            <a:ext cx="11649491" cy="50739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F3FDC-AA4C-4360-8747-9BDD5AF660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5370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AB432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77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FAB432"/>
          </a:solidFill>
          <a:latin typeface="Open Sans Semibold" panose="020B0706030804020204" pitchFamily="34" charset="0"/>
          <a:ea typeface="Open Sans Semibold" panose="020B0706030804020204" pitchFamily="34" charset="0"/>
          <a:cs typeface="Open Sans Semibold" panose="020B07060308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5" Type="http://schemas.openxmlformats.org/officeDocument/2006/relationships/slide" Target="slide3.xml"/><Relationship Id="rId4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Relationship Id="rId5" Type="http://schemas.openxmlformats.org/officeDocument/2006/relationships/slide" Target="slide4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emf"/><Relationship Id="rId5" Type="http://schemas.openxmlformats.org/officeDocument/2006/relationships/slide" Target="slide6.xml"/><Relationship Id="rId4" Type="http://schemas.openxmlformats.org/officeDocument/2006/relationships/slide" Target="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5" Type="http://schemas.openxmlformats.org/officeDocument/2006/relationships/slide" Target="slide7.xml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emf"/><Relationship Id="rId5" Type="http://schemas.openxmlformats.org/officeDocument/2006/relationships/slide" Target="slide8.xml"/><Relationship Id="rId4" Type="http://schemas.openxmlformats.org/officeDocument/2006/relationships/slide" Target="slid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B47CE4F-CA2E-40E2-8A42-6DD4522E5F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Section 5: Learning Check</a:t>
            </a:r>
          </a:p>
        </p:txBody>
      </p:sp>
      <p:sp>
        <p:nvSpPr>
          <p:cNvPr id="6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EF09C0B7-74A5-CCF1-73C8-D53031732F42}"/>
              </a:ext>
            </a:extLst>
          </p:cNvPr>
          <p:cNvSpPr/>
          <p:nvPr/>
        </p:nvSpPr>
        <p:spPr>
          <a:xfrm>
            <a:off x="10250712" y="6344653"/>
            <a:ext cx="1921381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Question 1</a:t>
            </a:r>
          </a:p>
        </p:txBody>
      </p:sp>
      <p:sp>
        <p:nvSpPr>
          <p:cNvPr id="7" name="Question Box">
            <a:extLst>
              <a:ext uri="{FF2B5EF4-FFF2-40B4-BE49-F238E27FC236}">
                <a16:creationId xmlns:a16="http://schemas.microsoft.com/office/drawing/2014/main" id="{45B48011-96A6-F719-CC48-1D71C491596E}"/>
              </a:ext>
            </a:extLst>
          </p:cNvPr>
          <p:cNvSpPr/>
          <p:nvPr/>
        </p:nvSpPr>
        <p:spPr>
          <a:xfrm>
            <a:off x="370322" y="2306372"/>
            <a:ext cx="4547907" cy="1152269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Please</a:t>
            </a:r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put into Slide Show Mode to begin interactive Quiz</a:t>
            </a:r>
          </a:p>
          <a:p>
            <a:pPr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(Slide Show </a:t>
            </a:r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Wingdings" panose="05000000000000000000" pitchFamily="2" charset="2"/>
              </a:rPr>
              <a:t> From Beginning)</a:t>
            </a:r>
            <a:endParaRPr lang="en-US" sz="20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Question Box">
            <a:extLst>
              <a:ext uri="{FF2B5EF4-FFF2-40B4-BE49-F238E27FC236}">
                <a16:creationId xmlns:a16="http://schemas.microsoft.com/office/drawing/2014/main" id="{EA7D9ACD-99C9-63DB-C4DC-14CA0DF43E43}"/>
              </a:ext>
            </a:extLst>
          </p:cNvPr>
          <p:cNvSpPr/>
          <p:nvPr/>
        </p:nvSpPr>
        <p:spPr>
          <a:xfrm>
            <a:off x="370322" y="3561158"/>
            <a:ext cx="11348202" cy="2787587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Instructions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Click on responses to select answer.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Use navigation arrows to advance to next question</a:t>
            </a:r>
          </a:p>
          <a:p>
            <a:endParaRPr lang="en-US" sz="28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61E1C49-0450-56C2-DD6A-718AD7CA1F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2958" y="2468168"/>
            <a:ext cx="647700" cy="82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251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Question Box">
            <a:extLst>
              <a:ext uri="{FF2B5EF4-FFF2-40B4-BE49-F238E27FC236}">
                <a16:creationId xmlns:a16="http://schemas.microsoft.com/office/drawing/2014/main" id="{2F2C808B-3129-C80A-7DEF-D66C0E7103B6}"/>
              </a:ext>
            </a:extLst>
          </p:cNvPr>
          <p:cNvSpPr/>
          <p:nvPr/>
        </p:nvSpPr>
        <p:spPr>
          <a:xfrm>
            <a:off x="741300" y="1230541"/>
            <a:ext cx="7303776" cy="799342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0" name="Question Number">
            <a:extLst>
              <a:ext uri="{FF2B5EF4-FFF2-40B4-BE49-F238E27FC236}">
                <a16:creationId xmlns:a16="http://schemas.microsoft.com/office/drawing/2014/main" id="{F68B0EB7-1325-49DB-671D-F81CB7DE6463}"/>
              </a:ext>
            </a:extLst>
          </p:cNvPr>
          <p:cNvSpPr/>
          <p:nvPr/>
        </p:nvSpPr>
        <p:spPr>
          <a:xfrm>
            <a:off x="284100" y="1173013"/>
            <a:ext cx="914400" cy="914400"/>
          </a:xfrm>
          <a:prstGeom prst="ellipse">
            <a:avLst/>
          </a:prstGeom>
          <a:solidFill>
            <a:srgbClr val="5E162A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397BC99-CC6E-D1F9-17F2-9D98EDBEC0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Correct Answer!</a:t>
            </a:r>
            <a:r>
              <a:rPr lang="en-US" baseline="0" dirty="0">
                <a:solidFill>
                  <a:schemeClr val="tx1"/>
                </a:solidFill>
              </a:rPr>
              <a:t> </a:t>
            </a:r>
            <a:r>
              <a:rPr lang="en-US" sz="1800" kern="120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 an SEM framework, you can use “wide” data; it is the MLM framework that requires “long” data.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B60FB4C-2D47-4130-D3F9-7D71178284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FAB432"/>
                </a:solidFill>
              </a:rPr>
              <a:t>Incorrect, Please try again! </a:t>
            </a:r>
            <a:r>
              <a:rPr lang="en-US" sz="1800" kern="1200" baseline="0" dirty="0">
                <a:solidFill>
                  <a:srgbClr val="FAB43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 an SEM framework, you can use “wide” data; it is the MLM framework that requires “long” data.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DDC03F9F-BDFE-B665-F3B2-6104A44048A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sz="1800" kern="1200" baseline="0" dirty="0">
                <a:solidFill>
                  <a:schemeClr val="tx1"/>
                </a:solidFill>
                <a:effectLst/>
              </a:rPr>
              <a:t>Yes.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0FBFB911-9A74-0532-B6E2-F570B397694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sz="1800" kern="1200" dirty="0">
                <a:solidFill>
                  <a:schemeClr val="tx1"/>
                </a:solidFill>
                <a:effectLst/>
              </a:rPr>
              <a:t>No.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85C9A62-7C9B-5FA2-F1C7-A5E194C7A51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US" sz="1800" b="0" kern="1200" dirty="0">
                <a:solidFill>
                  <a:srgbClr val="FFFF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 you need to transform data into long structure to conduct multilevel measurement modelling in an SEM framework?</a:t>
            </a:r>
          </a:p>
        </p:txBody>
      </p:sp>
      <p:sp>
        <p:nvSpPr>
          <p:cNvPr id="42" name="Title 41">
            <a:extLst>
              <a:ext uri="{FF2B5EF4-FFF2-40B4-BE49-F238E27FC236}">
                <a16:creationId xmlns:a16="http://schemas.microsoft.com/office/drawing/2014/main" id="{1C8BDC04-8DE4-DACA-0E95-4B5B84816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</a:t>
            </a:r>
          </a:p>
        </p:txBody>
      </p:sp>
      <p:sp>
        <p:nvSpPr>
          <p:cNvPr id="21" name="A Button">
            <a:extLst>
              <a:ext uri="{FF2B5EF4-FFF2-40B4-BE49-F238E27FC236}">
                <a16:creationId xmlns:a16="http://schemas.microsoft.com/office/drawing/2014/main" id="{2D598F97-F653-E4DC-6AB7-8689C62324A8}"/>
              </a:ext>
            </a:extLst>
          </p:cNvPr>
          <p:cNvSpPr/>
          <p:nvPr/>
        </p:nvSpPr>
        <p:spPr>
          <a:xfrm>
            <a:off x="1463284" y="2710719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2" name="B Button">
            <a:extLst>
              <a:ext uri="{FF2B5EF4-FFF2-40B4-BE49-F238E27FC236}">
                <a16:creationId xmlns:a16="http://schemas.microsoft.com/office/drawing/2014/main" id="{509777BA-15BF-24F3-10C4-3B085261D3A9}"/>
              </a:ext>
            </a:extLst>
          </p:cNvPr>
          <p:cNvSpPr/>
          <p:nvPr/>
        </p:nvSpPr>
        <p:spPr>
          <a:xfrm>
            <a:off x="1463284" y="3619625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25" name="Cross 24">
            <a:extLst>
              <a:ext uri="{FF2B5EF4-FFF2-40B4-BE49-F238E27FC236}">
                <a16:creationId xmlns:a16="http://schemas.microsoft.com/office/drawing/2014/main" id="{D69A1CDD-98AD-9F23-5C3E-26C92EFA50B2}"/>
              </a:ext>
            </a:extLst>
          </p:cNvPr>
          <p:cNvSpPr/>
          <p:nvPr/>
        </p:nvSpPr>
        <p:spPr>
          <a:xfrm rot="18947527">
            <a:off x="1417776" y="3541926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Graphic 27" descr="Checkmark with solid fill">
            <a:extLst>
              <a:ext uri="{FF2B5EF4-FFF2-40B4-BE49-F238E27FC236}">
                <a16:creationId xmlns:a16="http://schemas.microsoft.com/office/drawing/2014/main" id="{6BF26453-1E2E-4B7E-BD6D-E6864F3559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03050" y="2614564"/>
            <a:ext cx="598518" cy="598518"/>
          </a:xfrm>
          <a:prstGeom prst="rect">
            <a:avLst/>
          </a:prstGeom>
        </p:spPr>
      </p:pic>
      <p:sp>
        <p:nvSpPr>
          <p:cNvPr id="29" name="Partial Circle 28">
            <a:extLst>
              <a:ext uri="{FF2B5EF4-FFF2-40B4-BE49-F238E27FC236}">
                <a16:creationId xmlns:a16="http://schemas.microsoft.com/office/drawing/2014/main" id="{2D709F38-EB76-649C-E2E6-487B52834290}"/>
              </a:ext>
            </a:extLst>
          </p:cNvPr>
          <p:cNvSpPr/>
          <p:nvPr/>
        </p:nvSpPr>
        <p:spPr>
          <a:xfrm>
            <a:off x="8066786" y="-2652671"/>
            <a:ext cx="8241337" cy="5325153"/>
          </a:xfrm>
          <a:prstGeom prst="pie">
            <a:avLst>
              <a:gd name="adj1" fmla="val 5416704"/>
              <a:gd name="adj2" fmla="val 10804925"/>
            </a:avLst>
          </a:prstGeom>
          <a:solidFill>
            <a:srgbClr val="5E162A"/>
          </a:solidFill>
          <a:ln>
            <a:solidFill>
              <a:srgbClr val="076E6D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94147B2B-06BD-D6F4-FD9C-DF3E86242D41}"/>
              </a:ext>
            </a:extLst>
          </p:cNvPr>
          <p:cNvSpPr txBox="1"/>
          <p:nvPr/>
        </p:nvSpPr>
        <p:spPr>
          <a:xfrm>
            <a:off x="8855246" y="246441"/>
            <a:ext cx="3424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Knowledge Check</a:t>
            </a:r>
          </a:p>
        </p:txBody>
      </p:sp>
      <p:sp>
        <p:nvSpPr>
          <p:cNvPr id="31" name="Next Question Arrow">
            <a:hlinkClick r:id="rId4" action="ppaction://hlinksldjump"/>
            <a:extLst>
              <a:ext uri="{FF2B5EF4-FFF2-40B4-BE49-F238E27FC236}">
                <a16:creationId xmlns:a16="http://schemas.microsoft.com/office/drawing/2014/main" id="{A4372754-060D-DD71-2903-914C74A245AA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Instructions</a:t>
            </a:r>
          </a:p>
        </p:txBody>
      </p:sp>
      <p:sp>
        <p:nvSpPr>
          <p:cNvPr id="32" name="Next Question Arrow">
            <a:hlinkClick r:id="rId5" action="ppaction://hlinksldjump"/>
            <a:extLst>
              <a:ext uri="{FF2B5EF4-FFF2-40B4-BE49-F238E27FC236}">
                <a16:creationId xmlns:a16="http://schemas.microsoft.com/office/drawing/2014/main" id="{4787EFC7-A9ED-01A9-D847-8B56E1EC322A}"/>
              </a:ext>
            </a:extLst>
          </p:cNvPr>
          <p:cNvSpPr/>
          <p:nvPr/>
        </p:nvSpPr>
        <p:spPr>
          <a:xfrm>
            <a:off x="9961709" y="6283885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389185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5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5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5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5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6" grpId="0" build="p" animBg="1"/>
      <p:bldP spid="15" grpId="0" build="p" animBg="1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Question Box">
            <a:extLst>
              <a:ext uri="{FF2B5EF4-FFF2-40B4-BE49-F238E27FC236}">
                <a16:creationId xmlns:a16="http://schemas.microsoft.com/office/drawing/2014/main" id="{6E4F76E5-1A93-56EB-D5E0-AAE9D2CAD1C5}"/>
              </a:ext>
            </a:extLst>
          </p:cNvPr>
          <p:cNvSpPr/>
          <p:nvPr/>
        </p:nvSpPr>
        <p:spPr>
          <a:xfrm>
            <a:off x="741300" y="1230541"/>
            <a:ext cx="7303776" cy="799342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Question Number">
            <a:extLst>
              <a:ext uri="{FF2B5EF4-FFF2-40B4-BE49-F238E27FC236}">
                <a16:creationId xmlns:a16="http://schemas.microsoft.com/office/drawing/2014/main" id="{B67595AE-D71F-245F-8088-CC83AEE9D3B5}"/>
              </a:ext>
            </a:extLst>
          </p:cNvPr>
          <p:cNvSpPr/>
          <p:nvPr/>
        </p:nvSpPr>
        <p:spPr>
          <a:xfrm>
            <a:off x="284100" y="1173013"/>
            <a:ext cx="914400" cy="914400"/>
          </a:xfrm>
          <a:prstGeom prst="ellipse">
            <a:avLst/>
          </a:prstGeom>
          <a:solidFill>
            <a:srgbClr val="5E162A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AE883483-0E17-02B9-98C1-645AF1AA5B1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1800" kern="1200" baseline="0" dirty="0">
                <a:solidFill>
                  <a:srgbClr val="FAB43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Incorrect, please try again! This is one limitation, but so is biased parameters/fit/SEs.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B363359-8A6E-8B3B-66F2-EE7AED0115B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sz="1800" kern="1200" baseline="0" dirty="0">
                <a:solidFill>
                  <a:schemeClr val="tx1"/>
                </a:solidFill>
                <a:effectLst/>
              </a:rPr>
              <a:t>Construct might have different meanings at different levels.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556F217-31DC-266C-8AD2-86EF61719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1800" kern="120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Correct Answer! Not accounting for the clustered data structure can result in biased parameter estimates/standard errors/model fit and you miss out on a construct having different meanings at different levels.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C0D4079-7861-3920-1D3B-4822C90EE88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1800" kern="1200" baseline="0" dirty="0">
                <a:solidFill>
                  <a:srgbClr val="FAB43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Incorrect, please try again! This is one limitation, but so is lacking the multilevel structure</a:t>
            </a:r>
            <a:endParaRPr lang="en-US" dirty="0">
              <a:solidFill>
                <a:srgbClr val="FAB432"/>
              </a:solidFill>
            </a:endParaRP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06956135-6FCA-E243-F6EB-DB0767624A4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sz="1800" kern="1200" baseline="0" dirty="0">
                <a:solidFill>
                  <a:schemeClr val="tx1"/>
                </a:solidFill>
                <a:effectLst/>
              </a:rPr>
              <a:t>Biased parameter estimates, standard errors, and model fit.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D527B368-7E5C-E427-325A-5A431338A6E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97567" y="3471327"/>
            <a:ext cx="7342632" cy="667512"/>
          </a:xfrm>
        </p:spPr>
        <p:txBody>
          <a:bodyPr/>
          <a:lstStyle/>
          <a:p>
            <a:r>
              <a:rPr lang="en-US" sz="1800" kern="1200" dirty="0">
                <a:solidFill>
                  <a:schemeClr val="tx1"/>
                </a:solidFill>
                <a:effectLst/>
              </a:rPr>
              <a:t>Both of the other</a:t>
            </a:r>
            <a:r>
              <a:rPr lang="en-US" sz="1800" kern="1200" baseline="0" dirty="0">
                <a:solidFill>
                  <a:schemeClr val="tx1"/>
                </a:solidFill>
                <a:effectLst/>
              </a:rPr>
              <a:t> choices.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63FFC9A-4A64-28A7-44E1-149FC9964B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US" sz="1800" b="0" kern="1200" dirty="0">
                <a:solidFill>
                  <a:srgbClr val="FFFF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What are the limitations of conducting a regular CFA in clustered data?</a:t>
            </a:r>
          </a:p>
        </p:txBody>
      </p:sp>
      <p:sp>
        <p:nvSpPr>
          <p:cNvPr id="56" name="Title 55">
            <a:extLst>
              <a:ext uri="{FF2B5EF4-FFF2-40B4-BE49-F238E27FC236}">
                <a16:creationId xmlns:a16="http://schemas.microsoft.com/office/drawing/2014/main" id="{4A9955C3-8B9E-2E01-DF51-F5E504AD8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24" name="A Button">
            <a:extLst>
              <a:ext uri="{FF2B5EF4-FFF2-40B4-BE49-F238E27FC236}">
                <a16:creationId xmlns:a16="http://schemas.microsoft.com/office/drawing/2014/main" id="{76F6FE6A-AFC7-98C8-E30D-7AB720C18050}"/>
              </a:ext>
            </a:extLst>
          </p:cNvPr>
          <p:cNvSpPr/>
          <p:nvPr/>
        </p:nvSpPr>
        <p:spPr>
          <a:xfrm>
            <a:off x="1463284" y="2710719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5" name="B Button">
            <a:extLst>
              <a:ext uri="{FF2B5EF4-FFF2-40B4-BE49-F238E27FC236}">
                <a16:creationId xmlns:a16="http://schemas.microsoft.com/office/drawing/2014/main" id="{426169D3-CA87-903E-2240-C61F5D3AFDFE}"/>
              </a:ext>
            </a:extLst>
          </p:cNvPr>
          <p:cNvSpPr/>
          <p:nvPr/>
        </p:nvSpPr>
        <p:spPr>
          <a:xfrm>
            <a:off x="1463284" y="3619625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26" name="C Button">
            <a:extLst>
              <a:ext uri="{FF2B5EF4-FFF2-40B4-BE49-F238E27FC236}">
                <a16:creationId xmlns:a16="http://schemas.microsoft.com/office/drawing/2014/main" id="{5BF8D094-9FF4-5FB4-DA27-7862B71FF887}"/>
              </a:ext>
            </a:extLst>
          </p:cNvPr>
          <p:cNvSpPr/>
          <p:nvPr/>
        </p:nvSpPr>
        <p:spPr>
          <a:xfrm>
            <a:off x="1463284" y="4472596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28" name="Cross 27">
            <a:extLst>
              <a:ext uri="{FF2B5EF4-FFF2-40B4-BE49-F238E27FC236}">
                <a16:creationId xmlns:a16="http://schemas.microsoft.com/office/drawing/2014/main" id="{B74BD833-9A92-C07D-1106-299B5D802975}"/>
              </a:ext>
            </a:extLst>
          </p:cNvPr>
          <p:cNvSpPr/>
          <p:nvPr/>
        </p:nvSpPr>
        <p:spPr>
          <a:xfrm rot="18947527">
            <a:off x="1435337" y="2669788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Cross 28">
            <a:extLst>
              <a:ext uri="{FF2B5EF4-FFF2-40B4-BE49-F238E27FC236}">
                <a16:creationId xmlns:a16="http://schemas.microsoft.com/office/drawing/2014/main" id="{956FD871-10BB-929B-3D4F-0278823CE03B}"/>
              </a:ext>
            </a:extLst>
          </p:cNvPr>
          <p:cNvSpPr/>
          <p:nvPr/>
        </p:nvSpPr>
        <p:spPr>
          <a:xfrm rot="18947527">
            <a:off x="1436985" y="4383797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Graphic 30" descr="Checkmark with solid fill">
            <a:extLst>
              <a:ext uri="{FF2B5EF4-FFF2-40B4-BE49-F238E27FC236}">
                <a16:creationId xmlns:a16="http://schemas.microsoft.com/office/drawing/2014/main" id="{ACA89CF5-1B2B-FFD5-D575-4E5F256223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99920" y="3525400"/>
            <a:ext cx="598518" cy="598518"/>
          </a:xfrm>
          <a:prstGeom prst="rect">
            <a:avLst/>
          </a:prstGeom>
        </p:spPr>
      </p:pic>
      <p:sp>
        <p:nvSpPr>
          <p:cNvPr id="32" name="Partial Circle 31">
            <a:extLst>
              <a:ext uri="{FF2B5EF4-FFF2-40B4-BE49-F238E27FC236}">
                <a16:creationId xmlns:a16="http://schemas.microsoft.com/office/drawing/2014/main" id="{51FF6F00-B320-C0F2-0C85-D78F5641B0F2}"/>
              </a:ext>
            </a:extLst>
          </p:cNvPr>
          <p:cNvSpPr/>
          <p:nvPr/>
        </p:nvSpPr>
        <p:spPr>
          <a:xfrm>
            <a:off x="8066786" y="-2652671"/>
            <a:ext cx="8241337" cy="5325153"/>
          </a:xfrm>
          <a:prstGeom prst="pie">
            <a:avLst>
              <a:gd name="adj1" fmla="val 5416704"/>
              <a:gd name="adj2" fmla="val 10804925"/>
            </a:avLst>
          </a:prstGeom>
          <a:solidFill>
            <a:srgbClr val="5E162A"/>
          </a:solidFill>
          <a:ln>
            <a:solidFill>
              <a:srgbClr val="076E6D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3ABBFBB2-A4FC-1159-177E-3CC4120E3E41}"/>
              </a:ext>
            </a:extLst>
          </p:cNvPr>
          <p:cNvSpPr txBox="1"/>
          <p:nvPr/>
        </p:nvSpPr>
        <p:spPr>
          <a:xfrm>
            <a:off x="8855246" y="246441"/>
            <a:ext cx="3424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Knowledge Check</a:t>
            </a:r>
          </a:p>
        </p:txBody>
      </p:sp>
      <p:sp>
        <p:nvSpPr>
          <p:cNvPr id="34" name="Next Question Arrow">
            <a:hlinkClick r:id="rId4" action="ppaction://hlinksldjump"/>
            <a:extLst>
              <a:ext uri="{FF2B5EF4-FFF2-40B4-BE49-F238E27FC236}">
                <a16:creationId xmlns:a16="http://schemas.microsoft.com/office/drawing/2014/main" id="{82842601-7FCD-9A1D-67DD-B7941D3EB8FE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  <p:sp>
        <p:nvSpPr>
          <p:cNvPr id="35" name="Next Question Arrow">
            <a:hlinkClick r:id="rId5" action="ppaction://hlinksldjump"/>
            <a:extLst>
              <a:ext uri="{FF2B5EF4-FFF2-40B4-BE49-F238E27FC236}">
                <a16:creationId xmlns:a16="http://schemas.microsoft.com/office/drawing/2014/main" id="{03A2FB1B-058D-7603-426A-8ADB67494736}"/>
              </a:ext>
            </a:extLst>
          </p:cNvPr>
          <p:cNvSpPr/>
          <p:nvPr/>
        </p:nvSpPr>
        <p:spPr>
          <a:xfrm>
            <a:off x="9961709" y="6283885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190368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5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5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5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5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5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5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20" grpId="0" build="p" animBg="1"/>
      <p:bldP spid="19" grpId="0" build="p" animBg="1"/>
      <p:bldP spid="18" grpId="0" build="p" animBg="1"/>
      <p:bldP spid="28" grpId="0" animBg="1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Question Box">
            <a:extLst>
              <a:ext uri="{FF2B5EF4-FFF2-40B4-BE49-F238E27FC236}">
                <a16:creationId xmlns:a16="http://schemas.microsoft.com/office/drawing/2014/main" id="{6B900E67-5951-3598-27D8-0A5A1966907F}"/>
              </a:ext>
            </a:extLst>
          </p:cNvPr>
          <p:cNvSpPr/>
          <p:nvPr/>
        </p:nvSpPr>
        <p:spPr>
          <a:xfrm>
            <a:off x="741301" y="1230541"/>
            <a:ext cx="7303776" cy="799342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Question Number">
            <a:extLst>
              <a:ext uri="{FF2B5EF4-FFF2-40B4-BE49-F238E27FC236}">
                <a16:creationId xmlns:a16="http://schemas.microsoft.com/office/drawing/2014/main" id="{C326E90F-18FE-F956-5C56-560577DB8CB7}"/>
              </a:ext>
            </a:extLst>
          </p:cNvPr>
          <p:cNvSpPr/>
          <p:nvPr/>
        </p:nvSpPr>
        <p:spPr>
          <a:xfrm>
            <a:off x="284101" y="1173013"/>
            <a:ext cx="914400" cy="914400"/>
          </a:xfrm>
          <a:prstGeom prst="ellipse">
            <a:avLst/>
          </a:prstGeom>
          <a:solidFill>
            <a:srgbClr val="5E162A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26F878D-5FE5-6ED4-FE24-7AD8DFECE1B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1800" kern="120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Correct! All three are benefits of running level-specific analyses.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0FD6963F-2BCB-7745-D959-E230D11694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kern="1200" baseline="0" dirty="0">
                <a:solidFill>
                  <a:srgbClr val="FAB43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Incorrect, please try again! This is one benefit; so are the other two.</a:t>
            </a:r>
            <a:endParaRPr lang="en-US" dirty="0">
              <a:solidFill>
                <a:srgbClr val="FAB432"/>
              </a:solidFill>
            </a:endParaRP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AD9CAFE7-46CC-1130-7A52-CC5CCB9A58E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sz="180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All of</a:t>
            </a:r>
            <a:r>
              <a:rPr lang="en-US" sz="1800" kern="1200" baseline="0" dirty="0">
                <a:solidFill>
                  <a:schemeClr val="tx1"/>
                </a:solidFill>
                <a:effectLst/>
              </a:rPr>
              <a:t> the options.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B1D0E11-FCE4-8028-0C1F-FEA31ABC7B0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1800" kern="1200" baseline="0" dirty="0">
                <a:solidFill>
                  <a:srgbClr val="FAB43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Incorrect, please try again! This is one benefit; so are the other two.</a:t>
            </a:r>
            <a:endParaRPr lang="en-US" dirty="0">
              <a:solidFill>
                <a:srgbClr val="FAB432"/>
              </a:solidFill>
            </a:endParaRP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B9447DB0-DB05-4E93-08F7-ED5D19BDD9F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sz="180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Run individually for unbiased single-level model.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0A996E2-A1A1-52CA-0048-2811DAFFD4E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1800" kern="1200" baseline="0" dirty="0">
                <a:solidFill>
                  <a:srgbClr val="FAB43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Incorrect, please try again! This is one benefit; so are the other two.</a:t>
            </a:r>
            <a:endParaRPr lang="en-US" dirty="0">
              <a:solidFill>
                <a:srgbClr val="FAB432"/>
              </a:solidFill>
            </a:endParaRP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C147DCB3-95A2-D86F-C184-E06E783A3E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sz="1800" kern="1200" baseline="0" dirty="0">
                <a:solidFill>
                  <a:schemeClr val="tx1"/>
                </a:solidFill>
                <a:effectLst/>
              </a:rPr>
              <a:t>Evaluate appropriateness of within and between level models.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5EDEAEE0-1128-F164-6BE1-621683489BB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sz="1800" kern="120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Generate starting values in case of multilevel model convergence issues.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888ADAD-A6A5-3B7B-87C2-B43753CE06E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z="1800" b="0" kern="1200" dirty="0">
                <a:solidFill>
                  <a:srgbClr val="FFFF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What is the benefit of running level-specific factor analyses?</a:t>
            </a:r>
          </a:p>
        </p:txBody>
      </p:sp>
      <p:sp>
        <p:nvSpPr>
          <p:cNvPr id="45" name="Title 44">
            <a:extLst>
              <a:ext uri="{FF2B5EF4-FFF2-40B4-BE49-F238E27FC236}">
                <a16:creationId xmlns:a16="http://schemas.microsoft.com/office/drawing/2014/main" id="{03B0322C-9593-EB7D-9D2C-DE45EE837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</a:t>
            </a:r>
          </a:p>
        </p:txBody>
      </p:sp>
      <p:sp>
        <p:nvSpPr>
          <p:cNvPr id="24" name="A Button">
            <a:extLst>
              <a:ext uri="{FF2B5EF4-FFF2-40B4-BE49-F238E27FC236}">
                <a16:creationId xmlns:a16="http://schemas.microsoft.com/office/drawing/2014/main" id="{E41A33D0-821F-74A8-6E0B-5E40527A396D}"/>
              </a:ext>
            </a:extLst>
          </p:cNvPr>
          <p:cNvSpPr/>
          <p:nvPr/>
        </p:nvSpPr>
        <p:spPr>
          <a:xfrm>
            <a:off x="1463284" y="2710719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5" name="B Button">
            <a:extLst>
              <a:ext uri="{FF2B5EF4-FFF2-40B4-BE49-F238E27FC236}">
                <a16:creationId xmlns:a16="http://schemas.microsoft.com/office/drawing/2014/main" id="{00D8AF33-8E71-0580-7C0C-05A3BBC8A5C9}"/>
              </a:ext>
            </a:extLst>
          </p:cNvPr>
          <p:cNvSpPr/>
          <p:nvPr/>
        </p:nvSpPr>
        <p:spPr>
          <a:xfrm>
            <a:off x="1463284" y="3619625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26" name="C Button">
            <a:extLst>
              <a:ext uri="{FF2B5EF4-FFF2-40B4-BE49-F238E27FC236}">
                <a16:creationId xmlns:a16="http://schemas.microsoft.com/office/drawing/2014/main" id="{BA60AD2C-471C-2D73-DB37-0C25915E3825}"/>
              </a:ext>
            </a:extLst>
          </p:cNvPr>
          <p:cNvSpPr/>
          <p:nvPr/>
        </p:nvSpPr>
        <p:spPr>
          <a:xfrm>
            <a:off x="1463284" y="4472596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27" name="D Button">
            <a:extLst>
              <a:ext uri="{FF2B5EF4-FFF2-40B4-BE49-F238E27FC236}">
                <a16:creationId xmlns:a16="http://schemas.microsoft.com/office/drawing/2014/main" id="{5D20D47E-5405-4826-C269-BCD2F6F205DE}"/>
              </a:ext>
            </a:extLst>
          </p:cNvPr>
          <p:cNvSpPr/>
          <p:nvPr/>
        </p:nvSpPr>
        <p:spPr>
          <a:xfrm>
            <a:off x="1463284" y="5397163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D</a:t>
            </a:r>
          </a:p>
        </p:txBody>
      </p:sp>
      <p:sp>
        <p:nvSpPr>
          <p:cNvPr id="28" name="Cross 27">
            <a:extLst>
              <a:ext uri="{FF2B5EF4-FFF2-40B4-BE49-F238E27FC236}">
                <a16:creationId xmlns:a16="http://schemas.microsoft.com/office/drawing/2014/main" id="{A83947C5-E5FF-7A78-03F7-F9BD15782070}"/>
              </a:ext>
            </a:extLst>
          </p:cNvPr>
          <p:cNvSpPr/>
          <p:nvPr/>
        </p:nvSpPr>
        <p:spPr>
          <a:xfrm rot="18947527">
            <a:off x="1417776" y="3541926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Cross 28">
            <a:extLst>
              <a:ext uri="{FF2B5EF4-FFF2-40B4-BE49-F238E27FC236}">
                <a16:creationId xmlns:a16="http://schemas.microsoft.com/office/drawing/2014/main" id="{BE2A28C4-AD3C-50D2-5F39-979ED7F5A774}"/>
              </a:ext>
            </a:extLst>
          </p:cNvPr>
          <p:cNvSpPr/>
          <p:nvPr/>
        </p:nvSpPr>
        <p:spPr>
          <a:xfrm rot="18947527">
            <a:off x="1436985" y="4383797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Cross 29">
            <a:extLst>
              <a:ext uri="{FF2B5EF4-FFF2-40B4-BE49-F238E27FC236}">
                <a16:creationId xmlns:a16="http://schemas.microsoft.com/office/drawing/2014/main" id="{991E5F63-D5DE-3DEB-FD22-58C630C71C50}"/>
              </a:ext>
            </a:extLst>
          </p:cNvPr>
          <p:cNvSpPr/>
          <p:nvPr/>
        </p:nvSpPr>
        <p:spPr>
          <a:xfrm rot="18947527">
            <a:off x="1412548" y="2643428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Graphic 30" descr="Checkmark with solid fill">
            <a:extLst>
              <a:ext uri="{FF2B5EF4-FFF2-40B4-BE49-F238E27FC236}">
                <a16:creationId xmlns:a16="http://schemas.microsoft.com/office/drawing/2014/main" id="{FC7EFB7F-E096-8FE8-65A5-D3DFFA7E35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12046" y="5304147"/>
            <a:ext cx="598518" cy="598518"/>
          </a:xfrm>
          <a:prstGeom prst="rect">
            <a:avLst/>
          </a:prstGeom>
        </p:spPr>
      </p:pic>
      <p:sp>
        <p:nvSpPr>
          <p:cNvPr id="32" name="Partial Circle 31">
            <a:extLst>
              <a:ext uri="{FF2B5EF4-FFF2-40B4-BE49-F238E27FC236}">
                <a16:creationId xmlns:a16="http://schemas.microsoft.com/office/drawing/2014/main" id="{F62A2A99-E28C-D969-E56F-3B745367E54D}"/>
              </a:ext>
            </a:extLst>
          </p:cNvPr>
          <p:cNvSpPr/>
          <p:nvPr/>
        </p:nvSpPr>
        <p:spPr>
          <a:xfrm>
            <a:off x="8066786" y="-2652671"/>
            <a:ext cx="8241337" cy="5325153"/>
          </a:xfrm>
          <a:prstGeom prst="pie">
            <a:avLst>
              <a:gd name="adj1" fmla="val 5416704"/>
              <a:gd name="adj2" fmla="val 10804925"/>
            </a:avLst>
          </a:prstGeom>
          <a:solidFill>
            <a:srgbClr val="5E162A"/>
          </a:solidFill>
          <a:ln>
            <a:solidFill>
              <a:srgbClr val="076E6D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7324209E-162B-C953-911C-2D65990CCD71}"/>
              </a:ext>
            </a:extLst>
          </p:cNvPr>
          <p:cNvSpPr txBox="1"/>
          <p:nvPr/>
        </p:nvSpPr>
        <p:spPr>
          <a:xfrm>
            <a:off x="8855246" y="246441"/>
            <a:ext cx="3424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Knowledge Check</a:t>
            </a:r>
          </a:p>
        </p:txBody>
      </p:sp>
      <p:sp>
        <p:nvSpPr>
          <p:cNvPr id="34" name="Next Question Arrow">
            <a:hlinkClick r:id="rId4" action="ppaction://hlinksldjump"/>
            <a:extLst>
              <a:ext uri="{FF2B5EF4-FFF2-40B4-BE49-F238E27FC236}">
                <a16:creationId xmlns:a16="http://schemas.microsoft.com/office/drawing/2014/main" id="{18A4E251-606D-ADE8-6427-9AEEB7D760DE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  <p:sp>
        <p:nvSpPr>
          <p:cNvPr id="35" name="Next Question Arrow">
            <a:hlinkClick r:id="rId5" action="ppaction://hlinksldjump"/>
            <a:extLst>
              <a:ext uri="{FF2B5EF4-FFF2-40B4-BE49-F238E27FC236}">
                <a16:creationId xmlns:a16="http://schemas.microsoft.com/office/drawing/2014/main" id="{3ADEEF38-A04C-D2A3-6F6D-86CD35D18362}"/>
              </a:ext>
            </a:extLst>
          </p:cNvPr>
          <p:cNvSpPr/>
          <p:nvPr/>
        </p:nvSpPr>
        <p:spPr>
          <a:xfrm>
            <a:off x="9961709" y="6283885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2363677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5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5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5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5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5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5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5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5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21" grpId="0" build="p" animBg="1"/>
      <p:bldP spid="20" grpId="0" build="p" animBg="1"/>
      <p:bldP spid="19" grpId="0" build="p" animBg="1"/>
      <p:bldP spid="18" grpId="0" build="p" animBg="1"/>
      <p:bldP spid="28" grpId="0" animBg="1"/>
      <p:bldP spid="29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Question Box">
            <a:extLst>
              <a:ext uri="{FF2B5EF4-FFF2-40B4-BE49-F238E27FC236}">
                <a16:creationId xmlns:a16="http://schemas.microsoft.com/office/drawing/2014/main" id="{6E4F76E5-1A93-56EB-D5E0-AAE9D2CAD1C5}"/>
              </a:ext>
            </a:extLst>
          </p:cNvPr>
          <p:cNvSpPr/>
          <p:nvPr/>
        </p:nvSpPr>
        <p:spPr>
          <a:xfrm>
            <a:off x="741300" y="1230541"/>
            <a:ext cx="7303776" cy="799342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Question Number">
            <a:extLst>
              <a:ext uri="{FF2B5EF4-FFF2-40B4-BE49-F238E27FC236}">
                <a16:creationId xmlns:a16="http://schemas.microsoft.com/office/drawing/2014/main" id="{B67595AE-D71F-245F-8088-CC83AEE9D3B5}"/>
              </a:ext>
            </a:extLst>
          </p:cNvPr>
          <p:cNvSpPr/>
          <p:nvPr/>
        </p:nvSpPr>
        <p:spPr>
          <a:xfrm>
            <a:off x="284100" y="1173013"/>
            <a:ext cx="914400" cy="914400"/>
          </a:xfrm>
          <a:prstGeom prst="ellipse">
            <a:avLst/>
          </a:prstGeom>
          <a:solidFill>
            <a:srgbClr val="5E162A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556F217-31DC-266C-8AD2-86EF61719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305994" y="4081082"/>
            <a:ext cx="5098503" cy="667512"/>
          </a:xfrm>
        </p:spPr>
        <p:txBody>
          <a:bodyPr/>
          <a:lstStyle/>
          <a:p>
            <a:r>
              <a:rPr lang="en-US" sz="1800" kern="120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Correct! There is one factor for motivation both within and between classes.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C0D4079-7861-3920-1D3B-4822C90EE88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05994" y="3193747"/>
            <a:ext cx="5098503" cy="667512"/>
          </a:xfrm>
        </p:spPr>
        <p:txBody>
          <a:bodyPr>
            <a:normAutofit fontScale="92500" lnSpcReduction="20000"/>
          </a:bodyPr>
          <a:lstStyle/>
          <a:p>
            <a:r>
              <a:rPr lang="en-US" sz="1800" kern="1200" baseline="0" dirty="0">
                <a:solidFill>
                  <a:srgbClr val="FAB43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Incorrect, please try again! The same measurement model is applied at both within and between levels: one factor for motivation.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06956135-6FCA-E243-F6EB-DB0767624A4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05994" y="3188390"/>
            <a:ext cx="5098503" cy="667512"/>
          </a:xfrm>
        </p:spPr>
        <p:txBody>
          <a:bodyPr/>
          <a:lstStyle/>
          <a:p>
            <a:r>
              <a:rPr lang="en-US" sz="180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D527B368-7E5C-E427-325A-5A431338A6E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05994" y="4081082"/>
            <a:ext cx="5098503" cy="667512"/>
          </a:xfrm>
        </p:spPr>
        <p:txBody>
          <a:bodyPr/>
          <a:lstStyle/>
          <a:p>
            <a:r>
              <a:rPr lang="en-US" sz="1800" kern="120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Yes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63FFC9A-4A64-28A7-44E1-149FC9964B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US" sz="1800" b="0" kern="1200" dirty="0">
                <a:solidFill>
                  <a:srgbClr val="FFFF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Does the following diagram have the same measurement model at the within and between levels?</a:t>
            </a:r>
          </a:p>
        </p:txBody>
      </p:sp>
      <p:sp>
        <p:nvSpPr>
          <p:cNvPr id="56" name="Title 55">
            <a:extLst>
              <a:ext uri="{FF2B5EF4-FFF2-40B4-BE49-F238E27FC236}">
                <a16:creationId xmlns:a16="http://schemas.microsoft.com/office/drawing/2014/main" id="{4A9955C3-8B9E-2E01-DF51-F5E504AD8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</a:t>
            </a:r>
          </a:p>
        </p:txBody>
      </p:sp>
      <p:sp>
        <p:nvSpPr>
          <p:cNvPr id="24" name="A Button">
            <a:extLst>
              <a:ext uri="{FF2B5EF4-FFF2-40B4-BE49-F238E27FC236}">
                <a16:creationId xmlns:a16="http://schemas.microsoft.com/office/drawing/2014/main" id="{76F6FE6A-AFC7-98C8-E30D-7AB720C18050}"/>
              </a:ext>
            </a:extLst>
          </p:cNvPr>
          <p:cNvSpPr/>
          <p:nvPr/>
        </p:nvSpPr>
        <p:spPr>
          <a:xfrm>
            <a:off x="5428807" y="3342911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5" name="B Button">
            <a:extLst>
              <a:ext uri="{FF2B5EF4-FFF2-40B4-BE49-F238E27FC236}">
                <a16:creationId xmlns:a16="http://schemas.microsoft.com/office/drawing/2014/main" id="{426169D3-CA87-903E-2240-C61F5D3AFDFE}"/>
              </a:ext>
            </a:extLst>
          </p:cNvPr>
          <p:cNvSpPr/>
          <p:nvPr/>
        </p:nvSpPr>
        <p:spPr>
          <a:xfrm>
            <a:off x="5428807" y="4251817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28" name="Cross 27">
            <a:extLst>
              <a:ext uri="{FF2B5EF4-FFF2-40B4-BE49-F238E27FC236}">
                <a16:creationId xmlns:a16="http://schemas.microsoft.com/office/drawing/2014/main" id="{B74BD833-9A92-C07D-1106-299B5D802975}"/>
              </a:ext>
            </a:extLst>
          </p:cNvPr>
          <p:cNvSpPr/>
          <p:nvPr/>
        </p:nvSpPr>
        <p:spPr>
          <a:xfrm rot="18947527">
            <a:off x="5400860" y="3301980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Graphic 30" descr="Checkmark with solid fill">
            <a:extLst>
              <a:ext uri="{FF2B5EF4-FFF2-40B4-BE49-F238E27FC236}">
                <a16:creationId xmlns:a16="http://schemas.microsoft.com/office/drawing/2014/main" id="{ACA89CF5-1B2B-FFD5-D575-4E5F256223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65443" y="4157592"/>
            <a:ext cx="598518" cy="598518"/>
          </a:xfrm>
          <a:prstGeom prst="rect">
            <a:avLst/>
          </a:prstGeom>
        </p:spPr>
      </p:pic>
      <p:sp>
        <p:nvSpPr>
          <p:cNvPr id="32" name="Partial Circle 31">
            <a:extLst>
              <a:ext uri="{FF2B5EF4-FFF2-40B4-BE49-F238E27FC236}">
                <a16:creationId xmlns:a16="http://schemas.microsoft.com/office/drawing/2014/main" id="{51FF6F00-B320-C0F2-0C85-D78F5641B0F2}"/>
              </a:ext>
            </a:extLst>
          </p:cNvPr>
          <p:cNvSpPr/>
          <p:nvPr/>
        </p:nvSpPr>
        <p:spPr>
          <a:xfrm>
            <a:off x="8066786" y="-2652671"/>
            <a:ext cx="8241337" cy="5325153"/>
          </a:xfrm>
          <a:prstGeom prst="pie">
            <a:avLst>
              <a:gd name="adj1" fmla="val 5416704"/>
              <a:gd name="adj2" fmla="val 10804925"/>
            </a:avLst>
          </a:prstGeom>
          <a:solidFill>
            <a:srgbClr val="5E162A"/>
          </a:solidFill>
          <a:ln>
            <a:solidFill>
              <a:srgbClr val="076E6D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3ABBFBB2-A4FC-1159-177E-3CC4120E3E41}"/>
              </a:ext>
            </a:extLst>
          </p:cNvPr>
          <p:cNvSpPr txBox="1"/>
          <p:nvPr/>
        </p:nvSpPr>
        <p:spPr>
          <a:xfrm>
            <a:off x="8855246" y="246441"/>
            <a:ext cx="3424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Knowledge Check</a:t>
            </a:r>
          </a:p>
        </p:txBody>
      </p:sp>
      <p:sp>
        <p:nvSpPr>
          <p:cNvPr id="34" name="Next Question Arrow">
            <a:hlinkClick r:id="rId4" action="ppaction://hlinksldjump"/>
            <a:extLst>
              <a:ext uri="{FF2B5EF4-FFF2-40B4-BE49-F238E27FC236}">
                <a16:creationId xmlns:a16="http://schemas.microsoft.com/office/drawing/2014/main" id="{82842601-7FCD-9A1D-67DD-B7941D3EB8FE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  <p:sp>
        <p:nvSpPr>
          <p:cNvPr id="35" name="Next Question Arrow">
            <a:hlinkClick r:id="rId5" action="ppaction://hlinksldjump"/>
            <a:extLst>
              <a:ext uri="{FF2B5EF4-FFF2-40B4-BE49-F238E27FC236}">
                <a16:creationId xmlns:a16="http://schemas.microsoft.com/office/drawing/2014/main" id="{03A2FB1B-058D-7603-426A-8ADB67494736}"/>
              </a:ext>
            </a:extLst>
          </p:cNvPr>
          <p:cNvSpPr/>
          <p:nvPr/>
        </p:nvSpPr>
        <p:spPr>
          <a:xfrm>
            <a:off x="9961709" y="6283885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63ED268-BF79-4BDD-D861-045FB017F69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8749" y="2251196"/>
            <a:ext cx="4571095" cy="4434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674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5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5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5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5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9" grpId="0" build="p" animBg="1"/>
      <p:bldP spid="18" grpId="0" build="p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Question Box">
            <a:extLst>
              <a:ext uri="{FF2B5EF4-FFF2-40B4-BE49-F238E27FC236}">
                <a16:creationId xmlns:a16="http://schemas.microsoft.com/office/drawing/2014/main" id="{2F2C808B-3129-C80A-7DEF-D66C0E7103B6}"/>
              </a:ext>
            </a:extLst>
          </p:cNvPr>
          <p:cNvSpPr/>
          <p:nvPr/>
        </p:nvSpPr>
        <p:spPr>
          <a:xfrm>
            <a:off x="741300" y="1230541"/>
            <a:ext cx="7303776" cy="799342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0" name="Question Number">
            <a:extLst>
              <a:ext uri="{FF2B5EF4-FFF2-40B4-BE49-F238E27FC236}">
                <a16:creationId xmlns:a16="http://schemas.microsoft.com/office/drawing/2014/main" id="{F68B0EB7-1325-49DB-671D-F81CB7DE6463}"/>
              </a:ext>
            </a:extLst>
          </p:cNvPr>
          <p:cNvSpPr/>
          <p:nvPr/>
        </p:nvSpPr>
        <p:spPr>
          <a:xfrm>
            <a:off x="284100" y="1173013"/>
            <a:ext cx="914400" cy="914400"/>
          </a:xfrm>
          <a:prstGeom prst="ellipse">
            <a:avLst/>
          </a:prstGeom>
          <a:solidFill>
            <a:srgbClr val="5E162A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397BC99-CC6E-D1F9-17F2-9D98EDBEC0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Correct Answer!</a:t>
            </a:r>
            <a:r>
              <a:rPr lang="en-US" sz="1800" kern="120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You can have different models at different levels, e.g., one factor at the between level and two at the within level.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B60FB4C-2D47-4130-D3F9-7D71178284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solidFill>
                  <a:srgbClr val="FAB432"/>
                </a:solidFill>
              </a:rPr>
              <a:t>Incorrect, Please try again! </a:t>
            </a:r>
            <a:r>
              <a:rPr lang="en-US" sz="1800" kern="1200" baseline="0" dirty="0">
                <a:solidFill>
                  <a:srgbClr val="FAB43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You can have different models at different levels, e.g., one factor at the between level and two at the within level.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DDC03F9F-BDFE-B665-F3B2-6104A44048A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No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0FBFB911-9A74-0532-B6E2-F570B397694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sz="1800" kern="1200" dirty="0">
                <a:solidFill>
                  <a:schemeClr val="tx1"/>
                </a:solidFill>
                <a:effectLst/>
              </a:rPr>
              <a:t>Yes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85C9A62-7C9B-5FA2-F1C7-A5E194C7A51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US" sz="1800" b="0" kern="1200" dirty="0">
                <a:solidFill>
                  <a:srgbClr val="FFFF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Is it possible to have different measurement models at different levels of an MLMM?</a:t>
            </a:r>
          </a:p>
        </p:txBody>
      </p:sp>
      <p:sp>
        <p:nvSpPr>
          <p:cNvPr id="42" name="Title 41">
            <a:extLst>
              <a:ext uri="{FF2B5EF4-FFF2-40B4-BE49-F238E27FC236}">
                <a16:creationId xmlns:a16="http://schemas.microsoft.com/office/drawing/2014/main" id="{1C8BDC04-8DE4-DACA-0E95-4B5B84816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</a:t>
            </a:r>
          </a:p>
        </p:txBody>
      </p:sp>
      <p:sp>
        <p:nvSpPr>
          <p:cNvPr id="21" name="A Button">
            <a:extLst>
              <a:ext uri="{FF2B5EF4-FFF2-40B4-BE49-F238E27FC236}">
                <a16:creationId xmlns:a16="http://schemas.microsoft.com/office/drawing/2014/main" id="{2D598F97-F653-E4DC-6AB7-8689C62324A8}"/>
              </a:ext>
            </a:extLst>
          </p:cNvPr>
          <p:cNvSpPr/>
          <p:nvPr/>
        </p:nvSpPr>
        <p:spPr>
          <a:xfrm>
            <a:off x="1463284" y="2710719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2" name="B Button">
            <a:extLst>
              <a:ext uri="{FF2B5EF4-FFF2-40B4-BE49-F238E27FC236}">
                <a16:creationId xmlns:a16="http://schemas.microsoft.com/office/drawing/2014/main" id="{509777BA-15BF-24F3-10C4-3B085261D3A9}"/>
              </a:ext>
            </a:extLst>
          </p:cNvPr>
          <p:cNvSpPr/>
          <p:nvPr/>
        </p:nvSpPr>
        <p:spPr>
          <a:xfrm>
            <a:off x="1463284" y="3619625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25" name="Cross 24">
            <a:extLst>
              <a:ext uri="{FF2B5EF4-FFF2-40B4-BE49-F238E27FC236}">
                <a16:creationId xmlns:a16="http://schemas.microsoft.com/office/drawing/2014/main" id="{D69A1CDD-98AD-9F23-5C3E-26C92EFA50B2}"/>
              </a:ext>
            </a:extLst>
          </p:cNvPr>
          <p:cNvSpPr/>
          <p:nvPr/>
        </p:nvSpPr>
        <p:spPr>
          <a:xfrm rot="18947527">
            <a:off x="1417776" y="3541926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Graphic 27" descr="Checkmark with solid fill">
            <a:extLst>
              <a:ext uri="{FF2B5EF4-FFF2-40B4-BE49-F238E27FC236}">
                <a16:creationId xmlns:a16="http://schemas.microsoft.com/office/drawing/2014/main" id="{6BF26453-1E2E-4B7E-BD6D-E6864F3559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03050" y="2614564"/>
            <a:ext cx="598518" cy="598518"/>
          </a:xfrm>
          <a:prstGeom prst="rect">
            <a:avLst/>
          </a:prstGeom>
        </p:spPr>
      </p:pic>
      <p:sp>
        <p:nvSpPr>
          <p:cNvPr id="29" name="Partial Circle 28">
            <a:extLst>
              <a:ext uri="{FF2B5EF4-FFF2-40B4-BE49-F238E27FC236}">
                <a16:creationId xmlns:a16="http://schemas.microsoft.com/office/drawing/2014/main" id="{2D709F38-EB76-649C-E2E6-487B52834290}"/>
              </a:ext>
            </a:extLst>
          </p:cNvPr>
          <p:cNvSpPr/>
          <p:nvPr/>
        </p:nvSpPr>
        <p:spPr>
          <a:xfrm>
            <a:off x="8066786" y="-2652671"/>
            <a:ext cx="8241337" cy="5325153"/>
          </a:xfrm>
          <a:prstGeom prst="pie">
            <a:avLst>
              <a:gd name="adj1" fmla="val 5416704"/>
              <a:gd name="adj2" fmla="val 10804925"/>
            </a:avLst>
          </a:prstGeom>
          <a:solidFill>
            <a:srgbClr val="5E162A"/>
          </a:solidFill>
          <a:ln>
            <a:solidFill>
              <a:srgbClr val="076E6D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94147B2B-06BD-D6F4-FD9C-DF3E86242D41}"/>
              </a:ext>
            </a:extLst>
          </p:cNvPr>
          <p:cNvSpPr txBox="1"/>
          <p:nvPr/>
        </p:nvSpPr>
        <p:spPr>
          <a:xfrm>
            <a:off x="8855246" y="246441"/>
            <a:ext cx="3424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Knowledge Check</a:t>
            </a:r>
          </a:p>
        </p:txBody>
      </p:sp>
      <p:sp>
        <p:nvSpPr>
          <p:cNvPr id="31" name="Next Question Arrow">
            <a:hlinkClick r:id="rId4" action="ppaction://hlinksldjump"/>
            <a:extLst>
              <a:ext uri="{FF2B5EF4-FFF2-40B4-BE49-F238E27FC236}">
                <a16:creationId xmlns:a16="http://schemas.microsoft.com/office/drawing/2014/main" id="{A4372754-060D-DD71-2903-914C74A245AA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  <p:sp>
        <p:nvSpPr>
          <p:cNvPr id="32" name="Next Question Arrow">
            <a:hlinkClick r:id="rId5" action="ppaction://hlinksldjump"/>
            <a:extLst>
              <a:ext uri="{FF2B5EF4-FFF2-40B4-BE49-F238E27FC236}">
                <a16:creationId xmlns:a16="http://schemas.microsoft.com/office/drawing/2014/main" id="{4787EFC7-A9ED-01A9-D847-8B56E1EC322A}"/>
              </a:ext>
            </a:extLst>
          </p:cNvPr>
          <p:cNvSpPr/>
          <p:nvPr/>
        </p:nvSpPr>
        <p:spPr>
          <a:xfrm>
            <a:off x="9961709" y="6283885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3242541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5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5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5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5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6" grpId="0" build="p" animBg="1"/>
      <p:bldP spid="15" grpId="0" build="p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Question Box">
            <a:extLst>
              <a:ext uri="{FF2B5EF4-FFF2-40B4-BE49-F238E27FC236}">
                <a16:creationId xmlns:a16="http://schemas.microsoft.com/office/drawing/2014/main" id="{6E4F76E5-1A93-56EB-D5E0-AAE9D2CAD1C5}"/>
              </a:ext>
            </a:extLst>
          </p:cNvPr>
          <p:cNvSpPr/>
          <p:nvPr/>
        </p:nvSpPr>
        <p:spPr>
          <a:xfrm>
            <a:off x="741300" y="1230541"/>
            <a:ext cx="7303776" cy="799342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Question Number">
            <a:extLst>
              <a:ext uri="{FF2B5EF4-FFF2-40B4-BE49-F238E27FC236}">
                <a16:creationId xmlns:a16="http://schemas.microsoft.com/office/drawing/2014/main" id="{B67595AE-D71F-245F-8088-CC83AEE9D3B5}"/>
              </a:ext>
            </a:extLst>
          </p:cNvPr>
          <p:cNvSpPr/>
          <p:nvPr/>
        </p:nvSpPr>
        <p:spPr>
          <a:xfrm>
            <a:off x="284100" y="1173013"/>
            <a:ext cx="914400" cy="914400"/>
          </a:xfrm>
          <a:prstGeom prst="ellipse">
            <a:avLst/>
          </a:prstGeom>
          <a:solidFill>
            <a:srgbClr val="5E162A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AE883483-0E17-02B9-98C1-645AF1AA5B1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05994" y="4973774"/>
            <a:ext cx="5098503" cy="667512"/>
          </a:xfrm>
        </p:spPr>
        <p:txBody>
          <a:bodyPr/>
          <a:lstStyle/>
          <a:p>
            <a:r>
              <a:rPr lang="en-US" sz="1800" kern="1200" baseline="0" dirty="0">
                <a:solidFill>
                  <a:srgbClr val="FAB43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Incorrect, please try again! The large circles represent the latent variables.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B363359-8A6E-8B3B-66F2-EE7AED0115B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05994" y="4973774"/>
            <a:ext cx="5098503" cy="667512"/>
          </a:xfrm>
        </p:spPr>
        <p:txBody>
          <a:bodyPr/>
          <a:lstStyle/>
          <a:p>
            <a:r>
              <a:rPr lang="en-US" sz="180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Large circles.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556F217-31DC-266C-8AD2-86EF61719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305994" y="4081082"/>
            <a:ext cx="5098503" cy="667512"/>
          </a:xfrm>
        </p:spPr>
        <p:txBody>
          <a:bodyPr/>
          <a:lstStyle/>
          <a:p>
            <a:r>
              <a:rPr lang="en-US" sz="1800" kern="120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Correct! The small circles represent item means.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C0D4079-7861-3920-1D3B-4822C90EE88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05994" y="3193747"/>
            <a:ext cx="5098503" cy="667512"/>
          </a:xfrm>
        </p:spPr>
        <p:txBody>
          <a:bodyPr/>
          <a:lstStyle/>
          <a:p>
            <a:r>
              <a:rPr lang="en-US" sz="1800" kern="1200" baseline="0" dirty="0">
                <a:solidFill>
                  <a:srgbClr val="FAB43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Incorrect, please try again! The squares represent observed item responses.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06956135-6FCA-E243-F6EB-DB0767624A4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05994" y="3188390"/>
            <a:ext cx="5098503" cy="667512"/>
          </a:xfrm>
        </p:spPr>
        <p:txBody>
          <a:bodyPr/>
          <a:lstStyle/>
          <a:p>
            <a:r>
              <a:rPr lang="en-US" sz="1800" kern="1200" baseline="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Squares.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D527B368-7E5C-E427-325A-5A431338A6E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05994" y="4081082"/>
            <a:ext cx="5098503" cy="667512"/>
          </a:xfrm>
        </p:spPr>
        <p:txBody>
          <a:bodyPr/>
          <a:lstStyle/>
          <a:p>
            <a:r>
              <a:rPr lang="en-US" sz="1800" kern="1200" dirty="0">
                <a:solidFill>
                  <a:schemeClr val="tx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Small circles.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63FFC9A-4A64-28A7-44E1-149FC9964B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US" sz="1800" b="0" kern="1200" dirty="0">
                <a:solidFill>
                  <a:srgbClr val="FFFF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 the following diagram, what shape represents item means?</a:t>
            </a:r>
          </a:p>
        </p:txBody>
      </p:sp>
      <p:sp>
        <p:nvSpPr>
          <p:cNvPr id="56" name="Title 55">
            <a:extLst>
              <a:ext uri="{FF2B5EF4-FFF2-40B4-BE49-F238E27FC236}">
                <a16:creationId xmlns:a16="http://schemas.microsoft.com/office/drawing/2014/main" id="{4A9955C3-8B9E-2E01-DF51-F5E504AD8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</a:t>
            </a:r>
          </a:p>
        </p:txBody>
      </p:sp>
      <p:sp>
        <p:nvSpPr>
          <p:cNvPr id="24" name="A Button">
            <a:extLst>
              <a:ext uri="{FF2B5EF4-FFF2-40B4-BE49-F238E27FC236}">
                <a16:creationId xmlns:a16="http://schemas.microsoft.com/office/drawing/2014/main" id="{76F6FE6A-AFC7-98C8-E30D-7AB720C18050}"/>
              </a:ext>
            </a:extLst>
          </p:cNvPr>
          <p:cNvSpPr/>
          <p:nvPr/>
        </p:nvSpPr>
        <p:spPr>
          <a:xfrm>
            <a:off x="5428807" y="3342911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5" name="B Button">
            <a:extLst>
              <a:ext uri="{FF2B5EF4-FFF2-40B4-BE49-F238E27FC236}">
                <a16:creationId xmlns:a16="http://schemas.microsoft.com/office/drawing/2014/main" id="{426169D3-CA87-903E-2240-C61F5D3AFDFE}"/>
              </a:ext>
            </a:extLst>
          </p:cNvPr>
          <p:cNvSpPr/>
          <p:nvPr/>
        </p:nvSpPr>
        <p:spPr>
          <a:xfrm>
            <a:off x="5428807" y="4251817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26" name="C Button">
            <a:extLst>
              <a:ext uri="{FF2B5EF4-FFF2-40B4-BE49-F238E27FC236}">
                <a16:creationId xmlns:a16="http://schemas.microsoft.com/office/drawing/2014/main" id="{5BF8D094-9FF4-5FB4-DA27-7862B71FF887}"/>
              </a:ext>
            </a:extLst>
          </p:cNvPr>
          <p:cNvSpPr/>
          <p:nvPr/>
        </p:nvSpPr>
        <p:spPr>
          <a:xfrm>
            <a:off x="5428807" y="5104788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28" name="Cross 27">
            <a:extLst>
              <a:ext uri="{FF2B5EF4-FFF2-40B4-BE49-F238E27FC236}">
                <a16:creationId xmlns:a16="http://schemas.microsoft.com/office/drawing/2014/main" id="{B74BD833-9A92-C07D-1106-299B5D802975}"/>
              </a:ext>
            </a:extLst>
          </p:cNvPr>
          <p:cNvSpPr/>
          <p:nvPr/>
        </p:nvSpPr>
        <p:spPr>
          <a:xfrm rot="18947527">
            <a:off x="5400860" y="3301980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Cross 28">
            <a:extLst>
              <a:ext uri="{FF2B5EF4-FFF2-40B4-BE49-F238E27FC236}">
                <a16:creationId xmlns:a16="http://schemas.microsoft.com/office/drawing/2014/main" id="{956FD871-10BB-929B-3D4F-0278823CE03B}"/>
              </a:ext>
            </a:extLst>
          </p:cNvPr>
          <p:cNvSpPr/>
          <p:nvPr/>
        </p:nvSpPr>
        <p:spPr>
          <a:xfrm rot="18947527">
            <a:off x="5402508" y="5015989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Graphic 30" descr="Checkmark with solid fill">
            <a:extLst>
              <a:ext uri="{FF2B5EF4-FFF2-40B4-BE49-F238E27FC236}">
                <a16:creationId xmlns:a16="http://schemas.microsoft.com/office/drawing/2014/main" id="{ACA89CF5-1B2B-FFD5-D575-4E5F256223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65443" y="4157592"/>
            <a:ext cx="598518" cy="598518"/>
          </a:xfrm>
          <a:prstGeom prst="rect">
            <a:avLst/>
          </a:prstGeom>
        </p:spPr>
      </p:pic>
      <p:sp>
        <p:nvSpPr>
          <p:cNvPr id="32" name="Partial Circle 31">
            <a:extLst>
              <a:ext uri="{FF2B5EF4-FFF2-40B4-BE49-F238E27FC236}">
                <a16:creationId xmlns:a16="http://schemas.microsoft.com/office/drawing/2014/main" id="{51FF6F00-B320-C0F2-0C85-D78F5641B0F2}"/>
              </a:ext>
            </a:extLst>
          </p:cNvPr>
          <p:cNvSpPr/>
          <p:nvPr/>
        </p:nvSpPr>
        <p:spPr>
          <a:xfrm>
            <a:off x="8066786" y="-2652671"/>
            <a:ext cx="8241337" cy="5325153"/>
          </a:xfrm>
          <a:prstGeom prst="pie">
            <a:avLst>
              <a:gd name="adj1" fmla="val 5416704"/>
              <a:gd name="adj2" fmla="val 10804925"/>
            </a:avLst>
          </a:prstGeom>
          <a:solidFill>
            <a:srgbClr val="5E162A"/>
          </a:solidFill>
          <a:ln>
            <a:solidFill>
              <a:srgbClr val="076E6D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3ABBFBB2-A4FC-1159-177E-3CC4120E3E41}"/>
              </a:ext>
            </a:extLst>
          </p:cNvPr>
          <p:cNvSpPr txBox="1"/>
          <p:nvPr/>
        </p:nvSpPr>
        <p:spPr>
          <a:xfrm>
            <a:off x="8855246" y="246441"/>
            <a:ext cx="3424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Knowledge Check</a:t>
            </a:r>
          </a:p>
        </p:txBody>
      </p:sp>
      <p:sp>
        <p:nvSpPr>
          <p:cNvPr id="34" name="Next Question Arrow">
            <a:hlinkClick r:id="rId4" action="ppaction://hlinksldjump"/>
            <a:extLst>
              <a:ext uri="{FF2B5EF4-FFF2-40B4-BE49-F238E27FC236}">
                <a16:creationId xmlns:a16="http://schemas.microsoft.com/office/drawing/2014/main" id="{82842601-7FCD-9A1D-67DD-B7941D3EB8FE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  <p:sp>
        <p:nvSpPr>
          <p:cNvPr id="35" name="Next Question Arrow">
            <a:hlinkClick r:id="rId5" action="ppaction://hlinksldjump"/>
            <a:extLst>
              <a:ext uri="{FF2B5EF4-FFF2-40B4-BE49-F238E27FC236}">
                <a16:creationId xmlns:a16="http://schemas.microsoft.com/office/drawing/2014/main" id="{03A2FB1B-058D-7603-426A-8ADB67494736}"/>
              </a:ext>
            </a:extLst>
          </p:cNvPr>
          <p:cNvSpPr/>
          <p:nvPr/>
        </p:nvSpPr>
        <p:spPr>
          <a:xfrm>
            <a:off x="9961709" y="6283885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End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DB0FB34-2561-2F9C-1181-8F2D2FD7981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8749" y="2251196"/>
            <a:ext cx="4571095" cy="4434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439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5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5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5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5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5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5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20" grpId="0" build="p" animBg="1"/>
      <p:bldP spid="19" grpId="0" build="p" animBg="1"/>
      <p:bldP spid="18" grpId="0" build="p" animBg="1"/>
      <p:bldP spid="28" grpId="0" animBg="1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0F6FA-DEE7-172C-1D05-BFD881CD6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You have reached the end of this learning check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49D18-8AAB-CEBE-1B50-BAC385E67F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Please click anywhere to exit!</a:t>
            </a: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5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4D3ECB5C-ADF3-BB3D-8419-DFAF8425E38A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</p:spTree>
    <p:extLst>
      <p:ext uri="{BB962C8B-B14F-4D97-AF65-F5344CB8AC3E}">
        <p14:creationId xmlns:p14="http://schemas.microsoft.com/office/powerpoint/2010/main" val="1967798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602</Words>
  <Application>Microsoft Office PowerPoint</Application>
  <PresentationFormat>Widescreen</PresentationFormat>
  <Paragraphs>89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Open Sans</vt:lpstr>
      <vt:lpstr>Open Sans Semibold</vt:lpstr>
      <vt:lpstr>Office Theme</vt:lpstr>
      <vt:lpstr>Section 5: Learning Check</vt:lpstr>
      <vt:lpstr>1</vt:lpstr>
      <vt:lpstr>2</vt:lpstr>
      <vt:lpstr>3</vt:lpstr>
      <vt:lpstr>4</vt:lpstr>
      <vt:lpstr>5</vt:lpstr>
      <vt:lpstr>6</vt:lpstr>
      <vt:lpstr>You have reached the end of this learning check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Leventhal, Brian C - leventbc</dc:creator>
  <cp:lastModifiedBy>Leventhal, Brian C - leventbc</cp:lastModifiedBy>
  <cp:revision>62</cp:revision>
  <dcterms:created xsi:type="dcterms:W3CDTF">2022-01-08T11:29:31Z</dcterms:created>
  <dcterms:modified xsi:type="dcterms:W3CDTF">2023-07-27T12:37:22Z</dcterms:modified>
</cp:coreProperties>
</file>