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39" r:id="rId3"/>
    <p:sldId id="345" r:id="rId4"/>
    <p:sldId id="340" r:id="rId5"/>
    <p:sldId id="341" r:id="rId6"/>
    <p:sldId id="342" r:id="rId7"/>
    <p:sldId id="33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432"/>
    <a:srgbClr val="118180"/>
    <a:srgbClr val="FFFFFF"/>
    <a:srgbClr val="0C7776"/>
    <a:srgbClr val="73263C"/>
    <a:srgbClr val="CF466E"/>
    <a:srgbClr val="C23F65"/>
    <a:srgbClr val="B6385C"/>
    <a:srgbClr val="702238"/>
    <a:srgbClr val="671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B2697A-A90C-41E9-B3B3-70D6B4B18722}" v="145" dt="2023-07-27T12:17:59.891"/>
    <p1510:client id="{920B4BE5-03AD-472A-90EB-57804FAA13C0}" v="247" dt="2023-07-27T12:04:26.839"/>
    <p1510:client id="{9332F156-7946-4FE1-A35F-19F77754E128}" v="454" dt="2023-07-27T11:46:36.6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0" autoAdjust="0"/>
    <p:restoredTop sz="86408" autoAdjust="0"/>
  </p:normalViewPr>
  <p:slideViewPr>
    <p:cSldViewPr snapToGrid="0" showGuides="1">
      <p:cViewPr varScale="1">
        <p:scale>
          <a:sx n="83" d="100"/>
          <a:sy n="83" d="100"/>
        </p:scale>
        <p:origin x="102" y="13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6AB2697A-A90C-41E9-B3B3-70D6B4B18722}"/>
    <pc:docChg chg="addSld delSld modSld sldOrd">
      <pc:chgData name="Leventhal, Brian C - leventbc" userId="3adb2060-2beb-4a7d-9680-0848e8f14df8" providerId="ADAL" clId="{6AB2697A-A90C-41E9-B3B3-70D6B4B18722}" dt="2023-07-27T12:17:59.891" v="147" actId="207"/>
      <pc:docMkLst>
        <pc:docMk/>
      </pc:docMkLst>
      <pc:sldChg chg="modSp mod">
        <pc:chgData name="Leventhal, Brian C - leventbc" userId="3adb2060-2beb-4a7d-9680-0848e8f14df8" providerId="ADAL" clId="{6AB2697A-A90C-41E9-B3B3-70D6B4B18722}" dt="2023-07-27T12:05:35.671" v="1" actId="20577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6AB2697A-A90C-41E9-B3B3-70D6B4B18722}" dt="2023-07-27T12:05:35.671" v="1" actId="20577"/>
          <ac:spMkLst>
            <pc:docMk/>
            <pc:sldMk cId="3532251258" sldId="256"/>
            <ac:spMk id="4" creationId="{DB47CE4F-CA2E-40E2-8A42-6DD4522E5F83}"/>
          </ac:spMkLst>
        </pc:spChg>
      </pc:sldChg>
      <pc:sldChg chg="modSp mod ord modAnim">
        <pc:chgData name="Leventhal, Brian C - leventbc" userId="3adb2060-2beb-4a7d-9680-0848e8f14df8" providerId="ADAL" clId="{6AB2697A-A90C-41E9-B3B3-70D6B4B18722}" dt="2023-07-27T12:17:59.891" v="147" actId="207"/>
        <pc:sldMkLst>
          <pc:docMk/>
          <pc:sldMk cId="389185328" sldId="339"/>
        </pc:sldMkLst>
        <pc:spChg chg="mod">
          <ac:chgData name="Leventhal, Brian C - leventbc" userId="3adb2060-2beb-4a7d-9680-0848e8f14df8" providerId="ADAL" clId="{6AB2697A-A90C-41E9-B3B3-70D6B4B18722}" dt="2023-07-27T12:17:33.935" v="138" actId="207"/>
          <ac:spMkLst>
            <pc:docMk/>
            <pc:sldMk cId="389185328" sldId="339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6AB2697A-A90C-41E9-B3B3-70D6B4B18722}" dt="2023-07-27T12:17:59.891" v="147" actId="207"/>
          <ac:spMkLst>
            <pc:docMk/>
            <pc:sldMk cId="389185328" sldId="339"/>
            <ac:spMk id="10" creationId="{7B60FB4C-2D47-4130-D3F9-7D7117828491}"/>
          </ac:spMkLst>
        </pc:spChg>
        <pc:spChg chg="mod">
          <ac:chgData name="Leventhal, Brian C - leventbc" userId="3adb2060-2beb-4a7d-9680-0848e8f14df8" providerId="ADAL" clId="{6AB2697A-A90C-41E9-B3B3-70D6B4B18722}" dt="2023-07-27T12:10:49.848" v="6"/>
          <ac:spMkLst>
            <pc:docMk/>
            <pc:sldMk cId="389185328" sldId="339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6AB2697A-A90C-41E9-B3B3-70D6B4B18722}" dt="2023-07-27T12:14:38.554" v="64" actId="207"/>
          <ac:spMkLst>
            <pc:docMk/>
            <pc:sldMk cId="389185328" sldId="339"/>
            <ac:spMk id="15" creationId="{0FBFB911-9A74-0532-B6E2-F570B3976947}"/>
          </ac:spMkLst>
        </pc:spChg>
        <pc:spChg chg="mod">
          <ac:chgData name="Leventhal, Brian C - leventbc" userId="3adb2060-2beb-4a7d-9680-0848e8f14df8" providerId="ADAL" clId="{6AB2697A-A90C-41E9-B3B3-70D6B4B18722}" dt="2023-07-27T12:10:56.753" v="14" actId="20577"/>
          <ac:spMkLst>
            <pc:docMk/>
            <pc:sldMk cId="389185328" sldId="339"/>
            <ac:spMk id="16" creationId="{DDC03F9F-BDFE-B665-F3B2-6104A44048AC}"/>
          </ac:spMkLst>
        </pc:spChg>
        <pc:spChg chg="mod">
          <ac:chgData name="Leventhal, Brian C - leventbc" userId="3adb2060-2beb-4a7d-9680-0848e8f14df8" providerId="ADAL" clId="{6AB2697A-A90C-41E9-B3B3-70D6B4B18722}" dt="2023-07-27T12:15:34.918" v="89"/>
          <ac:spMkLst>
            <pc:docMk/>
            <pc:sldMk cId="389185328" sldId="339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6AB2697A-A90C-41E9-B3B3-70D6B4B18722}" dt="2023-07-27T12:15:40.023" v="90"/>
          <ac:spMkLst>
            <pc:docMk/>
            <pc:sldMk cId="389185328" sldId="339"/>
            <ac:spMk id="32" creationId="{4787EFC7-A9ED-01A9-D847-8B56E1EC322A}"/>
          </ac:spMkLst>
        </pc:spChg>
        <pc:spChg chg="mod">
          <ac:chgData name="Leventhal, Brian C - leventbc" userId="3adb2060-2beb-4a7d-9680-0848e8f14df8" providerId="ADAL" clId="{6AB2697A-A90C-41E9-B3B3-70D6B4B18722}" dt="2023-07-27T12:10:40.445" v="5" actId="20577"/>
          <ac:spMkLst>
            <pc:docMk/>
            <pc:sldMk cId="389185328" sldId="339"/>
            <ac:spMk id="42" creationId="{1C8BDC04-8DE4-DACA-0E95-4B5B848167DD}"/>
          </ac:spMkLst>
        </pc:spChg>
      </pc:sldChg>
      <pc:sldChg chg="modSp">
        <pc:chgData name="Leventhal, Brian C - leventbc" userId="3adb2060-2beb-4a7d-9680-0848e8f14df8" providerId="ADAL" clId="{6AB2697A-A90C-41E9-B3B3-70D6B4B18722}" dt="2023-07-27T12:17:55.666" v="145" actId="207"/>
        <pc:sldMkLst>
          <pc:docMk/>
          <pc:sldMk cId="1190368141" sldId="340"/>
        </pc:sldMkLst>
        <pc:spChg chg="mod">
          <ac:chgData name="Leventhal, Brian C - leventbc" userId="3adb2060-2beb-4a7d-9680-0848e8f14df8" providerId="ADAL" clId="{6AB2697A-A90C-41E9-B3B3-70D6B4B18722}" dt="2023-07-27T12:17:38.008" v="140" actId="207"/>
          <ac:spMkLst>
            <pc:docMk/>
            <pc:sldMk cId="1190368141" sldId="340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6AB2697A-A90C-41E9-B3B3-70D6B4B18722}" dt="2023-07-27T12:17:55.666" v="145" actId="207"/>
          <ac:spMkLst>
            <pc:docMk/>
            <pc:sldMk cId="1190368141" sldId="340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6AB2697A-A90C-41E9-B3B3-70D6B4B18722}" dt="2023-07-27T12:17:55.666" v="145" actId="207"/>
          <ac:spMkLst>
            <pc:docMk/>
            <pc:sldMk cId="1190368141" sldId="340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6AB2697A-A90C-41E9-B3B3-70D6B4B18722}" dt="2023-07-27T12:12:08.747" v="31" actId="27636"/>
          <ac:spMkLst>
            <pc:docMk/>
            <pc:sldMk cId="1190368141" sldId="340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6AB2697A-A90C-41E9-B3B3-70D6B4B18722}" dt="2023-07-27T12:14:33.507" v="62" actId="207"/>
          <ac:spMkLst>
            <pc:docMk/>
            <pc:sldMk cId="1190368141" sldId="340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6AB2697A-A90C-41E9-B3B3-70D6B4B18722}" dt="2023-07-27T12:14:33.507" v="62" actId="207"/>
          <ac:spMkLst>
            <pc:docMk/>
            <pc:sldMk cId="1190368141" sldId="340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6AB2697A-A90C-41E9-B3B3-70D6B4B18722}" dt="2023-07-27T12:14:33.507" v="62" actId="207"/>
          <ac:spMkLst>
            <pc:docMk/>
            <pc:sldMk cId="1190368141" sldId="340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6AB2697A-A90C-41E9-B3B3-70D6B4B18722}" dt="2023-07-27T12:16:12.136" v="128"/>
          <ac:spMkLst>
            <pc:docMk/>
            <pc:sldMk cId="1190368141" sldId="340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6AB2697A-A90C-41E9-B3B3-70D6B4B18722}" dt="2023-07-27T12:16:16.149" v="129"/>
          <ac:spMkLst>
            <pc:docMk/>
            <pc:sldMk cId="1190368141" sldId="340"/>
            <ac:spMk id="35" creationId="{03A2FB1B-058D-7603-426A-8ADB67494736}"/>
          </ac:spMkLst>
        </pc:spChg>
        <pc:spChg chg="mod">
          <ac:chgData name="Leventhal, Brian C - leventbc" userId="3adb2060-2beb-4a7d-9680-0848e8f14df8" providerId="ADAL" clId="{6AB2697A-A90C-41E9-B3B3-70D6B4B18722}" dt="2023-07-27T12:12:02.776" v="29" actId="20577"/>
          <ac:spMkLst>
            <pc:docMk/>
            <pc:sldMk cId="1190368141" sldId="340"/>
            <ac:spMk id="56" creationId="{4A9955C3-8B9E-2E01-DF51-F5E504AD807C}"/>
          </ac:spMkLst>
        </pc:spChg>
      </pc:sldChg>
      <pc:sldChg chg="modSp">
        <pc:chgData name="Leventhal, Brian C - leventbc" userId="3adb2060-2beb-4a7d-9680-0848e8f14df8" providerId="ADAL" clId="{6AB2697A-A90C-41E9-B3B3-70D6B4B18722}" dt="2023-07-27T12:17:52.882" v="144" actId="207"/>
        <pc:sldMkLst>
          <pc:docMk/>
          <pc:sldMk cId="3976714218" sldId="341"/>
        </pc:sldMkLst>
        <pc:spChg chg="mod">
          <ac:chgData name="Leventhal, Brian C - leventbc" userId="3adb2060-2beb-4a7d-9680-0848e8f14df8" providerId="ADAL" clId="{6AB2697A-A90C-41E9-B3B3-70D6B4B18722}" dt="2023-07-27T12:17:40.208" v="141" actId="207"/>
          <ac:spMkLst>
            <pc:docMk/>
            <pc:sldMk cId="3976714218" sldId="341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6AB2697A-A90C-41E9-B3B3-70D6B4B18722}" dt="2023-07-27T12:17:52.882" v="144" actId="207"/>
          <ac:spMkLst>
            <pc:docMk/>
            <pc:sldMk cId="3976714218" sldId="341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6AB2697A-A90C-41E9-B3B3-70D6B4B18722}" dt="2023-07-27T12:17:52.882" v="144" actId="207"/>
          <ac:spMkLst>
            <pc:docMk/>
            <pc:sldMk cId="3976714218" sldId="341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6AB2697A-A90C-41E9-B3B3-70D6B4B18722}" dt="2023-07-27T12:12:57.773" v="41"/>
          <ac:spMkLst>
            <pc:docMk/>
            <pc:sldMk cId="3976714218" sldId="341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6AB2697A-A90C-41E9-B3B3-70D6B4B18722}" dt="2023-07-27T12:14:30.730" v="61" actId="207"/>
          <ac:spMkLst>
            <pc:docMk/>
            <pc:sldMk cId="3976714218" sldId="341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6AB2697A-A90C-41E9-B3B3-70D6B4B18722}" dt="2023-07-27T12:14:30.730" v="61" actId="207"/>
          <ac:spMkLst>
            <pc:docMk/>
            <pc:sldMk cId="3976714218" sldId="341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6AB2697A-A90C-41E9-B3B3-70D6B4B18722}" dt="2023-07-27T12:14:30.730" v="61" actId="207"/>
          <ac:spMkLst>
            <pc:docMk/>
            <pc:sldMk cId="3976714218" sldId="341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6AB2697A-A90C-41E9-B3B3-70D6B4B18722}" dt="2023-07-27T12:16:22.628" v="130"/>
          <ac:spMkLst>
            <pc:docMk/>
            <pc:sldMk cId="3976714218" sldId="341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6AB2697A-A90C-41E9-B3B3-70D6B4B18722}" dt="2023-07-27T12:17:15.604" v="137"/>
          <ac:spMkLst>
            <pc:docMk/>
            <pc:sldMk cId="3976714218" sldId="341"/>
            <ac:spMk id="37" creationId="{5390BB8A-8BB2-0B40-1467-6CDF0E4405A9}"/>
          </ac:spMkLst>
        </pc:spChg>
        <pc:spChg chg="mod">
          <ac:chgData name="Leventhal, Brian C - leventbc" userId="3adb2060-2beb-4a7d-9680-0848e8f14df8" providerId="ADAL" clId="{6AB2697A-A90C-41E9-B3B3-70D6B4B18722}" dt="2023-07-27T12:13:30.890" v="49" actId="20577"/>
          <ac:spMkLst>
            <pc:docMk/>
            <pc:sldMk cId="3976714218" sldId="341"/>
            <ac:spMk id="57" creationId="{DBBF2F44-1794-64EF-0708-E42301095F09}"/>
          </ac:spMkLst>
        </pc:spChg>
      </pc:sldChg>
      <pc:sldChg chg="modSp">
        <pc:chgData name="Leventhal, Brian C - leventbc" userId="3adb2060-2beb-4a7d-9680-0848e8f14df8" providerId="ADAL" clId="{6AB2697A-A90C-41E9-B3B3-70D6B4B18722}" dt="2023-07-27T12:17:47.490" v="143" actId="207"/>
        <pc:sldMkLst>
          <pc:docMk/>
          <pc:sldMk cId="3749129617" sldId="342"/>
        </pc:sldMkLst>
        <pc:spChg chg="mod">
          <ac:chgData name="Leventhal, Brian C - leventbc" userId="3adb2060-2beb-4a7d-9680-0848e8f14df8" providerId="ADAL" clId="{6AB2697A-A90C-41E9-B3B3-70D6B4B18722}" dt="2023-07-27T12:17:42.591" v="142" actId="207"/>
          <ac:spMkLst>
            <pc:docMk/>
            <pc:sldMk cId="3749129617" sldId="342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6AB2697A-A90C-41E9-B3B3-70D6B4B18722}" dt="2023-07-27T12:17:47.490" v="143" actId="207"/>
          <ac:spMkLst>
            <pc:docMk/>
            <pc:sldMk cId="3749129617" sldId="342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6AB2697A-A90C-41E9-B3B3-70D6B4B18722}" dt="2023-07-27T12:17:47.490" v="143" actId="207"/>
          <ac:spMkLst>
            <pc:docMk/>
            <pc:sldMk cId="3749129617" sldId="342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6AB2697A-A90C-41E9-B3B3-70D6B4B18722}" dt="2023-07-27T12:13:42.656" v="52"/>
          <ac:spMkLst>
            <pc:docMk/>
            <pc:sldMk cId="3749129617" sldId="342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6AB2697A-A90C-41E9-B3B3-70D6B4B18722}" dt="2023-07-27T12:14:27.786" v="60" actId="207"/>
          <ac:spMkLst>
            <pc:docMk/>
            <pc:sldMk cId="3749129617" sldId="342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6AB2697A-A90C-41E9-B3B3-70D6B4B18722}" dt="2023-07-27T12:14:27.786" v="60" actId="207"/>
          <ac:spMkLst>
            <pc:docMk/>
            <pc:sldMk cId="3749129617" sldId="342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6AB2697A-A90C-41E9-B3B3-70D6B4B18722}" dt="2023-07-27T12:14:27.786" v="60" actId="207"/>
          <ac:spMkLst>
            <pc:docMk/>
            <pc:sldMk cId="3749129617" sldId="342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6AB2697A-A90C-41E9-B3B3-70D6B4B18722}" dt="2023-07-27T12:16:33.814" v="132"/>
          <ac:spMkLst>
            <pc:docMk/>
            <pc:sldMk cId="3749129617" sldId="342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6AB2697A-A90C-41E9-B3B3-70D6B4B18722}" dt="2023-07-27T12:16:42.187" v="136"/>
          <ac:spMkLst>
            <pc:docMk/>
            <pc:sldMk cId="3749129617" sldId="342"/>
            <ac:spMk id="37" creationId="{5390BB8A-8BB2-0B40-1467-6CDF0E4405A9}"/>
          </ac:spMkLst>
        </pc:spChg>
        <pc:spChg chg="mod">
          <ac:chgData name="Leventhal, Brian C - leventbc" userId="3adb2060-2beb-4a7d-9680-0848e8f14df8" providerId="ADAL" clId="{6AB2697A-A90C-41E9-B3B3-70D6B4B18722}" dt="2023-07-27T12:13:36.066" v="51" actId="20577"/>
          <ac:spMkLst>
            <pc:docMk/>
            <pc:sldMk cId="3749129617" sldId="342"/>
            <ac:spMk id="57" creationId="{DBBF2F44-1794-64EF-0708-E42301095F09}"/>
          </ac:spMkLst>
        </pc:spChg>
      </pc:sldChg>
      <pc:sldChg chg="del">
        <pc:chgData name="Leventhal, Brian C - leventbc" userId="3adb2060-2beb-4a7d-9680-0848e8f14df8" providerId="ADAL" clId="{6AB2697A-A90C-41E9-B3B3-70D6B4B18722}" dt="2023-07-27T12:14:20.576" v="59" actId="2696"/>
        <pc:sldMkLst>
          <pc:docMk/>
          <pc:sldMk cId="2704674452" sldId="344"/>
        </pc:sldMkLst>
      </pc:sldChg>
      <pc:sldChg chg="modSp add">
        <pc:chgData name="Leventhal, Brian C - leventbc" userId="3adb2060-2beb-4a7d-9680-0848e8f14df8" providerId="ADAL" clId="{6AB2697A-A90C-41E9-B3B3-70D6B4B18722}" dt="2023-07-27T12:17:58.202" v="146" actId="207"/>
        <pc:sldMkLst>
          <pc:docMk/>
          <pc:sldMk cId="2190690355" sldId="345"/>
        </pc:sldMkLst>
        <pc:spChg chg="mod">
          <ac:chgData name="Leventhal, Brian C - leventbc" userId="3adb2060-2beb-4a7d-9680-0848e8f14df8" providerId="ADAL" clId="{6AB2697A-A90C-41E9-B3B3-70D6B4B18722}" dt="2023-07-27T12:17:36.200" v="139" actId="207"/>
          <ac:spMkLst>
            <pc:docMk/>
            <pc:sldMk cId="2190690355" sldId="345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6AB2697A-A90C-41E9-B3B3-70D6B4B18722}" dt="2023-07-27T12:17:58.202" v="146" actId="207"/>
          <ac:spMkLst>
            <pc:docMk/>
            <pc:sldMk cId="2190690355" sldId="345"/>
            <ac:spMk id="10" creationId="{7B60FB4C-2D47-4130-D3F9-7D7117828491}"/>
          </ac:spMkLst>
        </pc:spChg>
        <pc:spChg chg="mod">
          <ac:chgData name="Leventhal, Brian C - leventbc" userId="3adb2060-2beb-4a7d-9680-0848e8f14df8" providerId="ADAL" clId="{6AB2697A-A90C-41E9-B3B3-70D6B4B18722}" dt="2023-07-27T12:11:31.380" v="22"/>
          <ac:spMkLst>
            <pc:docMk/>
            <pc:sldMk cId="2190690355" sldId="345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6AB2697A-A90C-41E9-B3B3-70D6B4B18722}" dt="2023-07-27T12:14:36.434" v="63" actId="207"/>
          <ac:spMkLst>
            <pc:docMk/>
            <pc:sldMk cId="2190690355" sldId="345"/>
            <ac:spMk id="15" creationId="{0FBFB911-9A74-0532-B6E2-F570B3976947}"/>
          </ac:spMkLst>
        </pc:spChg>
        <pc:spChg chg="mod">
          <ac:chgData name="Leventhal, Brian C - leventbc" userId="3adb2060-2beb-4a7d-9680-0848e8f14df8" providerId="ADAL" clId="{6AB2697A-A90C-41E9-B3B3-70D6B4B18722}" dt="2023-07-27T12:14:36.434" v="63" actId="207"/>
          <ac:spMkLst>
            <pc:docMk/>
            <pc:sldMk cId="2190690355" sldId="345"/>
            <ac:spMk id="16" creationId="{DDC03F9F-BDFE-B665-F3B2-6104A44048AC}"/>
          </ac:spMkLst>
        </pc:spChg>
        <pc:spChg chg="mod">
          <ac:chgData name="Leventhal, Brian C - leventbc" userId="3adb2060-2beb-4a7d-9680-0848e8f14df8" providerId="ADAL" clId="{6AB2697A-A90C-41E9-B3B3-70D6B4B18722}" dt="2023-07-27T12:15:51.287" v="108"/>
          <ac:spMkLst>
            <pc:docMk/>
            <pc:sldMk cId="2190690355" sldId="345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6AB2697A-A90C-41E9-B3B3-70D6B4B18722}" dt="2023-07-27T12:15:56.296" v="109"/>
          <ac:spMkLst>
            <pc:docMk/>
            <pc:sldMk cId="2190690355" sldId="345"/>
            <ac:spMk id="32" creationId="{4787EFC7-A9ED-01A9-D847-8B56E1EC322A}"/>
          </ac:spMkLst>
        </pc:spChg>
        <pc:spChg chg="mod">
          <ac:chgData name="Leventhal, Brian C - leventbc" userId="3adb2060-2beb-4a7d-9680-0848e8f14df8" providerId="ADAL" clId="{6AB2697A-A90C-41E9-B3B3-70D6B4B18722}" dt="2023-07-27T12:11:23.813" v="21" actId="20577"/>
          <ac:spMkLst>
            <pc:docMk/>
            <pc:sldMk cId="2190690355" sldId="345"/>
            <ac:spMk id="42" creationId="{1C8BDC04-8DE4-DACA-0E95-4B5B848167DD}"/>
          </ac:spMkLst>
        </pc:spChg>
      </pc:sld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4:55:40.690" v="125" actId="20577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4:54:26.412" v="123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4:54:24.107" v="122" actId="107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39:27.131" v="118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40:00.189" v="120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4:54:26.412" v="12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4:55:40.690" v="125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4:55:40.690" v="125" actId="20577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920B4BE5-03AD-472A-90EB-57804FAA13C0}"/>
    <pc:docChg chg="addSld delSld modSld sldOrd">
      <pc:chgData name="Leventhal, Brian C - leventbc" userId="3adb2060-2beb-4a7d-9680-0848e8f14df8" providerId="ADAL" clId="{920B4BE5-03AD-472A-90EB-57804FAA13C0}" dt="2023-07-27T12:04:26.839" v="251" actId="207"/>
      <pc:docMkLst>
        <pc:docMk/>
      </pc:docMkLst>
      <pc:sldChg chg="modSp mod">
        <pc:chgData name="Leventhal, Brian C - leventbc" userId="3adb2060-2beb-4a7d-9680-0848e8f14df8" providerId="ADAL" clId="{920B4BE5-03AD-472A-90EB-57804FAA13C0}" dt="2023-07-27T12:02:30.059" v="24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920B4BE5-03AD-472A-90EB-57804FAA13C0}" dt="2023-07-27T11:47:50.226" v="1" actId="20577"/>
          <ac:spMkLst>
            <pc:docMk/>
            <pc:sldMk cId="3532251258" sldId="256"/>
            <ac:spMk id="4" creationId="{DB47CE4F-CA2E-40E2-8A42-6DD4522E5F83}"/>
          </ac:spMkLst>
        </pc:spChg>
        <pc:spChg chg="mod">
          <ac:chgData name="Leventhal, Brian C - leventbc" userId="3adb2060-2beb-4a7d-9680-0848e8f14df8" providerId="ADAL" clId="{920B4BE5-03AD-472A-90EB-57804FAA13C0}" dt="2023-07-27T12:02:30.059" v="241"/>
          <ac:spMkLst>
            <pc:docMk/>
            <pc:sldMk cId="3532251258" sldId="256"/>
            <ac:spMk id="6" creationId="{EF09C0B7-74A5-CCF1-73C8-D53031732F42}"/>
          </ac:spMkLst>
        </pc:spChg>
      </pc:sldChg>
      <pc:sldChg chg="modSp add del ord">
        <pc:chgData name="Leventhal, Brian C - leventbc" userId="3adb2060-2beb-4a7d-9680-0848e8f14df8" providerId="ADAL" clId="{920B4BE5-03AD-472A-90EB-57804FAA13C0}" dt="2023-07-27T12:03:31.720" v="247"/>
        <pc:sldMkLst>
          <pc:docMk/>
          <pc:sldMk cId="389185328" sldId="339"/>
        </pc:sldMkLst>
        <pc:spChg chg="mod">
          <ac:chgData name="Leventhal, Brian C - leventbc" userId="3adb2060-2beb-4a7d-9680-0848e8f14df8" providerId="ADAL" clId="{920B4BE5-03AD-472A-90EB-57804FAA13C0}" dt="2023-07-27T12:00:57.840" v="195" actId="207"/>
          <ac:spMkLst>
            <pc:docMk/>
            <pc:sldMk cId="389185328" sldId="339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920B4BE5-03AD-472A-90EB-57804FAA13C0}" dt="2023-07-27T12:03:08.226" v="243" actId="207"/>
          <ac:spMkLst>
            <pc:docMk/>
            <pc:sldMk cId="389185328" sldId="339"/>
            <ac:spMk id="10" creationId="{7B60FB4C-2D47-4130-D3F9-7D7117828491}"/>
          </ac:spMkLst>
        </pc:spChg>
        <pc:spChg chg="mod">
          <ac:chgData name="Leventhal, Brian C - leventbc" userId="3adb2060-2beb-4a7d-9680-0848e8f14df8" providerId="ADAL" clId="{920B4BE5-03AD-472A-90EB-57804FAA13C0}" dt="2023-07-27T11:50:48.612" v="119" actId="27636"/>
          <ac:spMkLst>
            <pc:docMk/>
            <pc:sldMk cId="389185328" sldId="339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920B4BE5-03AD-472A-90EB-57804FAA13C0}" dt="2023-07-27T12:00:45.640" v="192" actId="207"/>
          <ac:spMkLst>
            <pc:docMk/>
            <pc:sldMk cId="389185328" sldId="339"/>
            <ac:spMk id="15" creationId="{0FBFB911-9A74-0532-B6E2-F570B3976947}"/>
          </ac:spMkLst>
        </pc:spChg>
        <pc:spChg chg="mod">
          <ac:chgData name="Leventhal, Brian C - leventbc" userId="3adb2060-2beb-4a7d-9680-0848e8f14df8" providerId="ADAL" clId="{920B4BE5-03AD-472A-90EB-57804FAA13C0}" dt="2023-07-27T12:00:45.640" v="192" actId="207"/>
          <ac:spMkLst>
            <pc:docMk/>
            <pc:sldMk cId="389185328" sldId="339"/>
            <ac:spMk id="16" creationId="{DDC03F9F-BDFE-B665-F3B2-6104A44048AC}"/>
          </ac:spMkLst>
        </pc:spChg>
        <pc:spChg chg="mod">
          <ac:chgData name="Leventhal, Brian C - leventbc" userId="3adb2060-2beb-4a7d-9680-0848e8f14df8" providerId="ADAL" clId="{920B4BE5-03AD-472A-90EB-57804FAA13C0}" dt="2023-07-27T12:02:08.356" v="226"/>
          <ac:spMkLst>
            <pc:docMk/>
            <pc:sldMk cId="389185328" sldId="339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920B4BE5-03AD-472A-90EB-57804FAA13C0}" dt="2023-07-27T12:03:31.720" v="247"/>
          <ac:spMkLst>
            <pc:docMk/>
            <pc:sldMk cId="389185328" sldId="339"/>
            <ac:spMk id="32" creationId="{4787EFC7-A9ED-01A9-D847-8B56E1EC322A}"/>
          </ac:spMkLst>
        </pc:spChg>
        <pc:spChg chg="mod">
          <ac:chgData name="Leventhal, Brian C - leventbc" userId="3adb2060-2beb-4a7d-9680-0848e8f14df8" providerId="ADAL" clId="{920B4BE5-03AD-472A-90EB-57804FAA13C0}" dt="2023-07-27T11:50:39.668" v="117" actId="20577"/>
          <ac:spMkLst>
            <pc:docMk/>
            <pc:sldMk cId="389185328" sldId="339"/>
            <ac:spMk id="42" creationId="{1C8BDC04-8DE4-DACA-0E95-4B5B848167DD}"/>
          </ac:spMkLst>
        </pc:spChg>
      </pc:sldChg>
      <pc:sldChg chg="modSp mod">
        <pc:chgData name="Leventhal, Brian C - leventbc" userId="3adb2060-2beb-4a7d-9680-0848e8f14df8" providerId="ADAL" clId="{920B4BE5-03AD-472A-90EB-57804FAA13C0}" dt="2023-07-27T12:03:01.728" v="242" actId="207"/>
        <pc:sldMkLst>
          <pc:docMk/>
          <pc:sldMk cId="1190368141" sldId="340"/>
        </pc:sldMkLst>
        <pc:spChg chg="mod">
          <ac:chgData name="Leventhal, Brian C - leventbc" userId="3adb2060-2beb-4a7d-9680-0848e8f14df8" providerId="ADAL" clId="{920B4BE5-03AD-472A-90EB-57804FAA13C0}" dt="2023-07-27T12:00:55.622" v="194" actId="207"/>
          <ac:spMkLst>
            <pc:docMk/>
            <pc:sldMk cId="1190368141" sldId="340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20B4BE5-03AD-472A-90EB-57804FAA13C0}" dt="2023-07-27T12:03:01.728" v="242" actId="207"/>
          <ac:spMkLst>
            <pc:docMk/>
            <pc:sldMk cId="1190368141" sldId="340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920B4BE5-03AD-472A-90EB-57804FAA13C0}" dt="2023-07-27T12:03:01.728" v="242" actId="207"/>
          <ac:spMkLst>
            <pc:docMk/>
            <pc:sldMk cId="1190368141" sldId="340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20B4BE5-03AD-472A-90EB-57804FAA13C0}" dt="2023-07-27T11:48:47.694" v="7" actId="27636"/>
          <ac:spMkLst>
            <pc:docMk/>
            <pc:sldMk cId="1190368141" sldId="340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20B4BE5-03AD-472A-90EB-57804FAA13C0}" dt="2023-07-27T12:00:50.576" v="193" actId="207"/>
          <ac:spMkLst>
            <pc:docMk/>
            <pc:sldMk cId="1190368141" sldId="340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20B4BE5-03AD-472A-90EB-57804FAA13C0}" dt="2023-07-27T12:00:50.576" v="193" actId="207"/>
          <ac:spMkLst>
            <pc:docMk/>
            <pc:sldMk cId="1190368141" sldId="340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920B4BE5-03AD-472A-90EB-57804FAA13C0}" dt="2023-07-27T12:00:50.576" v="193" actId="207"/>
          <ac:spMkLst>
            <pc:docMk/>
            <pc:sldMk cId="1190368141" sldId="340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920B4BE5-03AD-472A-90EB-57804FAA13C0}" dt="2023-07-27T12:02:20.155" v="239"/>
          <ac:spMkLst>
            <pc:docMk/>
            <pc:sldMk cId="1190368141" sldId="340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20B4BE5-03AD-472A-90EB-57804FAA13C0}" dt="2023-07-27T12:02:24.772" v="240"/>
          <ac:spMkLst>
            <pc:docMk/>
            <pc:sldMk cId="1190368141" sldId="340"/>
            <ac:spMk id="35" creationId="{03A2FB1B-058D-7603-426A-8ADB67494736}"/>
          </ac:spMkLst>
        </pc:spChg>
        <pc:spChg chg="mod">
          <ac:chgData name="Leventhal, Brian C - leventbc" userId="3adb2060-2beb-4a7d-9680-0848e8f14df8" providerId="ADAL" clId="{920B4BE5-03AD-472A-90EB-57804FAA13C0}" dt="2023-07-27T11:48:32.033" v="4" actId="20577"/>
          <ac:spMkLst>
            <pc:docMk/>
            <pc:sldMk cId="1190368141" sldId="340"/>
            <ac:spMk id="56" creationId="{4A9955C3-8B9E-2E01-DF51-F5E504AD807C}"/>
          </ac:spMkLst>
        </pc:spChg>
      </pc:sldChg>
      <pc:sldChg chg="delSp modSp modAnim">
        <pc:chgData name="Leventhal, Brian C - leventbc" userId="3adb2060-2beb-4a7d-9680-0848e8f14df8" providerId="ADAL" clId="{920B4BE5-03AD-472A-90EB-57804FAA13C0}" dt="2023-07-27T12:04:26.839" v="251" actId="207"/>
        <pc:sldMkLst>
          <pc:docMk/>
          <pc:sldMk cId="3976714218" sldId="341"/>
        </pc:sldMkLst>
        <pc:spChg chg="mod">
          <ac:chgData name="Leventhal, Brian C - leventbc" userId="3adb2060-2beb-4a7d-9680-0848e8f14df8" providerId="ADAL" clId="{920B4BE5-03AD-472A-90EB-57804FAA13C0}" dt="2023-07-27T12:01:00.496" v="196" actId="207"/>
          <ac:spMkLst>
            <pc:docMk/>
            <pc:sldMk cId="3976714218" sldId="341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920B4BE5-03AD-472A-90EB-57804FAA13C0}" dt="2023-07-27T12:03:12.022" v="244" actId="207"/>
          <ac:spMkLst>
            <pc:docMk/>
            <pc:sldMk cId="3976714218" sldId="341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920B4BE5-03AD-472A-90EB-57804FAA13C0}" dt="2023-07-27T12:03:12.022" v="244" actId="207"/>
          <ac:spMkLst>
            <pc:docMk/>
            <pc:sldMk cId="3976714218" sldId="341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920B4BE5-03AD-472A-90EB-57804FAA13C0}" dt="2023-07-27T11:52:32.826" v="126" actId="27636"/>
          <ac:spMkLst>
            <pc:docMk/>
            <pc:sldMk cId="3976714218" sldId="341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920B4BE5-03AD-472A-90EB-57804FAA13C0}" dt="2023-07-27T12:00:42.242" v="191" actId="207"/>
          <ac:spMkLst>
            <pc:docMk/>
            <pc:sldMk cId="3976714218" sldId="341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920B4BE5-03AD-472A-90EB-57804FAA13C0}" dt="2023-07-27T12:04:24.817" v="250" actId="207"/>
          <ac:spMkLst>
            <pc:docMk/>
            <pc:sldMk cId="3976714218" sldId="341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920B4BE5-03AD-472A-90EB-57804FAA13C0}" dt="2023-07-27T12:04:26.839" v="251" actId="207"/>
          <ac:spMkLst>
            <pc:docMk/>
            <pc:sldMk cId="3976714218" sldId="341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920B4BE5-03AD-472A-90EB-57804FAA13C0}" dt="2023-07-27T12:01:50.905" v="207"/>
          <ac:spMkLst>
            <pc:docMk/>
            <pc:sldMk cId="3976714218" sldId="341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920B4BE5-03AD-472A-90EB-57804FAA13C0}" dt="2023-07-27T12:01:46.024" v="206"/>
          <ac:spMkLst>
            <pc:docMk/>
            <pc:sldMk cId="3976714218" sldId="341"/>
            <ac:spMk id="37" creationId="{5390BB8A-8BB2-0B40-1467-6CDF0E4405A9}"/>
          </ac:spMkLst>
        </pc:spChg>
        <pc:spChg chg="del">
          <ac:chgData name="Leventhal, Brian C - leventbc" userId="3adb2060-2beb-4a7d-9680-0848e8f14df8" providerId="ADAL" clId="{920B4BE5-03AD-472A-90EB-57804FAA13C0}" dt="2023-07-27T12:04:20.450" v="249" actId="478"/>
          <ac:spMkLst>
            <pc:docMk/>
            <pc:sldMk cId="3976714218" sldId="341"/>
            <ac:spMk id="38" creationId="{34C514E7-93E0-4CE1-B058-8A17E1E37447}"/>
          </ac:spMkLst>
        </pc:spChg>
        <pc:spChg chg="del">
          <ac:chgData name="Leventhal, Brian C - leventbc" userId="3adb2060-2beb-4a7d-9680-0848e8f14df8" providerId="ADAL" clId="{920B4BE5-03AD-472A-90EB-57804FAA13C0}" dt="2023-07-27T12:04:18.357" v="248" actId="478"/>
          <ac:spMkLst>
            <pc:docMk/>
            <pc:sldMk cId="3976714218" sldId="341"/>
            <ac:spMk id="39" creationId="{B09A2BDB-C7DC-4729-A624-A56A816D24C6}"/>
          </ac:spMkLst>
        </pc:spChg>
      </pc:sldChg>
      <pc:sldChg chg="modSp">
        <pc:chgData name="Leventhal, Brian C - leventbc" userId="3adb2060-2beb-4a7d-9680-0848e8f14df8" providerId="ADAL" clId="{920B4BE5-03AD-472A-90EB-57804FAA13C0}" dt="2023-07-27T12:03:15.190" v="245" actId="207"/>
        <pc:sldMkLst>
          <pc:docMk/>
          <pc:sldMk cId="3749129617" sldId="342"/>
        </pc:sldMkLst>
        <pc:spChg chg="mod">
          <ac:chgData name="Leventhal, Brian C - leventbc" userId="3adb2060-2beb-4a7d-9680-0848e8f14df8" providerId="ADAL" clId="{920B4BE5-03AD-472A-90EB-57804FAA13C0}" dt="2023-07-27T12:01:03.894" v="197" actId="207"/>
          <ac:spMkLst>
            <pc:docMk/>
            <pc:sldMk cId="3749129617" sldId="342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920B4BE5-03AD-472A-90EB-57804FAA13C0}" dt="2023-07-27T12:03:15.190" v="245" actId="207"/>
          <ac:spMkLst>
            <pc:docMk/>
            <pc:sldMk cId="3749129617" sldId="342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920B4BE5-03AD-472A-90EB-57804FAA13C0}" dt="2023-07-27T12:03:15.190" v="245" actId="207"/>
          <ac:spMkLst>
            <pc:docMk/>
            <pc:sldMk cId="3749129617" sldId="342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920B4BE5-03AD-472A-90EB-57804FAA13C0}" dt="2023-07-27T11:53:27.195" v="133"/>
          <ac:spMkLst>
            <pc:docMk/>
            <pc:sldMk cId="3749129617" sldId="342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920B4BE5-03AD-472A-90EB-57804FAA13C0}" dt="2023-07-27T12:00:38.467" v="190" actId="207"/>
          <ac:spMkLst>
            <pc:docMk/>
            <pc:sldMk cId="3749129617" sldId="342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920B4BE5-03AD-472A-90EB-57804FAA13C0}" dt="2023-07-27T12:00:38.467" v="190" actId="207"/>
          <ac:spMkLst>
            <pc:docMk/>
            <pc:sldMk cId="3749129617" sldId="342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920B4BE5-03AD-472A-90EB-57804FAA13C0}" dt="2023-07-27T12:00:38.467" v="190" actId="207"/>
          <ac:spMkLst>
            <pc:docMk/>
            <pc:sldMk cId="3749129617" sldId="342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920B4BE5-03AD-472A-90EB-57804FAA13C0}" dt="2023-07-27T12:01:39.619" v="205"/>
          <ac:spMkLst>
            <pc:docMk/>
            <pc:sldMk cId="3749129617" sldId="342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920B4BE5-03AD-472A-90EB-57804FAA13C0}" dt="2023-07-27T12:01:34.744" v="204"/>
          <ac:spMkLst>
            <pc:docMk/>
            <pc:sldMk cId="3749129617" sldId="342"/>
            <ac:spMk id="37" creationId="{5390BB8A-8BB2-0B40-1467-6CDF0E4405A9}"/>
          </ac:spMkLst>
        </pc:spChg>
      </pc:sldChg>
      <pc:sldChg chg="del">
        <pc:chgData name="Leventhal, Brian C - leventbc" userId="3adb2060-2beb-4a7d-9680-0848e8f14df8" providerId="ADAL" clId="{920B4BE5-03AD-472A-90EB-57804FAA13C0}" dt="2023-07-27T12:00:22.846" v="187" actId="2696"/>
        <pc:sldMkLst>
          <pc:docMk/>
          <pc:sldMk cId="2912075801" sldId="343"/>
        </pc:sldMkLst>
      </pc:sldChg>
      <pc:sldChg chg="addSp delSp modSp ord modAnim">
        <pc:chgData name="Leventhal, Brian C - leventbc" userId="3adb2060-2beb-4a7d-9680-0848e8f14df8" providerId="ADAL" clId="{920B4BE5-03AD-472A-90EB-57804FAA13C0}" dt="2023-07-27T12:03:20.375" v="246" actId="207"/>
        <pc:sldMkLst>
          <pc:docMk/>
          <pc:sldMk cId="2704674452" sldId="344"/>
        </pc:sldMkLst>
        <pc:spChg chg="add del mod">
          <ac:chgData name="Leventhal, Brian C - leventbc" userId="3adb2060-2beb-4a7d-9680-0848e8f14df8" providerId="ADAL" clId="{920B4BE5-03AD-472A-90EB-57804FAA13C0}" dt="2023-07-27T11:56:01.016" v="159" actId="478"/>
          <ac:spMkLst>
            <pc:docMk/>
            <pc:sldMk cId="2704674452" sldId="344"/>
            <ac:spMk id="2" creationId="{2F7A5606-3B08-8E70-05D7-F72D77979D7C}"/>
          </ac:spMkLst>
        </pc:spChg>
        <pc:spChg chg="add del mod">
          <ac:chgData name="Leventhal, Brian C - leventbc" userId="3adb2060-2beb-4a7d-9680-0848e8f14df8" providerId="ADAL" clId="{920B4BE5-03AD-472A-90EB-57804FAA13C0}" dt="2023-07-27T11:55:58.785" v="158" actId="478"/>
          <ac:spMkLst>
            <pc:docMk/>
            <pc:sldMk cId="2704674452" sldId="344"/>
            <ac:spMk id="3" creationId="{FCEF6C9F-8463-C18E-E47B-FE87915A7893}"/>
          </ac:spMkLst>
        </pc:spChg>
        <pc:spChg chg="add mod">
          <ac:chgData name="Leventhal, Brian C - leventbc" userId="3adb2060-2beb-4a7d-9680-0848e8f14df8" providerId="ADAL" clId="{920B4BE5-03AD-472A-90EB-57804FAA13C0}" dt="2023-07-27T12:00:02.762" v="184" actId="207"/>
          <ac:spMkLst>
            <pc:docMk/>
            <pc:sldMk cId="2704674452" sldId="344"/>
            <ac:spMk id="6" creationId="{F18AEDD6-B39F-0244-693A-66C1A525BE8D}"/>
          </ac:spMkLst>
        </pc:spChg>
        <pc:spChg chg="add mod">
          <ac:chgData name="Leventhal, Brian C - leventbc" userId="3adb2060-2beb-4a7d-9680-0848e8f14df8" providerId="ADAL" clId="{920B4BE5-03AD-472A-90EB-57804FAA13C0}" dt="2023-07-27T11:59:57.590" v="183" actId="207"/>
          <ac:spMkLst>
            <pc:docMk/>
            <pc:sldMk cId="2704674452" sldId="344"/>
            <ac:spMk id="7" creationId="{99FCCD87-BD25-C4B6-005F-6674D14B6731}"/>
          </ac:spMkLst>
        </pc:spChg>
        <pc:spChg chg="mod">
          <ac:chgData name="Leventhal, Brian C - leventbc" userId="3adb2060-2beb-4a7d-9680-0848e8f14df8" providerId="ADAL" clId="{920B4BE5-03AD-472A-90EB-57804FAA13C0}" dt="2023-07-27T12:01:07.993" v="198" actId="207"/>
          <ac:spMkLst>
            <pc:docMk/>
            <pc:sldMk cId="2704674452" sldId="344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20B4BE5-03AD-472A-90EB-57804FAA13C0}" dt="2023-07-27T12:03:20.375" v="246" actId="207"/>
          <ac:spMkLst>
            <pc:docMk/>
            <pc:sldMk cId="2704674452" sldId="344"/>
            <ac:spMk id="13" creationId="{FC0D4079-7861-3920-1D3B-4822C90EE883}"/>
          </ac:spMkLst>
        </pc:spChg>
        <pc:spChg chg="del">
          <ac:chgData name="Leventhal, Brian C - leventbc" userId="3adb2060-2beb-4a7d-9680-0848e8f14df8" providerId="ADAL" clId="{920B4BE5-03AD-472A-90EB-57804FAA13C0}" dt="2023-07-27T11:55:55.527" v="157" actId="478"/>
          <ac:spMkLst>
            <pc:docMk/>
            <pc:sldMk cId="2704674452" sldId="344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20B4BE5-03AD-472A-90EB-57804FAA13C0}" dt="2023-07-27T11:55:26.676" v="148" actId="27636"/>
          <ac:spMkLst>
            <pc:docMk/>
            <pc:sldMk cId="2704674452" sldId="344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20B4BE5-03AD-472A-90EB-57804FAA13C0}" dt="2023-07-27T12:00:33.964" v="189" actId="207"/>
          <ac:spMkLst>
            <pc:docMk/>
            <pc:sldMk cId="2704674452" sldId="344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20B4BE5-03AD-472A-90EB-57804FAA13C0}" dt="2023-07-27T12:00:33.964" v="189" actId="207"/>
          <ac:spMkLst>
            <pc:docMk/>
            <pc:sldMk cId="2704674452" sldId="344"/>
            <ac:spMk id="19" creationId="{06956135-6FCA-E243-F6EB-DB0767624A4D}"/>
          </ac:spMkLst>
        </pc:spChg>
        <pc:spChg chg="del">
          <ac:chgData name="Leventhal, Brian C - leventbc" userId="3adb2060-2beb-4a7d-9680-0848e8f14df8" providerId="ADAL" clId="{920B4BE5-03AD-472A-90EB-57804FAA13C0}" dt="2023-07-27T11:55:55.527" v="157" actId="478"/>
          <ac:spMkLst>
            <pc:docMk/>
            <pc:sldMk cId="2704674452" sldId="344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920B4BE5-03AD-472A-90EB-57804FAA13C0}" dt="2023-07-27T11:56:08.162" v="161" actId="1076"/>
          <ac:spMkLst>
            <pc:docMk/>
            <pc:sldMk cId="2704674452" sldId="344"/>
            <ac:spMk id="24" creationId="{76F6FE6A-AFC7-98C8-E30D-7AB720C18050}"/>
          </ac:spMkLst>
        </pc:spChg>
        <pc:spChg chg="mod">
          <ac:chgData name="Leventhal, Brian C - leventbc" userId="3adb2060-2beb-4a7d-9680-0848e8f14df8" providerId="ADAL" clId="{920B4BE5-03AD-472A-90EB-57804FAA13C0}" dt="2023-07-27T11:56:08.162" v="161" actId="1076"/>
          <ac:spMkLst>
            <pc:docMk/>
            <pc:sldMk cId="2704674452" sldId="344"/>
            <ac:spMk id="25" creationId="{426169D3-CA87-903E-2240-C61F5D3AFDFE}"/>
          </ac:spMkLst>
        </pc:spChg>
        <pc:spChg chg="del">
          <ac:chgData name="Leventhal, Brian C - leventbc" userId="3adb2060-2beb-4a7d-9680-0848e8f14df8" providerId="ADAL" clId="{920B4BE5-03AD-472A-90EB-57804FAA13C0}" dt="2023-07-27T11:55:55.527" v="157" actId="478"/>
          <ac:spMkLst>
            <pc:docMk/>
            <pc:sldMk cId="2704674452" sldId="344"/>
            <ac:spMk id="26" creationId="{5BF8D094-9FF4-5FB4-DA27-7862B71FF887}"/>
          </ac:spMkLst>
        </pc:spChg>
        <pc:spChg chg="mod">
          <ac:chgData name="Leventhal, Brian C - leventbc" userId="3adb2060-2beb-4a7d-9680-0848e8f14df8" providerId="ADAL" clId="{920B4BE5-03AD-472A-90EB-57804FAA13C0}" dt="2023-07-27T11:56:08.162" v="161" actId="1076"/>
          <ac:spMkLst>
            <pc:docMk/>
            <pc:sldMk cId="2704674452" sldId="344"/>
            <ac:spMk id="28" creationId="{B74BD833-9A92-C07D-1106-299B5D802975}"/>
          </ac:spMkLst>
        </pc:spChg>
        <pc:spChg chg="del">
          <ac:chgData name="Leventhal, Brian C - leventbc" userId="3adb2060-2beb-4a7d-9680-0848e8f14df8" providerId="ADAL" clId="{920B4BE5-03AD-472A-90EB-57804FAA13C0}" dt="2023-07-27T11:56:02.305" v="160" actId="478"/>
          <ac:spMkLst>
            <pc:docMk/>
            <pc:sldMk cId="2704674452" sldId="344"/>
            <ac:spMk id="29" creationId="{956FD871-10BB-929B-3D4F-0278823CE03B}"/>
          </ac:spMkLst>
        </pc:spChg>
        <pc:spChg chg="mod">
          <ac:chgData name="Leventhal, Brian C - leventbc" userId="3adb2060-2beb-4a7d-9680-0848e8f14df8" providerId="ADAL" clId="{920B4BE5-03AD-472A-90EB-57804FAA13C0}" dt="2023-07-27T12:01:29.193" v="203"/>
          <ac:spMkLst>
            <pc:docMk/>
            <pc:sldMk cId="2704674452" sldId="344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20B4BE5-03AD-472A-90EB-57804FAA13C0}" dt="2023-07-27T12:01:22.297" v="202"/>
          <ac:spMkLst>
            <pc:docMk/>
            <pc:sldMk cId="2704674452" sldId="344"/>
            <ac:spMk id="35" creationId="{03A2FB1B-058D-7603-426A-8ADB67494736}"/>
          </ac:spMkLst>
        </pc:spChg>
        <pc:spChg chg="mod">
          <ac:chgData name="Leventhal, Brian C - leventbc" userId="3adb2060-2beb-4a7d-9680-0848e8f14df8" providerId="ADAL" clId="{920B4BE5-03AD-472A-90EB-57804FAA13C0}" dt="2023-07-27T11:54:42.556" v="146" actId="20577"/>
          <ac:spMkLst>
            <pc:docMk/>
            <pc:sldMk cId="2704674452" sldId="344"/>
            <ac:spMk id="56" creationId="{4A9955C3-8B9E-2E01-DF51-F5E504AD807C}"/>
          </ac:spMkLst>
        </pc:spChg>
        <pc:picChg chg="add mod">
          <ac:chgData name="Leventhal, Brian C - leventbc" userId="3adb2060-2beb-4a7d-9680-0848e8f14df8" providerId="ADAL" clId="{920B4BE5-03AD-472A-90EB-57804FAA13C0}" dt="2023-07-27T12:00:07.214" v="185" actId="1076"/>
          <ac:picMkLst>
            <pc:docMk/>
            <pc:sldMk cId="2704674452" sldId="344"/>
            <ac:picMk id="4" creationId="{81182242-FBE3-95CB-C3FF-2EA4CD721F94}"/>
          </ac:picMkLst>
        </pc:picChg>
        <pc:picChg chg="add mod">
          <ac:chgData name="Leventhal, Brian C - leventbc" userId="3adb2060-2beb-4a7d-9680-0848e8f14df8" providerId="ADAL" clId="{920B4BE5-03AD-472A-90EB-57804FAA13C0}" dt="2023-07-27T12:00:08.166" v="186" actId="1076"/>
          <ac:picMkLst>
            <pc:docMk/>
            <pc:sldMk cId="2704674452" sldId="344"/>
            <ac:picMk id="5" creationId="{4163B8C6-6B73-957F-0049-1F56771160B5}"/>
          </ac:picMkLst>
        </pc:picChg>
        <pc:picChg chg="mod">
          <ac:chgData name="Leventhal, Brian C - leventbc" userId="3adb2060-2beb-4a7d-9680-0848e8f14df8" providerId="ADAL" clId="{920B4BE5-03AD-472A-90EB-57804FAA13C0}" dt="2023-07-27T11:56:08.162" v="161" actId="1076"/>
          <ac:picMkLst>
            <pc:docMk/>
            <pc:sldMk cId="2704674452" sldId="344"/>
            <ac:picMk id="31" creationId="{ACA89CF5-1B2B-FFD5-D575-4E5F25622330}"/>
          </ac:picMkLst>
        </pc:picChg>
        <pc:picChg chg="del">
          <ac:chgData name="Leventhal, Brian C - leventbc" userId="3adb2060-2beb-4a7d-9680-0848e8f14df8" providerId="ADAL" clId="{920B4BE5-03AD-472A-90EB-57804FAA13C0}" dt="2023-07-27T11:56:09.441" v="162" actId="478"/>
          <ac:picMkLst>
            <pc:docMk/>
            <pc:sldMk cId="2704674452" sldId="344"/>
            <ac:picMk id="36" creationId="{61939582-A875-43A8-B47E-784AC4259E28}"/>
          </ac:picMkLst>
        </pc:picChg>
      </pc:sldChg>
      <pc:sldChg chg="del">
        <pc:chgData name="Leventhal, Brian C - leventbc" userId="3adb2060-2beb-4a7d-9680-0848e8f14df8" providerId="ADAL" clId="{920B4BE5-03AD-472A-90EB-57804FAA13C0}" dt="2023-07-27T12:00:22.996" v="188" actId="2696"/>
        <pc:sldMkLst>
          <pc:docMk/>
          <pc:sldMk cId="3842010605" sldId="345"/>
        </pc:sldMkLst>
      </pc:sldChg>
    </pc:docChg>
  </pc:docChgLst>
  <pc:docChgLst>
    <pc:chgData name="Leventhal, Brian C - leventbc" userId="3adb2060-2beb-4a7d-9680-0848e8f14df8" providerId="ADAL" clId="{E8A55C47-2999-48E4-AA63-B222222C2FAF}"/>
    <pc:docChg chg="undo redo custSel addSld delSld modSld modMainMaster modShowInfo">
      <pc:chgData name="Leventhal, Brian C - leventbc" userId="3adb2060-2beb-4a7d-9680-0848e8f14df8" providerId="ADAL" clId="{E8A55C47-2999-48E4-AA63-B222222C2FAF}" dt="2023-02-17T00:36:46.819" v="1890" actId="313"/>
      <pc:docMkLst>
        <pc:docMk/>
      </pc:docMkLst>
      <pc:sldChg chg="add del">
        <pc:chgData name="Leventhal, Brian C - leventbc" userId="3adb2060-2beb-4a7d-9680-0848e8f14df8" providerId="ADAL" clId="{E8A55C47-2999-48E4-AA63-B222222C2FAF}" dt="2023-02-16T23:11:27.516" v="5" actId="47"/>
        <pc:sldMkLst>
          <pc:docMk/>
          <pc:sldMk cId="2322221250" sldId="275"/>
        </pc:sldMkLst>
      </pc:sldChg>
      <pc:sldChg chg="addSp delSp modSp del mod modTransition delAnim modAnim">
        <pc:chgData name="Leventhal, Brian C - leventbc" userId="3adb2060-2beb-4a7d-9680-0848e8f14df8" providerId="ADAL" clId="{E8A55C47-2999-48E4-AA63-B222222C2FAF}" dt="2023-02-17T00:17:20.292" v="1629" actId="47"/>
        <pc:sldMkLst>
          <pc:docMk/>
          <pc:sldMk cId="2409825818" sldId="276"/>
        </pc:sldMkLst>
        <pc:spChg chg="add mod">
          <ac:chgData name="Leventhal, Brian C - leventbc" userId="3adb2060-2beb-4a7d-9680-0848e8f14df8" providerId="ADAL" clId="{E8A55C47-2999-48E4-AA63-B222222C2FAF}" dt="2023-02-16T23:19:05.834" v="85" actId="962"/>
          <ac:spMkLst>
            <pc:docMk/>
            <pc:sldMk cId="2409825818" sldId="276"/>
            <ac:spMk id="2" creationId="{5E07C6C6-7C26-02C8-5C47-DFB9E33411C9}"/>
          </ac:spMkLst>
        </pc:spChg>
        <pc:spChg chg="add mod">
          <ac:chgData name="Leventhal, Brian C - leventbc" userId="3adb2060-2beb-4a7d-9680-0848e8f14df8" providerId="ADAL" clId="{E8A55C47-2999-48E4-AA63-B222222C2FAF}" dt="2023-02-16T23:19:11.281" v="86" actId="962"/>
          <ac:spMkLst>
            <pc:docMk/>
            <pc:sldMk cId="2409825818" sldId="276"/>
            <ac:spMk id="4" creationId="{A73B82CE-E6A8-2F2F-C307-88CF940FC919}"/>
          </ac:spMkLst>
        </pc:spChg>
        <pc:spChg chg="add mod">
          <ac:chgData name="Leventhal, Brian C - leventbc" userId="3adb2060-2beb-4a7d-9680-0848e8f14df8" providerId="ADAL" clId="{E8A55C47-2999-48E4-AA63-B222222C2FAF}" dt="2023-02-16T23:19:18.719" v="87" actId="962"/>
          <ac:spMkLst>
            <pc:docMk/>
            <pc:sldMk cId="2409825818" sldId="276"/>
            <ac:spMk id="6" creationId="{8B8F4E6F-D366-F381-A420-9B1EDDE29949}"/>
          </ac:spMkLst>
        </pc:spChg>
        <pc:spChg chg="add mod">
          <ac:chgData name="Leventhal, Brian C - leventbc" userId="3adb2060-2beb-4a7d-9680-0848e8f14df8" providerId="ADAL" clId="{E8A55C47-2999-48E4-AA63-B222222C2FAF}" dt="2023-02-16T23:19:24.938" v="88" actId="962"/>
          <ac:spMkLst>
            <pc:docMk/>
            <pc:sldMk cId="2409825818" sldId="276"/>
            <ac:spMk id="7" creationId="{6E056763-99EE-B974-CF28-D0282FEC69E0}"/>
          </ac:spMkLst>
        </pc:spChg>
        <pc:spChg chg="add mod ord">
          <ac:chgData name="Leventhal, Brian C - leventbc" userId="3adb2060-2beb-4a7d-9680-0848e8f14df8" providerId="ADAL" clId="{E8A55C47-2999-48E4-AA63-B222222C2FAF}" dt="2023-02-16T23:37:09.215" v="271" actId="20577"/>
          <ac:spMkLst>
            <pc:docMk/>
            <pc:sldMk cId="2409825818" sldId="276"/>
            <ac:spMk id="8" creationId="{D8658BF1-525B-4CE7-FF17-E7382F313828}"/>
          </ac:spMkLst>
        </pc:spChg>
        <pc:spChg chg="add mod ord">
          <ac:chgData name="Leventhal, Brian C - leventbc" userId="3adb2060-2beb-4a7d-9680-0848e8f14df8" providerId="ADAL" clId="{E8A55C47-2999-48E4-AA63-B222222C2FAF}" dt="2023-02-16T23:37:13.036" v="273" actId="20577"/>
          <ac:spMkLst>
            <pc:docMk/>
            <pc:sldMk cId="2409825818" sldId="276"/>
            <ac:spMk id="9" creationId="{82D7D764-C0E6-3E7A-5674-C69224D19344}"/>
          </ac:spMkLst>
        </pc:spChg>
        <pc:spChg chg="add del mod ord">
          <ac:chgData name="Leventhal, Brian C - leventbc" userId="3adb2060-2beb-4a7d-9680-0848e8f14df8" providerId="ADAL" clId="{E8A55C47-2999-48E4-AA63-B222222C2FAF}" dt="2023-02-16T23:16:22.462" v="63" actId="478"/>
          <ac:spMkLst>
            <pc:docMk/>
            <pc:sldMk cId="2409825818" sldId="276"/>
            <ac:spMk id="10" creationId="{5C5C5046-A187-1EA8-A51E-A10CF77AFFE5}"/>
          </ac:spMkLst>
        </pc:spChg>
        <pc:spChg chg="add del mod ord">
          <ac:chgData name="Leventhal, Brian C - leventbc" userId="3adb2060-2beb-4a7d-9680-0848e8f14df8" providerId="ADAL" clId="{E8A55C47-2999-48E4-AA63-B222222C2FAF}" dt="2023-02-16T23:16:24.120" v="64" actId="478"/>
          <ac:spMkLst>
            <pc:docMk/>
            <pc:sldMk cId="2409825818" sldId="276"/>
            <ac:spMk id="11" creationId="{CE98D105-8A15-6B8B-78FF-6840C5D803D9}"/>
          </ac:spMkLst>
        </pc:spChg>
        <pc:spChg chg="add mod ord">
          <ac:chgData name="Leventhal, Brian C - leventbc" userId="3adb2060-2beb-4a7d-9680-0848e8f14df8" providerId="ADAL" clId="{E8A55C47-2999-48E4-AA63-B222222C2FAF}" dt="2023-02-16T23:37:16.414" v="279" actId="20577"/>
          <ac:spMkLst>
            <pc:docMk/>
            <pc:sldMk cId="2409825818" sldId="276"/>
            <ac:spMk id="12" creationId="{15388DB4-4998-EA1A-290D-C7CA903EB92C}"/>
          </ac:spMkLst>
        </pc:spChg>
        <pc:spChg chg="add mod ord">
          <ac:chgData name="Leventhal, Brian C - leventbc" userId="3adb2060-2beb-4a7d-9680-0848e8f14df8" providerId="ADAL" clId="{E8A55C47-2999-48E4-AA63-B222222C2FAF}" dt="2023-02-16T23:37:18.587" v="281" actId="20577"/>
          <ac:spMkLst>
            <pc:docMk/>
            <pc:sldMk cId="2409825818" sldId="276"/>
            <ac:spMk id="13" creationId="{6E2CB3CE-CF4C-1187-88EF-F3F7CDEC6E09}"/>
          </ac:spMkLst>
        </pc:spChg>
        <pc:spChg chg="add del mod ord">
          <ac:chgData name="Leventhal, Brian C - leventbc" userId="3adb2060-2beb-4a7d-9680-0848e8f14df8" providerId="ADAL" clId="{E8A55C47-2999-48E4-AA63-B222222C2FAF}" dt="2023-02-16T23:25:10.011" v="120" actId="478"/>
          <ac:spMkLst>
            <pc:docMk/>
            <pc:sldMk cId="2409825818" sldId="276"/>
            <ac:spMk id="14" creationId="{1E30C30A-774E-421A-18B3-F825A0600238}"/>
          </ac:spMkLst>
        </pc:spChg>
        <pc:spChg chg="add del">
          <ac:chgData name="Leventhal, Brian C - leventbc" userId="3adb2060-2beb-4a7d-9680-0848e8f14df8" providerId="ADAL" clId="{E8A55C47-2999-48E4-AA63-B222222C2FAF}" dt="2023-02-16T23:27:52.664" v="159" actId="22"/>
          <ac:spMkLst>
            <pc:docMk/>
            <pc:sldMk cId="2409825818" sldId="276"/>
            <ac:spMk id="18" creationId="{E5BA5AC3-C4B9-6DE0-934E-971499881047}"/>
          </ac:spMkLst>
        </pc:spChg>
        <pc:spChg chg="add mod">
          <ac:chgData name="Leventhal, Brian C - leventbc" userId="3adb2060-2beb-4a7d-9680-0848e8f14df8" providerId="ADAL" clId="{E8A55C47-2999-48E4-AA63-B222222C2FAF}" dt="2023-02-16T23:32:23.957" v="240" actId="208"/>
          <ac:spMkLst>
            <pc:docMk/>
            <pc:sldMk cId="2409825818" sldId="276"/>
            <ac:spMk id="19" creationId="{31A1EF94-31E1-A799-3D96-BEAA39DC8CF8}"/>
          </ac:spMkLst>
        </pc:spChg>
        <pc:spChg chg="add mod">
          <ac:chgData name="Leventhal, Brian C - leventbc" userId="3adb2060-2beb-4a7d-9680-0848e8f14df8" providerId="ADAL" clId="{E8A55C47-2999-48E4-AA63-B222222C2FAF}" dt="2023-02-16T23:32:59.247" v="248" actId="1076"/>
          <ac:spMkLst>
            <pc:docMk/>
            <pc:sldMk cId="2409825818" sldId="276"/>
            <ac:spMk id="20" creationId="{D894224A-7C0D-5860-B133-E29647CF2796}"/>
          </ac:spMkLst>
        </pc:spChg>
        <pc:spChg chg="add mod">
          <ac:chgData name="Leventhal, Brian C - leventbc" userId="3adb2060-2beb-4a7d-9680-0848e8f14df8" providerId="ADAL" clId="{E8A55C47-2999-48E4-AA63-B222222C2FAF}" dt="2023-02-16T23:32:29.799" v="243" actId="1076"/>
          <ac:spMkLst>
            <pc:docMk/>
            <pc:sldMk cId="2409825818" sldId="276"/>
            <ac:spMk id="22" creationId="{43513DF1-42D3-02E3-09FC-7E272319A4B2}"/>
          </ac:spMkLst>
        </pc:spChg>
        <pc:spChg chg="add del mod">
          <ac:chgData name="Leventhal, Brian C - leventbc" userId="3adb2060-2beb-4a7d-9680-0848e8f14df8" providerId="ADAL" clId="{E8A55C47-2999-48E4-AA63-B222222C2FAF}" dt="2023-02-16T23:51:12.932" v="442"/>
          <ac:spMkLst>
            <pc:docMk/>
            <pc:sldMk cId="2409825818" sldId="276"/>
            <ac:spMk id="28" creationId="{60345238-B5EA-EA19-00B3-8112638FC7C4}"/>
          </ac:spMkLst>
        </pc:spChg>
        <pc:spChg chg="mod">
          <ac:chgData name="Leventhal, Brian C - leventbc" userId="3adb2060-2beb-4a7d-9680-0848e8f14df8" providerId="ADAL" clId="{E8A55C47-2999-48E4-AA63-B222222C2FAF}" dt="2023-02-16T23:20:18.127" v="98" actId="20577"/>
          <ac:spMkLst>
            <pc:docMk/>
            <pc:sldMk cId="2409825818" sldId="276"/>
            <ac:spMk id="37" creationId="{E212F742-7841-497D-BA9C-22CBB64AA7A2}"/>
          </ac:spMkLst>
        </pc:s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23" creationId="{1F27A348-AE73-4759-A176-DA02C2101BCC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29" creationId="{937AB92C-56A0-4DAE-A0B4-19DA1F80DCB3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42" creationId="{991D023F-28E6-6C1B-CF0C-9C3B73BD899A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45" creationId="{DB2EEDD4-EF64-41F2-A575-A4724FFB364F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49" creationId="{124D706F-B23C-78B1-661D-9853BA78A6BF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51" creationId="{B33F6493-5930-4A4F-9E40-C41B8EDB2956}"/>
          </ac:grpSpMkLst>
        </pc:grpChg>
        <pc:picChg chg="add mod">
          <ac:chgData name="Leventhal, Brian C - leventbc" userId="3adb2060-2beb-4a7d-9680-0848e8f14df8" providerId="ADAL" clId="{E8A55C47-2999-48E4-AA63-B222222C2FAF}" dt="2023-02-16T23:34:05.743" v="256" actId="14100"/>
          <ac:picMkLst>
            <pc:docMk/>
            <pc:sldMk cId="2409825818" sldId="276"/>
            <ac:picMk id="27" creationId="{05EA4367-3D46-5D77-10B6-28D65864DECB}"/>
          </ac:picMkLst>
        </pc:picChg>
      </pc:sldChg>
      <pc:sldChg chg="del">
        <pc:chgData name="Leventhal, Brian C - leventbc" userId="3adb2060-2beb-4a7d-9680-0848e8f14df8" providerId="ADAL" clId="{E8A55C47-2999-48E4-AA63-B222222C2FAF}" dt="2023-02-16T23:11:20.121" v="0" actId="47"/>
        <pc:sldMkLst>
          <pc:docMk/>
          <pc:sldMk cId="4153757410" sldId="277"/>
        </pc:sldMkLst>
      </pc:sldChg>
      <pc:sldChg chg="modSp add del mod modTransition">
        <pc:chgData name="Leventhal, Brian C - leventbc" userId="3adb2060-2beb-4a7d-9680-0848e8f14df8" providerId="ADAL" clId="{E8A55C47-2999-48E4-AA63-B222222C2FAF}" dt="2023-02-17T00:26:27.720" v="1772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E8A55C47-2999-48E4-AA63-B222222C2FAF}" dt="2023-02-17T00:26:27.720" v="1772" actId="20577"/>
          <ac:spMkLst>
            <pc:docMk/>
            <pc:sldMk cId="1967798868" sldId="338"/>
            <ac:spMk id="3" creationId="{07149D18-8AAB-CEBE-1B50-BAC385E67F0A}"/>
          </ac:spMkLst>
        </pc:spChg>
      </pc:sldChg>
      <pc:sldChg chg="addSp delSp modSp new add del mod modTransition modAnim">
        <pc:chgData name="Leventhal, Brian C - leventbc" userId="3adb2060-2beb-4a7d-9680-0848e8f14df8" providerId="ADAL" clId="{E8A55C47-2999-48E4-AA63-B222222C2FAF}" dt="2023-02-17T00:36:36.692" v="1887" actId="207"/>
        <pc:sldMkLst>
          <pc:docMk/>
          <pc:sldMk cId="389185328" sldId="339"/>
        </pc:sldMkLst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2" creationId="{2B62069B-8CD3-97EE-F8CA-199703DEC4BF}"/>
          </ac:spMkLst>
        </pc:spChg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3" creationId="{D03278AB-FE09-14E9-3F10-13BF3D49B442}"/>
          </ac:spMkLst>
        </pc:spChg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4" creationId="{269551D0-228B-E467-7079-235DDC6443D0}"/>
          </ac:spMkLst>
        </pc:spChg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5" creationId="{3722CF47-4033-CC25-43B5-446764469473}"/>
          </ac:spMkLst>
        </pc:spChg>
        <pc:spChg chg="del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6" creationId="{A3348A8D-B8BE-62CE-61DC-CC19F24C32D6}"/>
          </ac:spMkLst>
        </pc:spChg>
        <pc:spChg chg="del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7" creationId="{7D6B8869-28A4-4C24-194F-879667C08B03}"/>
          </ac:spMkLst>
        </pc:spChg>
        <pc:spChg chg="add 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8" creationId="{AA7F7A9F-4045-83CE-F574-369CD292BAEE}"/>
          </ac:spMkLst>
        </pc:spChg>
        <pc:spChg chg="add mod">
          <ac:chgData name="Leventhal, Brian C - leventbc" userId="3adb2060-2beb-4a7d-9680-0848e8f14df8" providerId="ADAL" clId="{E8A55C47-2999-48E4-AA63-B222222C2FAF}" dt="2023-02-17T00:36:24.432" v="1885" actId="207"/>
          <ac:spMkLst>
            <pc:docMk/>
            <pc:sldMk cId="389185328" sldId="339"/>
            <ac:spMk id="9" creationId="{C397BC99-CC6E-D1F9-17F2-9D98EDBEC041}"/>
          </ac:spMkLst>
        </pc:spChg>
        <pc:spChg chg="add mod">
          <ac:chgData name="Leventhal, Brian C - leventbc" userId="3adb2060-2beb-4a7d-9680-0848e8f14df8" providerId="ADAL" clId="{E8A55C47-2999-48E4-AA63-B222222C2FAF}" dt="2023-02-17T00:36:36.692" v="1887" actId="207"/>
          <ac:spMkLst>
            <pc:docMk/>
            <pc:sldMk cId="389185328" sldId="339"/>
            <ac:spMk id="10" creationId="{7B60FB4C-2D47-4130-D3F9-7D7117828491}"/>
          </ac:spMkLst>
        </pc:spChg>
        <pc:spChg chg="add mod">
          <ac:chgData name="Leventhal, Brian C - leventbc" userId="3adb2060-2beb-4a7d-9680-0848e8f14df8" providerId="ADAL" clId="{E8A55C47-2999-48E4-AA63-B222222C2FAF}" dt="2023-02-17T00:36:36.692" v="1887" actId="207"/>
          <ac:spMkLst>
            <pc:docMk/>
            <pc:sldMk cId="389185328" sldId="339"/>
            <ac:spMk id="11" creationId="{1B5FBE72-F4CB-4155-A29A-F74359193795}"/>
          </ac:spMkLst>
        </pc:spChg>
        <pc:spChg chg="add mod">
          <ac:chgData name="Leventhal, Brian C - leventbc" userId="3adb2060-2beb-4a7d-9680-0848e8f14df8" providerId="ADAL" clId="{E8A55C47-2999-48E4-AA63-B222222C2FAF}" dt="2023-02-17T00:36:36.692" v="1887" actId="207"/>
          <ac:spMkLst>
            <pc:docMk/>
            <pc:sldMk cId="389185328" sldId="339"/>
            <ac:spMk id="12" creationId="{DE900022-F40F-41CF-4A85-8FBB9BDCC2E4}"/>
          </ac:spMkLst>
        </pc:spChg>
        <pc:spChg chg="add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13" creationId="{585C9A62-7C9B-5FA2-F1C7-A5E194C7A51B}"/>
          </ac:spMkLst>
        </pc:spChg>
        <pc:spChg chg="add del mod">
          <ac:chgData name="Leventhal, Brian C - leventbc" userId="3adb2060-2beb-4a7d-9680-0848e8f14df8" providerId="ADAL" clId="{E8A55C47-2999-48E4-AA63-B222222C2FAF}" dt="2023-02-17T00:27:44.014" v="1786" actId="478"/>
          <ac:spMkLst>
            <pc:docMk/>
            <pc:sldMk cId="389185328" sldId="339"/>
            <ac:spMk id="14" creationId="{864D0457-FBE9-756A-229C-25DA17E5DDE6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5" creationId="{0FBFB911-9A74-0532-B6E2-F570B3976947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6" creationId="{DDC03F9F-BDFE-B665-F3B2-6104A44048AC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7" creationId="{504D8E31-675C-AC63-B376-95ECE4FA560E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8" creationId="{C55C80FC-4851-CF9C-8D86-4F144EBA70DD}"/>
          </ac:spMkLst>
        </pc:spChg>
        <pc:spChg chg="add mod ord">
          <ac:chgData name="Leventhal, Brian C - leventbc" userId="3adb2060-2beb-4a7d-9680-0848e8f14df8" providerId="ADAL" clId="{E8A55C47-2999-48E4-AA63-B222222C2FAF}" dt="2023-02-16T23:57:49.435" v="545" actId="167"/>
          <ac:spMkLst>
            <pc:docMk/>
            <pc:sldMk cId="389185328" sldId="339"/>
            <ac:spMk id="19" creationId="{2F2C808B-3129-C80A-7DEF-D66C0E7103B6}"/>
          </ac:spMkLst>
        </pc:spChg>
        <pc:spChg chg="add mod ord">
          <ac:chgData name="Leventhal, Brian C - leventbc" userId="3adb2060-2beb-4a7d-9680-0848e8f14df8" providerId="ADAL" clId="{E8A55C47-2999-48E4-AA63-B222222C2FAF}" dt="2023-02-16T23:57:44.832" v="544" actId="167"/>
          <ac:spMkLst>
            <pc:docMk/>
            <pc:sldMk cId="389185328" sldId="339"/>
            <ac:spMk id="20" creationId="{F68B0EB7-1325-49DB-671D-F81CB7DE6463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1" creationId="{2D598F97-F653-E4DC-6AB7-8689C62324A8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2" creationId="{509777BA-15BF-24F3-10C4-3B085261D3A9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3" creationId="{3813A25A-89ED-25F3-AE56-29C10DB518D3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4" creationId="{52EE68C6-56D0-A76A-4CCD-6CEAC986A7C8}"/>
          </ac:spMkLst>
        </pc:spChg>
        <pc:spChg chg="add mod">
          <ac:chgData name="Leventhal, Brian C - leventbc" userId="3adb2060-2beb-4a7d-9680-0848e8f14df8" providerId="ADAL" clId="{E8A55C47-2999-48E4-AA63-B222222C2FAF}" dt="2023-02-17T00:15:30.394" v="1609" actId="1076"/>
          <ac:spMkLst>
            <pc:docMk/>
            <pc:sldMk cId="389185328" sldId="339"/>
            <ac:spMk id="25" creationId="{D69A1CDD-98AD-9F23-5C3E-26C92EFA50B2}"/>
          </ac:spMkLst>
        </pc:spChg>
        <pc:spChg chg="add mod">
          <ac:chgData name="Leventhal, Brian C - leventbc" userId="3adb2060-2beb-4a7d-9680-0848e8f14df8" providerId="ADAL" clId="{E8A55C47-2999-48E4-AA63-B222222C2FAF}" dt="2023-02-17T00:15:30.394" v="1609" actId="1076"/>
          <ac:spMkLst>
            <pc:docMk/>
            <pc:sldMk cId="389185328" sldId="339"/>
            <ac:spMk id="26" creationId="{DB38175E-11CC-0BD0-BF51-4C3B75B4DF46}"/>
          </ac:spMkLst>
        </pc:spChg>
        <pc:spChg chg="add mod">
          <ac:chgData name="Leventhal, Brian C - leventbc" userId="3adb2060-2beb-4a7d-9680-0848e8f14df8" providerId="ADAL" clId="{E8A55C47-2999-48E4-AA63-B222222C2FAF}" dt="2023-02-17T00:15:30.394" v="1609" actId="1076"/>
          <ac:spMkLst>
            <pc:docMk/>
            <pc:sldMk cId="389185328" sldId="339"/>
            <ac:spMk id="27" creationId="{05730714-EB19-B8AA-433C-A5C3FF424FDA}"/>
          </ac:spMkLst>
        </pc:spChg>
        <pc:spChg chg="add mod">
          <ac:chgData name="Leventhal, Brian C - leventbc" userId="3adb2060-2beb-4a7d-9680-0848e8f14df8" providerId="ADAL" clId="{E8A55C47-2999-48E4-AA63-B222222C2FAF}" dt="2023-02-17T00:16:44.402" v="1625"/>
          <ac:spMkLst>
            <pc:docMk/>
            <pc:sldMk cId="389185328" sldId="339"/>
            <ac:spMk id="29" creationId="{2D709F38-EB76-649C-E2E6-487B52834290}"/>
          </ac:spMkLst>
        </pc:spChg>
        <pc:spChg chg="add mod">
          <ac:chgData name="Leventhal, Brian C - leventbc" userId="3adb2060-2beb-4a7d-9680-0848e8f14df8" providerId="ADAL" clId="{E8A55C47-2999-48E4-AA63-B222222C2FAF}" dt="2023-02-17T00:16:44.402" v="1625"/>
          <ac:spMkLst>
            <pc:docMk/>
            <pc:sldMk cId="389185328" sldId="339"/>
            <ac:spMk id="30" creationId="{94147B2B-06BD-D6F4-FD9C-DF3E86242D41}"/>
          </ac:spMkLst>
        </pc:spChg>
        <pc:spChg chg="add mod">
          <ac:chgData name="Leventhal, Brian C - leventbc" userId="3adb2060-2beb-4a7d-9680-0848e8f14df8" providerId="ADAL" clId="{E8A55C47-2999-48E4-AA63-B222222C2FAF}" dt="2023-02-17T00:26:01.351" v="1754"/>
          <ac:spMkLst>
            <pc:docMk/>
            <pc:sldMk cId="389185328" sldId="339"/>
            <ac:spMk id="31" creationId="{A4372754-060D-DD71-2903-914C74A245AA}"/>
          </ac:spMkLst>
        </pc:spChg>
        <pc:spChg chg="add mod">
          <ac:chgData name="Leventhal, Brian C - leventbc" userId="3adb2060-2beb-4a7d-9680-0848e8f14df8" providerId="ADAL" clId="{E8A55C47-2999-48E4-AA63-B222222C2FAF}" dt="2023-02-17T00:26:01.351" v="1754"/>
          <ac:spMkLst>
            <pc:docMk/>
            <pc:sldMk cId="389185328" sldId="339"/>
            <ac:spMk id="32" creationId="{4787EFC7-A9ED-01A9-D847-8B56E1EC322A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3" creationId="{8F25634B-FBDC-3CBB-6CCF-89610616FFCA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4" creationId="{A494DCF3-DA7F-C3CD-0715-0015A1764E83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5" creationId="{C90CD9AC-A3D0-A146-B8B1-C3B338A50577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6" creationId="{BA43065F-986D-705D-1D91-B58CD0CB2AF4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7" creationId="{F351E805-1C01-9959-09E0-B2208151476A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8" creationId="{1C012DB9-C671-E399-CE68-1D079D77A6E2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9" creationId="{EA29AE05-EA6E-B9FA-283A-4B3D8B0A33E6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40" creationId="{DEDA072A-C213-75E5-0342-1140B357ABE1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41" creationId="{E44AC868-26B0-3EE2-3258-A6E3A95D66A7}"/>
          </ac:spMkLst>
        </pc:spChg>
        <pc:spChg chg="add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2" creationId="{1C8BDC04-8DE4-DACA-0E95-4B5B848167DD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3" creationId="{8F7C3C24-98CF-B296-0982-8E97F5DF2742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4" creationId="{40263C86-35FD-C491-ED20-DF9540A6DA5A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5" creationId="{7A44A86A-269D-8D7B-0CE6-73DF44FC8E53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6" creationId="{DEB30F4E-54AD-206B-1552-D5FE2C37FD12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7" creationId="{1435AD7F-3B98-2E3B-6CA3-B09168A84268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8" creationId="{759245C4-4F0E-3E81-AC13-8F4444637588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9" creationId="{E09993A9-01A8-7E01-34DA-FB0E12E5F686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50" creationId="{C58E8F2F-E734-C4FB-3057-4E1A7D7EE720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51" creationId="{BAC5E417-A1E9-D59C-0FC2-461934AE1D96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52" creationId="{F70EB15A-9BB4-DD27-EB1A-7CF7A54ED910}"/>
          </ac:spMkLst>
        </pc:spChg>
        <pc:picChg chg="add mod">
          <ac:chgData name="Leventhal, Brian C - leventbc" userId="3adb2060-2beb-4a7d-9680-0848e8f14df8" providerId="ADAL" clId="{E8A55C47-2999-48E4-AA63-B222222C2FAF}" dt="2023-02-17T00:15:30.394" v="1609" actId="1076"/>
          <ac:picMkLst>
            <pc:docMk/>
            <pc:sldMk cId="389185328" sldId="339"/>
            <ac:picMk id="28" creationId="{6BF26453-1E2E-4B7E-BD6D-E6864F3559DF}"/>
          </ac:picMkLst>
        </pc:picChg>
      </pc:sldChg>
      <pc:sldChg chg="addSp delSp modSp new mod modTransition modClrScheme modAnim chgLayout">
        <pc:chgData name="Leventhal, Brian C - leventbc" userId="3adb2060-2beb-4a7d-9680-0848e8f14df8" providerId="ADAL" clId="{E8A55C47-2999-48E4-AA63-B222222C2FAF}" dt="2023-02-17T00:36:40.595" v="1888" actId="313"/>
        <pc:sldMkLst>
          <pc:docMk/>
          <pc:sldMk cId="1190368141" sldId="340"/>
        </pc:sldMkLst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2" creationId="{BB8ACACB-D14B-7407-3C8A-3406620F50F1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3" creationId="{744E6FC3-B4E6-0BD5-267F-8031A9678589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4" creationId="{474497C5-99D5-F694-0424-944E7A5A6D3A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5" creationId="{0A8230F7-1DAC-F54C-2B35-CCBB328D5E9C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6" creationId="{4A30FE0B-552E-BEC1-8CBC-7E6A7C871E2B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7" creationId="{56776107-CA94-12A3-4025-A2E12AB60380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8" creationId="{9C3CDEF8-09FE-D066-FC59-1B3B99C97A8E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9" creationId="{1C4D5749-179B-ACAC-B070-FB1793623C89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10" creationId="{948F7882-E0D0-30ED-D091-0382F517D608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11" creationId="{C77014E1-333A-0ABC-658C-E8E88B83E8F0}"/>
          </ac:spMkLst>
        </pc:spChg>
        <pc:spChg chg="add mod ord">
          <ac:chgData name="Leventhal, Brian C - leventbc" userId="3adb2060-2beb-4a7d-9680-0848e8f14df8" providerId="ADAL" clId="{E8A55C47-2999-48E4-AA63-B222222C2FAF}" dt="2023-02-17T00:36:11.093" v="1883" actId="207"/>
          <ac:spMkLst>
            <pc:docMk/>
            <pc:sldMk cId="1190368141" sldId="340"/>
            <ac:spMk id="12" creationId="{1556F217-31DC-266C-8AD2-86EF617193D7}"/>
          </ac:spMkLst>
        </pc:spChg>
        <pc:spChg chg="add mod ord">
          <ac:chgData name="Leventhal, Brian C - leventbc" userId="3adb2060-2beb-4a7d-9680-0848e8f14df8" providerId="ADAL" clId="{E8A55C47-2999-48E4-AA63-B222222C2FAF}" dt="2023-02-17T00:36:06.387" v="1882" actId="207"/>
          <ac:spMkLst>
            <pc:docMk/>
            <pc:sldMk cId="1190368141" sldId="340"/>
            <ac:spMk id="13" creationId="{FC0D4079-7861-3920-1D3B-4822C90EE883}"/>
          </ac:spMkLst>
        </pc:spChg>
        <pc:spChg chg="add mod ord">
          <ac:chgData name="Leventhal, Brian C - leventbc" userId="3adb2060-2beb-4a7d-9680-0848e8f14df8" providerId="ADAL" clId="{E8A55C47-2999-48E4-AA63-B222222C2FAF}" dt="2023-02-17T00:36:40.595" v="1888" actId="313"/>
          <ac:spMkLst>
            <pc:docMk/>
            <pc:sldMk cId="1190368141" sldId="340"/>
            <ac:spMk id="14" creationId="{AE883483-0E17-02B9-98C1-645AF1AA5B19}"/>
          </ac:spMkLst>
        </pc:spChg>
        <pc:spChg chg="add mod ord">
          <ac:chgData name="Leventhal, Brian C - leventbc" userId="3adb2060-2beb-4a7d-9680-0848e8f14df8" providerId="ADAL" clId="{E8A55C47-2999-48E4-AA63-B222222C2FAF}" dt="2023-02-17T00:36:06.387" v="1882" actId="207"/>
          <ac:spMkLst>
            <pc:docMk/>
            <pc:sldMk cId="1190368141" sldId="340"/>
            <ac:spMk id="15" creationId="{F329723D-4C0D-B83B-4240-5F4AE3187EA0}"/>
          </ac:spMkLst>
        </pc:spChg>
        <pc:spChg chg="add mod or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16" creationId="{163FFC9A-4A64-28A7-44E1-149FC9964B95}"/>
          </ac:spMkLst>
        </pc:spChg>
        <pc:spChg chg="add del mod ord">
          <ac:chgData name="Leventhal, Brian C - leventbc" userId="3adb2060-2beb-4a7d-9680-0848e8f14df8" providerId="ADAL" clId="{E8A55C47-2999-48E4-AA63-B222222C2FAF}" dt="2023-02-17T00:35:52.334" v="1879" actId="478"/>
          <ac:spMkLst>
            <pc:docMk/>
            <pc:sldMk cId="1190368141" sldId="340"/>
            <ac:spMk id="17" creationId="{3D5F54F1-7D3C-030D-6DB1-ABF5C9387819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18" creationId="{D527B368-7E5C-E427-325A-5A431338A6E7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19" creationId="{06956135-6FCA-E243-F6EB-DB0767624A4D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20" creationId="{6B363359-8A6E-8B3B-66F2-EE7AED0115BB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21" creationId="{5BA422C2-99EA-1746-7E3E-B6BC481CB647}"/>
          </ac:spMkLst>
        </pc:spChg>
        <pc:spChg chg="add mod ord">
          <ac:chgData name="Leventhal, Brian C - leventbc" userId="3adb2060-2beb-4a7d-9680-0848e8f14df8" providerId="ADAL" clId="{E8A55C47-2999-48E4-AA63-B222222C2FAF}" dt="2023-02-17T00:07:50.728" v="1215" actId="167"/>
          <ac:spMkLst>
            <pc:docMk/>
            <pc:sldMk cId="1190368141" sldId="340"/>
            <ac:spMk id="22" creationId="{6E4F76E5-1A93-56EB-D5E0-AAE9D2CAD1C5}"/>
          </ac:spMkLst>
        </pc:spChg>
        <pc:spChg chg="add mod ord">
          <ac:chgData name="Leventhal, Brian C - leventbc" userId="3adb2060-2beb-4a7d-9680-0848e8f14df8" providerId="ADAL" clId="{E8A55C47-2999-48E4-AA63-B222222C2FAF}" dt="2023-02-17T00:29:44.052" v="1807" actId="1076"/>
          <ac:spMkLst>
            <pc:docMk/>
            <pc:sldMk cId="1190368141" sldId="340"/>
            <ac:spMk id="23" creationId="{B67595AE-D71F-245F-8088-CC83AEE9D3B5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4" creationId="{76F6FE6A-AFC7-98C8-E30D-7AB720C18050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5" creationId="{426169D3-CA87-903E-2240-C61F5D3AFDFE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6" creationId="{5BF8D094-9FF4-5FB4-DA27-7862B71FF887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7" creationId="{82CC0F06-3762-6359-6D59-24F0694C5221}"/>
          </ac:spMkLst>
        </pc:spChg>
        <pc:spChg chg="add mod">
          <ac:chgData name="Leventhal, Brian C - leventbc" userId="3adb2060-2beb-4a7d-9680-0848e8f14df8" providerId="ADAL" clId="{E8A55C47-2999-48E4-AA63-B222222C2FAF}" dt="2023-02-17T00:15:47.723" v="1613" actId="1076"/>
          <ac:spMkLst>
            <pc:docMk/>
            <pc:sldMk cId="1190368141" sldId="340"/>
            <ac:spMk id="28" creationId="{B74BD833-9A92-C07D-1106-299B5D802975}"/>
          </ac:spMkLst>
        </pc:spChg>
        <pc:spChg chg="add mod">
          <ac:chgData name="Leventhal, Brian C - leventbc" userId="3adb2060-2beb-4a7d-9680-0848e8f14df8" providerId="ADAL" clId="{E8A55C47-2999-48E4-AA63-B222222C2FAF}" dt="2023-02-17T00:15:42.992" v="1611"/>
          <ac:spMkLst>
            <pc:docMk/>
            <pc:sldMk cId="1190368141" sldId="340"/>
            <ac:spMk id="29" creationId="{956FD871-10BB-929B-3D4F-0278823CE03B}"/>
          </ac:spMkLst>
        </pc:spChg>
        <pc:spChg chg="add mod">
          <ac:chgData name="Leventhal, Brian C - leventbc" userId="3adb2060-2beb-4a7d-9680-0848e8f14df8" providerId="ADAL" clId="{E8A55C47-2999-48E4-AA63-B222222C2FAF}" dt="2023-02-17T00:20:21.556" v="1669" actId="1076"/>
          <ac:spMkLst>
            <pc:docMk/>
            <pc:sldMk cId="1190368141" sldId="340"/>
            <ac:spMk id="30" creationId="{82854BD2-9AA8-E50F-4894-BAAC3BB73AFB}"/>
          </ac:spMkLst>
        </pc:spChg>
        <pc:spChg chg="add mod">
          <ac:chgData name="Leventhal, Brian C - leventbc" userId="3adb2060-2beb-4a7d-9680-0848e8f14df8" providerId="ADAL" clId="{E8A55C47-2999-48E4-AA63-B222222C2FAF}" dt="2023-02-17T00:16:50.641" v="1628"/>
          <ac:spMkLst>
            <pc:docMk/>
            <pc:sldMk cId="1190368141" sldId="340"/>
            <ac:spMk id="32" creationId="{51FF6F00-B320-C0F2-0C85-D78F5641B0F2}"/>
          </ac:spMkLst>
        </pc:spChg>
        <pc:spChg chg="add mod">
          <ac:chgData name="Leventhal, Brian C - leventbc" userId="3adb2060-2beb-4a7d-9680-0848e8f14df8" providerId="ADAL" clId="{E8A55C47-2999-48E4-AA63-B222222C2FAF}" dt="2023-02-17T00:16:50.641" v="1628"/>
          <ac:spMkLst>
            <pc:docMk/>
            <pc:sldMk cId="1190368141" sldId="340"/>
            <ac:spMk id="33" creationId="{3ABBFBB2-A4FC-1159-177E-3CC4120E3E41}"/>
          </ac:spMkLst>
        </pc:spChg>
        <pc:spChg chg="add mod">
          <ac:chgData name="Leventhal, Brian C - leventbc" userId="3adb2060-2beb-4a7d-9680-0848e8f14df8" providerId="ADAL" clId="{E8A55C47-2999-48E4-AA63-B222222C2FAF}" dt="2023-02-17T00:25:59.253" v="1753"/>
          <ac:spMkLst>
            <pc:docMk/>
            <pc:sldMk cId="1190368141" sldId="340"/>
            <ac:spMk id="34" creationId="{82842601-7FCD-9A1D-67DD-B7941D3EB8FE}"/>
          </ac:spMkLst>
        </pc:spChg>
        <pc:spChg chg="add mod">
          <ac:chgData name="Leventhal, Brian C - leventbc" userId="3adb2060-2beb-4a7d-9680-0848e8f14df8" providerId="ADAL" clId="{E8A55C47-2999-48E4-AA63-B222222C2FAF}" dt="2023-02-17T00:25:59.253" v="1753"/>
          <ac:spMkLst>
            <pc:docMk/>
            <pc:sldMk cId="1190368141" sldId="340"/>
            <ac:spMk id="35" creationId="{03A2FB1B-058D-7603-426A-8ADB67494736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6" creationId="{5DAA902E-D619-93F3-4730-DCC5768A96F9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7" creationId="{0542A55B-D66D-B470-7F6B-9F08B3F557AE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8" creationId="{3A941343-9E5D-3690-F5D7-9EBD068364B9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9" creationId="{EB191046-F255-C9A1-F81D-E64A2AD4AAB9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0" creationId="{5D14E7D5-4942-919C-2081-6AE60F5504BE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1" creationId="{EDF5BAED-FB75-862A-BD19-7E104EF0AC23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2" creationId="{468231C3-BA14-3845-DE45-E004181FF4E4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3" creationId="{EF2935B7-9708-C8B0-B27D-6AFF20B19F5B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4" creationId="{CA483CEE-6C27-C66B-525B-37C1F2118515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5" creationId="{25A4B5D9-CAB1-1768-1AF4-4A20B8DAE458}"/>
          </ac:spMkLst>
        </pc:spChg>
        <pc:spChg chg="add del mod">
          <ac:chgData name="Leventhal, Brian C - leventbc" userId="3adb2060-2beb-4a7d-9680-0848e8f14df8" providerId="ADAL" clId="{E8A55C47-2999-48E4-AA63-B222222C2FAF}" dt="2023-02-17T00:32:05.005" v="1843"/>
          <ac:spMkLst>
            <pc:docMk/>
            <pc:sldMk cId="1190368141" sldId="340"/>
            <ac:spMk id="46" creationId="{9252C5DC-28B8-358C-9FF9-FC12866A75D8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47" creationId="{80D6A29E-263C-1D08-9AAD-E43F42BC5D85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48" creationId="{17589FF9-947B-BE0B-9F76-1C84663B8BAF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49" creationId="{2DD37D25-9A12-9CAF-2C8A-FD06C32DC7B7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0" creationId="{0D225833-1F97-A34C-A0F7-42981D1BD95E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1" creationId="{13FEB6E9-B607-475D-EC98-1F7B106B08D6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2" creationId="{25D112B4-0556-61FA-37B1-9110D42D6690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3" creationId="{B54A2264-D4C8-67BE-26B2-60F732A0DD14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4" creationId="{82FFDFD5-B808-460F-7A95-696DAEFB1B1D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5" creationId="{C9EFC38F-3099-1D18-17CA-56733D03AC0A}"/>
          </ac:spMkLst>
        </pc:spChg>
        <pc:spChg chg="add mod">
          <ac:chgData name="Leventhal, Brian C - leventbc" userId="3adb2060-2beb-4a7d-9680-0848e8f14df8" providerId="ADAL" clId="{E8A55C47-2999-48E4-AA63-B222222C2FAF}" dt="2023-02-17T00:35:54.240" v="1880" actId="20577"/>
          <ac:spMkLst>
            <pc:docMk/>
            <pc:sldMk cId="1190368141" sldId="340"/>
            <ac:spMk id="56" creationId="{4A9955C3-8B9E-2E01-DF51-F5E504AD807C}"/>
          </ac:spMkLst>
        </pc:spChg>
        <pc:picChg chg="add mod">
          <ac:chgData name="Leventhal, Brian C - leventbc" userId="3adb2060-2beb-4a7d-9680-0848e8f14df8" providerId="ADAL" clId="{E8A55C47-2999-48E4-AA63-B222222C2FAF}" dt="2023-02-17T00:15:49.952" v="1614" actId="1076"/>
          <ac:picMkLst>
            <pc:docMk/>
            <pc:sldMk cId="1190368141" sldId="340"/>
            <ac:picMk id="31" creationId="{ACA89CF5-1B2B-FFD5-D575-4E5F25622330}"/>
          </ac:picMkLst>
        </pc:picChg>
      </pc:sldChg>
      <pc:sldChg chg="add del">
        <pc:chgData name="Leventhal, Brian C - leventbc" userId="3adb2060-2beb-4a7d-9680-0848e8f14df8" providerId="ADAL" clId="{E8A55C47-2999-48E4-AA63-B222222C2FAF}" dt="2023-02-17T00:05:18.410" v="1025"/>
        <pc:sldMkLst>
          <pc:docMk/>
          <pc:sldMk cId="1402434521" sldId="340"/>
        </pc:sldMkLst>
      </pc:sldChg>
      <pc:sldChg chg="addSp delSp modSp new mod modTransition modClrScheme modAnim chgLayout">
        <pc:chgData name="Leventhal, Brian C - leventbc" userId="3adb2060-2beb-4a7d-9680-0848e8f14df8" providerId="ADAL" clId="{E8A55C47-2999-48E4-AA63-B222222C2FAF}" dt="2023-02-17T00:36:43.235" v="1889" actId="313"/>
        <pc:sldMkLst>
          <pc:docMk/>
          <pc:sldMk cId="3976714218" sldId="341"/>
        </pc:sldMkLst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2" creationId="{6FF4AFC9-98B8-9625-878C-1F5646357278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3" creationId="{1D64AEA4-6320-AEBE-6DD8-3AF6D1778881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4" creationId="{9D335D71-9BC6-7AB7-7841-1BCE8372E9E7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5" creationId="{5605BB68-88CC-6559-128A-78E6E6C2F7CC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6" creationId="{D9B1E8DD-BCE4-E9E4-370E-E0FEB3508314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7" creationId="{28412214-DC29-C913-DE83-F795EF75B1B4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8" creationId="{D1610F85-D06D-2B27-1981-0B3EDB1B548E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9" creationId="{6586CC42-D8C1-B5E8-D2E6-009390326855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10" creationId="{B6AECB1E-09BD-1EC1-51A0-9C3F3F5E2263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11" creationId="{D4FD9F4A-641D-2B7A-301E-CA9BB7B53CAE}"/>
          </ac:spMkLst>
        </pc:spChg>
        <pc:spChg chg="add mod ord">
          <ac:chgData name="Leventhal, Brian C - leventbc" userId="3adb2060-2beb-4a7d-9680-0848e8f14df8" providerId="ADAL" clId="{E8A55C47-2999-48E4-AA63-B222222C2FAF}" dt="2023-02-17T00:35:11.861" v="1871" actId="207"/>
          <ac:spMkLst>
            <pc:docMk/>
            <pc:sldMk cId="3976714218" sldId="341"/>
            <ac:spMk id="12" creationId="{A6EF6B85-C08F-6FD5-2731-1F47BD8DFBD8}"/>
          </ac:spMkLst>
        </pc:spChg>
        <pc:spChg chg="add mod ord">
          <ac:chgData name="Leventhal, Brian C - leventbc" userId="3adb2060-2beb-4a7d-9680-0848e8f14df8" providerId="ADAL" clId="{E8A55C47-2999-48E4-AA63-B222222C2FAF}" dt="2023-02-17T00:35:07.662" v="1870" actId="207"/>
          <ac:spMkLst>
            <pc:docMk/>
            <pc:sldMk cId="3976714218" sldId="341"/>
            <ac:spMk id="13" creationId="{6775A7CD-F8DE-2BC8-D2A1-71614FA66194}"/>
          </ac:spMkLst>
        </pc:spChg>
        <pc:spChg chg="add mod ord">
          <ac:chgData name="Leventhal, Brian C - leventbc" userId="3adb2060-2beb-4a7d-9680-0848e8f14df8" providerId="ADAL" clId="{E8A55C47-2999-48E4-AA63-B222222C2FAF}" dt="2023-02-17T00:36:43.235" v="1889" actId="313"/>
          <ac:spMkLst>
            <pc:docMk/>
            <pc:sldMk cId="3976714218" sldId="341"/>
            <ac:spMk id="14" creationId="{9CED8E08-2973-203C-1C06-9A9C7FEC5333}"/>
          </ac:spMkLst>
        </pc:spChg>
        <pc:spChg chg="add mod ord">
          <ac:chgData name="Leventhal, Brian C - leventbc" userId="3adb2060-2beb-4a7d-9680-0848e8f14df8" providerId="ADAL" clId="{E8A55C47-2999-48E4-AA63-B222222C2FAF}" dt="2023-02-17T00:35:07.662" v="1870" actId="207"/>
          <ac:spMkLst>
            <pc:docMk/>
            <pc:sldMk cId="3976714218" sldId="341"/>
            <ac:spMk id="15" creationId="{A1C0CFD7-6D8D-B6D7-EC6F-168897C5807D}"/>
          </ac:spMkLst>
        </pc:spChg>
        <pc:spChg chg="add mod or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16" creationId="{95273187-F5CC-D567-6E28-5C9C6B3803A2}"/>
          </ac:spMkLst>
        </pc:spChg>
        <pc:spChg chg="add del mod ord">
          <ac:chgData name="Leventhal, Brian C - leventbc" userId="3adb2060-2beb-4a7d-9680-0848e8f14df8" providerId="ADAL" clId="{E8A55C47-2999-48E4-AA63-B222222C2FAF}" dt="2023-02-17T00:34:44.526" v="1868" actId="478"/>
          <ac:spMkLst>
            <pc:docMk/>
            <pc:sldMk cId="3976714218" sldId="341"/>
            <ac:spMk id="17" creationId="{EA1C0580-868D-8182-E002-2F488BBEA513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18" creationId="{30BA2B27-CD10-BE6C-74BB-D08CA9AAA30D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19" creationId="{D089B5A2-50C1-D2DA-BD30-E725A2D323ED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20" creationId="{9748C5BF-97B6-92E4-28E9-D51E3A4CFF32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21" creationId="{3FD14AF0-A543-4232-5E95-BA06D8AEE8D5}"/>
          </ac:spMkLst>
        </pc:spChg>
        <pc:spChg chg="add mod ord">
          <ac:chgData name="Leventhal, Brian C - leventbc" userId="3adb2060-2beb-4a7d-9680-0848e8f14df8" providerId="ADAL" clId="{E8A55C47-2999-48E4-AA63-B222222C2FAF}" dt="2023-02-17T00:31:38.834" v="1837" actId="167"/>
          <ac:spMkLst>
            <pc:docMk/>
            <pc:sldMk cId="3976714218" sldId="341"/>
            <ac:spMk id="22" creationId="{9D3C65C9-0467-2CC6-C6E0-B1BAD5433781}"/>
          </ac:spMkLst>
        </pc:spChg>
        <pc:spChg chg="add mod ord">
          <ac:chgData name="Leventhal, Brian C - leventbc" userId="3adb2060-2beb-4a7d-9680-0848e8f14df8" providerId="ADAL" clId="{E8A55C47-2999-48E4-AA63-B222222C2FAF}" dt="2023-02-17T00:31:35.730" v="1836" actId="167"/>
          <ac:spMkLst>
            <pc:docMk/>
            <pc:sldMk cId="3976714218" sldId="341"/>
            <ac:spMk id="23" creationId="{AAD79461-2A82-3513-4540-34FA9AEB9FBF}"/>
          </ac:spMkLst>
        </pc:spChg>
        <pc:spChg chg="add mod ord">
          <ac:chgData name="Leventhal, Brian C - leventbc" userId="3adb2060-2beb-4a7d-9680-0848e8f14df8" providerId="ADAL" clId="{E8A55C47-2999-48E4-AA63-B222222C2FAF}" dt="2023-02-17T00:13:21.507" v="1559" actId="167"/>
          <ac:spMkLst>
            <pc:docMk/>
            <pc:sldMk cId="3976714218" sldId="341"/>
            <ac:spMk id="24" creationId="{5A898F96-4D8D-7DF2-D53F-E91021723F7B}"/>
          </ac:spMkLst>
        </pc:spChg>
        <pc:spChg chg="add mod ord">
          <ac:chgData name="Leventhal, Brian C - leventbc" userId="3adb2060-2beb-4a7d-9680-0848e8f14df8" providerId="ADAL" clId="{E8A55C47-2999-48E4-AA63-B222222C2FAF}" dt="2023-02-17T00:33:35.782" v="1858" actId="1076"/>
          <ac:spMkLst>
            <pc:docMk/>
            <pc:sldMk cId="3976714218" sldId="341"/>
            <ac:spMk id="25" creationId="{45434998-EB0D-A7D9-ED59-115AF15C3066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6" creationId="{2D765732-EF41-6D16-22AE-0FFE28C1876A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7" creationId="{A5EC7756-0D01-0D1D-E900-F415D0D76E38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8" creationId="{0F4D0643-B26F-F941-C6A3-490C3B8C1D0B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9" creationId="{4B7F90D7-B3A0-B2A6-DD81-AB1E3C392206}"/>
          </ac:spMkLst>
        </pc:spChg>
        <pc:spChg chg="add mod">
          <ac:chgData name="Leventhal, Brian C - leventbc" userId="3adb2060-2beb-4a7d-9680-0848e8f14df8" providerId="ADAL" clId="{E8A55C47-2999-48E4-AA63-B222222C2FAF}" dt="2023-02-17T00:16:00.126" v="1618" actId="1076"/>
          <ac:spMkLst>
            <pc:docMk/>
            <pc:sldMk cId="3976714218" sldId="341"/>
            <ac:spMk id="30" creationId="{14A5921F-10FE-EF54-6098-B95D24A84417}"/>
          </ac:spMkLst>
        </pc:spChg>
        <pc:spChg chg="add mod">
          <ac:chgData name="Leventhal, Brian C - leventbc" userId="3adb2060-2beb-4a7d-9680-0848e8f14df8" providerId="ADAL" clId="{E8A55C47-2999-48E4-AA63-B222222C2FAF}" dt="2023-02-17T00:16:02.133" v="1619" actId="1076"/>
          <ac:spMkLst>
            <pc:docMk/>
            <pc:sldMk cId="3976714218" sldId="341"/>
            <ac:spMk id="31" creationId="{E9011992-BBD3-FE36-C753-4CA46B0C6A34}"/>
          </ac:spMkLst>
        </pc:spChg>
        <pc:spChg chg="add mod">
          <ac:chgData name="Leventhal, Brian C - leventbc" userId="3adb2060-2beb-4a7d-9680-0848e8f14df8" providerId="ADAL" clId="{E8A55C47-2999-48E4-AA63-B222222C2FAF}" dt="2023-02-17T00:15:55.887" v="1616" actId="1076"/>
          <ac:spMkLst>
            <pc:docMk/>
            <pc:sldMk cId="3976714218" sldId="341"/>
            <ac:spMk id="32" creationId="{31C62DE8-7934-D7FD-9891-41E54B081440}"/>
          </ac:spMkLst>
        </pc:spChg>
        <pc:spChg chg="add mod">
          <ac:chgData name="Leventhal, Brian C - leventbc" userId="3adb2060-2beb-4a7d-9680-0848e8f14df8" providerId="ADAL" clId="{E8A55C47-2999-48E4-AA63-B222222C2FAF}" dt="2023-02-17T00:16:47.082" v="1626"/>
          <ac:spMkLst>
            <pc:docMk/>
            <pc:sldMk cId="3976714218" sldId="341"/>
            <ac:spMk id="34" creationId="{855C91AF-01D0-AC3E-5518-6A7294251E2B}"/>
          </ac:spMkLst>
        </pc:spChg>
        <pc:spChg chg="add mod">
          <ac:chgData name="Leventhal, Brian C - leventbc" userId="3adb2060-2beb-4a7d-9680-0848e8f14df8" providerId="ADAL" clId="{E8A55C47-2999-48E4-AA63-B222222C2FAF}" dt="2023-02-17T00:16:47.082" v="1626"/>
          <ac:spMkLst>
            <pc:docMk/>
            <pc:sldMk cId="3976714218" sldId="341"/>
            <ac:spMk id="35" creationId="{81FE9FFE-2812-2A1E-2AD6-CB239A4E5847}"/>
          </ac:spMkLst>
        </pc:spChg>
        <pc:spChg chg="add mod">
          <ac:chgData name="Leventhal, Brian C - leventbc" userId="3adb2060-2beb-4a7d-9680-0848e8f14df8" providerId="ADAL" clId="{E8A55C47-2999-48E4-AA63-B222222C2FAF}" dt="2023-02-17T00:25:56.096" v="1752"/>
          <ac:spMkLst>
            <pc:docMk/>
            <pc:sldMk cId="3976714218" sldId="341"/>
            <ac:spMk id="36" creationId="{DE8CA52C-425F-BF73-07F1-8DA1AAA4F721}"/>
          </ac:spMkLst>
        </pc:spChg>
        <pc:spChg chg="add mod">
          <ac:chgData name="Leventhal, Brian C - leventbc" userId="3adb2060-2beb-4a7d-9680-0848e8f14df8" providerId="ADAL" clId="{E8A55C47-2999-48E4-AA63-B222222C2FAF}" dt="2023-02-17T00:25:56.096" v="1752"/>
          <ac:spMkLst>
            <pc:docMk/>
            <pc:sldMk cId="3976714218" sldId="341"/>
            <ac:spMk id="37" creationId="{5390BB8A-8BB2-0B40-1467-6CDF0E4405A9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38" creationId="{D6F31C3F-9483-815A-E13C-9941BDF37C94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39" creationId="{F30123F0-DA0D-16D5-EEE6-66B98F2B114E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0" creationId="{6D71BDFE-1425-565A-4BB8-C15B1406BD36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1" creationId="{DE24376D-A91E-6EDB-0423-C291C61E3BAC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2" creationId="{DEC62E0A-7831-3B17-735F-8FC182CFA948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3" creationId="{E6050F62-49D8-B305-3050-C6B3CFADDE35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4" creationId="{FE36A2EC-2060-8336-B937-BA62D431BAB3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5" creationId="{CBFDB67E-02DA-FA70-163C-E3654D46DFC8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6" creationId="{2FC12373-8904-231C-180B-4ED604EC8512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7" creationId="{78A439FB-FEC0-8ED5-A9FC-78EDF00E6918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48" creationId="{46F2A1C8-B4D9-D73D-59CB-196C8F909ACF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49" creationId="{E7525470-A69C-86C1-0E76-52C75232F067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0" creationId="{4BD73712-1546-88C3-AF43-E8E061579189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1" creationId="{D9D5EFFB-76FA-886A-C81B-64D9AEF3AC32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2" creationId="{DE17E906-BCBD-DC8A-F956-7785247C9730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3" creationId="{CD167A52-8459-A212-3C70-748681B4B9C0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4" creationId="{DA61310B-4AE8-613F-3194-37225E5410B2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5" creationId="{7223A4BC-EE99-D840-9B2A-A977D6D8C73F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6" creationId="{801EC488-B388-67BA-1100-1C00974F4256}"/>
          </ac:spMkLst>
        </pc:spChg>
        <pc:spChg chg="add mod">
          <ac:chgData name="Leventhal, Brian C - leventbc" userId="3adb2060-2beb-4a7d-9680-0848e8f14df8" providerId="ADAL" clId="{E8A55C47-2999-48E4-AA63-B222222C2FAF}" dt="2023-02-17T00:34:39.666" v="1867" actId="20577"/>
          <ac:spMkLst>
            <pc:docMk/>
            <pc:sldMk cId="3976714218" sldId="341"/>
            <ac:spMk id="57" creationId="{DBBF2F44-1794-64EF-0708-E42301095F09}"/>
          </ac:spMkLst>
        </pc:spChg>
        <pc:picChg chg="add mod">
          <ac:chgData name="Leventhal, Brian C - leventbc" userId="3adb2060-2beb-4a7d-9680-0848e8f14df8" providerId="ADAL" clId="{E8A55C47-2999-48E4-AA63-B222222C2FAF}" dt="2023-02-17T00:16:05.348" v="1620" actId="1076"/>
          <ac:picMkLst>
            <pc:docMk/>
            <pc:sldMk cId="3976714218" sldId="341"/>
            <ac:picMk id="33" creationId="{0BB13D0F-1508-F93A-F535-55BAD7DBD633}"/>
          </ac:picMkLst>
        </pc:picChg>
      </pc:sldChg>
      <pc:sldChg chg="addSp delSp modSp new mod modTransition modClrScheme modAnim chgLayout">
        <pc:chgData name="Leventhal, Brian C - leventbc" userId="3adb2060-2beb-4a7d-9680-0848e8f14df8" providerId="ADAL" clId="{E8A55C47-2999-48E4-AA63-B222222C2FAF}" dt="2023-02-17T00:36:46.819" v="1890" actId="313"/>
        <pc:sldMkLst>
          <pc:docMk/>
          <pc:sldMk cId="2363677982" sldId="342"/>
        </pc:sldMkLst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2" creationId="{D8DF1DED-491C-4B1C-16B1-7C6C1166F3BC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3" creationId="{CDCC5121-6C87-174A-2C02-7515F7A7DF7D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4" creationId="{36FAB95D-0F82-E4BE-7F28-727C080091CB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5" creationId="{01880738-1266-542D-F112-DF520367D9C2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6" creationId="{9895C3C6-8FED-D198-F587-CCC8720FD13B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7" creationId="{3D4858D6-AD99-277C-B4BF-671FF2E7946B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8" creationId="{5E92B34F-B86F-ED1F-1917-1CEBE688B2F0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9" creationId="{D1F62090-48B1-72E0-DBDE-843EAD3B995E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10" creationId="{9670D941-A807-420B-AB11-CB492B084FF7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11" creationId="{D13C6A50-7E33-D6D5-4202-5A70F02AABB2}"/>
          </ac:spMkLst>
        </pc:spChg>
        <pc:spChg chg="add mod ord">
          <ac:chgData name="Leventhal, Brian C - leventbc" userId="3adb2060-2beb-4a7d-9680-0848e8f14df8" providerId="ADAL" clId="{E8A55C47-2999-48E4-AA63-B222222C2FAF}" dt="2023-02-17T00:35:43.194" v="1877" actId="207"/>
          <ac:spMkLst>
            <pc:docMk/>
            <pc:sldMk cId="2363677982" sldId="342"/>
            <ac:spMk id="12" creationId="{026F878D-5FE5-6ED4-FE24-7AD8DFECE1BC}"/>
          </ac:spMkLst>
        </pc:spChg>
        <pc:spChg chg="add mod ord">
          <ac:chgData name="Leventhal, Brian C - leventbc" userId="3adb2060-2beb-4a7d-9680-0848e8f14df8" providerId="ADAL" clId="{E8A55C47-2999-48E4-AA63-B222222C2FAF}" dt="2023-02-17T00:36:46.819" v="1890" actId="313"/>
          <ac:spMkLst>
            <pc:docMk/>
            <pc:sldMk cId="2363677982" sldId="342"/>
            <ac:spMk id="13" creationId="{F0A996E2-A1A1-52CA-0048-2811DAFFD4E9}"/>
          </ac:spMkLst>
        </pc:spChg>
        <pc:spChg chg="add mod ord">
          <ac:chgData name="Leventhal, Brian C - leventbc" userId="3adb2060-2beb-4a7d-9680-0848e8f14df8" providerId="ADAL" clId="{E8A55C47-2999-48E4-AA63-B222222C2FAF}" dt="2023-02-17T00:35:38.239" v="1876" actId="207"/>
          <ac:spMkLst>
            <pc:docMk/>
            <pc:sldMk cId="2363677982" sldId="342"/>
            <ac:spMk id="14" creationId="{2B1D0E11-FCE4-8028-0C1F-FEA31ABC7B03}"/>
          </ac:spMkLst>
        </pc:spChg>
        <pc:spChg chg="add mod ord">
          <ac:chgData name="Leventhal, Brian C - leventbc" userId="3adb2060-2beb-4a7d-9680-0848e8f14df8" providerId="ADAL" clId="{E8A55C47-2999-48E4-AA63-B222222C2FAF}" dt="2023-02-17T00:35:38.239" v="1876" actId="207"/>
          <ac:spMkLst>
            <pc:docMk/>
            <pc:sldMk cId="2363677982" sldId="342"/>
            <ac:spMk id="15" creationId="{0FD6963F-2BCB-7745-D959-E230D1169488}"/>
          </ac:spMkLst>
        </pc:spChg>
        <pc:spChg chg="add mod or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16" creationId="{3888ADAD-A6A5-3B7B-87C2-B43753CE06E7}"/>
          </ac:spMkLst>
        </pc:spChg>
        <pc:spChg chg="add del mod ord">
          <ac:chgData name="Leventhal, Brian C - leventbc" userId="3adb2060-2beb-4a7d-9680-0848e8f14df8" providerId="ADAL" clId="{E8A55C47-2999-48E4-AA63-B222222C2FAF}" dt="2023-02-17T00:35:22.722" v="1873" actId="478"/>
          <ac:spMkLst>
            <pc:docMk/>
            <pc:sldMk cId="2363677982" sldId="342"/>
            <ac:spMk id="17" creationId="{3F72D798-6310-A674-CAFC-F9CC54E102BD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18" creationId="{5EDEAEE0-1128-F164-6BE1-621683489BB5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19" creationId="{C147DCB3-95A2-D86F-C184-E06E783A3E33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20" creationId="{B9447DB0-DB05-4E93-08F7-ED5D19BDD9F3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21" creationId="{AD9CAFE7-46CC-1130-7A52-CC5CCB9A58EC}"/>
          </ac:spMkLst>
        </pc:spChg>
        <pc:spChg chg="add mod ord">
          <ac:chgData name="Leventhal, Brian C - leventbc" userId="3adb2060-2beb-4a7d-9680-0848e8f14df8" providerId="ADAL" clId="{E8A55C47-2999-48E4-AA63-B222222C2FAF}" dt="2023-02-17T00:13:06.167" v="1557" actId="167"/>
          <ac:spMkLst>
            <pc:docMk/>
            <pc:sldMk cId="2363677982" sldId="342"/>
            <ac:spMk id="22" creationId="{6B900E67-5951-3598-27D8-0A5A1966907F}"/>
          </ac:spMkLst>
        </pc:spChg>
        <pc:spChg chg="add mod ord">
          <ac:chgData name="Leventhal, Brian C - leventbc" userId="3adb2060-2beb-4a7d-9680-0848e8f14df8" providerId="ADAL" clId="{E8A55C47-2999-48E4-AA63-B222222C2FAF}" dt="2023-02-17T00:13:06.167" v="1557" actId="167"/>
          <ac:spMkLst>
            <pc:docMk/>
            <pc:sldMk cId="2363677982" sldId="342"/>
            <ac:spMk id="23" creationId="{C326E90F-18FE-F956-5C56-560577DB8CB7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4" creationId="{E41A33D0-821F-74A8-6E0B-5E40527A396D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5" creationId="{00D8AF33-8E71-0580-7C0C-05A3BBC8A5C9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6" creationId="{BA60AD2C-471C-2D73-DB37-0C25915E3825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7" creationId="{5D20D47E-5405-4826-C269-BCD2F6F205DE}"/>
          </ac:spMkLst>
        </pc:spChg>
        <pc:spChg chg="add mod">
          <ac:chgData name="Leventhal, Brian C - leventbc" userId="3adb2060-2beb-4a7d-9680-0848e8f14df8" providerId="ADAL" clId="{E8A55C47-2999-48E4-AA63-B222222C2FAF}" dt="2023-02-17T00:16:10.355" v="1621"/>
          <ac:spMkLst>
            <pc:docMk/>
            <pc:sldMk cId="2363677982" sldId="342"/>
            <ac:spMk id="28" creationId="{A83947C5-E5FF-7A78-03F7-F9BD15782070}"/>
          </ac:spMkLst>
        </pc:spChg>
        <pc:spChg chg="add mod">
          <ac:chgData name="Leventhal, Brian C - leventbc" userId="3adb2060-2beb-4a7d-9680-0848e8f14df8" providerId="ADAL" clId="{E8A55C47-2999-48E4-AA63-B222222C2FAF}" dt="2023-02-17T00:16:10.355" v="1621"/>
          <ac:spMkLst>
            <pc:docMk/>
            <pc:sldMk cId="2363677982" sldId="342"/>
            <ac:spMk id="29" creationId="{BE2A28C4-AD3C-50D2-5F39-979ED7F5A774}"/>
          </ac:spMkLst>
        </pc:spChg>
        <pc:spChg chg="add mod">
          <ac:chgData name="Leventhal, Brian C - leventbc" userId="3adb2060-2beb-4a7d-9680-0848e8f14df8" providerId="ADAL" clId="{E8A55C47-2999-48E4-AA63-B222222C2FAF}" dt="2023-02-17T00:16:16.382" v="1623" actId="1076"/>
          <ac:spMkLst>
            <pc:docMk/>
            <pc:sldMk cId="2363677982" sldId="342"/>
            <ac:spMk id="30" creationId="{991E5F63-D5DE-3DEB-FD22-58C630C71C50}"/>
          </ac:spMkLst>
        </pc:spChg>
        <pc:spChg chg="add mod">
          <ac:chgData name="Leventhal, Brian C - leventbc" userId="3adb2060-2beb-4a7d-9680-0848e8f14df8" providerId="ADAL" clId="{E8A55C47-2999-48E4-AA63-B222222C2FAF}" dt="2023-02-17T00:16:49.074" v="1627"/>
          <ac:spMkLst>
            <pc:docMk/>
            <pc:sldMk cId="2363677982" sldId="342"/>
            <ac:spMk id="32" creationId="{F62A2A99-E28C-D969-E56F-3B745367E54D}"/>
          </ac:spMkLst>
        </pc:spChg>
        <pc:spChg chg="add mod">
          <ac:chgData name="Leventhal, Brian C - leventbc" userId="3adb2060-2beb-4a7d-9680-0848e8f14df8" providerId="ADAL" clId="{E8A55C47-2999-48E4-AA63-B222222C2FAF}" dt="2023-02-17T00:16:49.074" v="1627"/>
          <ac:spMkLst>
            <pc:docMk/>
            <pc:sldMk cId="2363677982" sldId="342"/>
            <ac:spMk id="33" creationId="{7324209E-162B-C953-911C-2D65990CCD71}"/>
          </ac:spMkLst>
        </pc:spChg>
        <pc:spChg chg="add mod">
          <ac:chgData name="Leventhal, Brian C - leventbc" userId="3adb2060-2beb-4a7d-9680-0848e8f14df8" providerId="ADAL" clId="{E8A55C47-2999-48E4-AA63-B222222C2FAF}" dt="2023-02-17T00:25:07.300" v="1742" actId="20577"/>
          <ac:spMkLst>
            <pc:docMk/>
            <pc:sldMk cId="2363677982" sldId="342"/>
            <ac:spMk id="34" creationId="{18A4E251-606D-ADE8-6427-9AEEB7D760DE}"/>
          </ac:spMkLst>
        </pc:spChg>
        <pc:spChg chg="add mod">
          <ac:chgData name="Leventhal, Brian C - leventbc" userId="3adb2060-2beb-4a7d-9680-0848e8f14df8" providerId="ADAL" clId="{E8A55C47-2999-48E4-AA63-B222222C2FAF}" dt="2023-02-17T00:25:38.315" v="1751" actId="20577"/>
          <ac:spMkLst>
            <pc:docMk/>
            <pc:sldMk cId="2363677982" sldId="342"/>
            <ac:spMk id="35" creationId="{3ADEEF38-A04C-D2A3-6F6D-86CD35D18362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6" creationId="{1AD0AA9C-85BB-48FE-BE1D-7FC226B40496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7" creationId="{7DBB3B36-52F3-42D5-6F11-3E1F0CD33FCF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8" creationId="{265C5241-D101-378B-4E5B-9D5DB7DA9661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9" creationId="{C09F57C0-C61E-79DB-53BE-E50E13284C7C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0" creationId="{E8A35894-0CFA-51C7-8A30-55EE614422C8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1" creationId="{210FE7C9-DDDF-72F3-4414-A5F37C62AB41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2" creationId="{E834D31D-2779-900D-DE44-722AAB550C3F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3" creationId="{0484ED6D-E74D-4226-734C-F98FD9279AD7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4" creationId="{5F2EC38F-EB5F-6D32-18C8-E84B70AEFA94}"/>
          </ac:spMkLst>
        </pc:spChg>
        <pc:spChg chg="add mod">
          <ac:chgData name="Leventhal, Brian C - leventbc" userId="3adb2060-2beb-4a7d-9680-0848e8f14df8" providerId="ADAL" clId="{E8A55C47-2999-48E4-AA63-B222222C2FAF}" dt="2023-02-17T00:35:25.779" v="1874" actId="20577"/>
          <ac:spMkLst>
            <pc:docMk/>
            <pc:sldMk cId="2363677982" sldId="342"/>
            <ac:spMk id="45" creationId="{03B0322C-9593-EB7D-9D2C-DE45EE837A63}"/>
          </ac:spMkLst>
        </pc:spChg>
        <pc:picChg chg="add mod">
          <ac:chgData name="Leventhal, Brian C - leventbc" userId="3adb2060-2beb-4a7d-9680-0848e8f14df8" providerId="ADAL" clId="{E8A55C47-2999-48E4-AA63-B222222C2FAF}" dt="2023-02-17T00:16:22.747" v="1624" actId="1076"/>
          <ac:picMkLst>
            <pc:docMk/>
            <pc:sldMk cId="2363677982" sldId="342"/>
            <ac:picMk id="31" creationId="{FC7EFB7F-E096-8FE8-65A5-D3DFFA7E3575}"/>
          </ac:picMkLst>
        </pc:picChg>
      </pc:sldChg>
      <pc:sldChg chg="add del">
        <pc:chgData name="Leventhal, Brian C - leventbc" userId="3adb2060-2beb-4a7d-9680-0848e8f14df8" providerId="ADAL" clId="{E8A55C47-2999-48E4-AA63-B222222C2FAF}" dt="2023-02-17T00:10:43.474" v="1376"/>
        <pc:sldMkLst>
          <pc:docMk/>
          <pc:sldMk cId="2650732627" sldId="342"/>
        </pc:sldMkLst>
      </pc:sldChg>
      <pc:sldMasterChg chg="addSldLayout delSldLayout modSldLayout">
        <pc:chgData name="Leventhal, Brian C - leventbc" userId="3adb2060-2beb-4a7d-9680-0848e8f14df8" providerId="ADAL" clId="{E8A55C47-2999-48E4-AA63-B222222C2FAF}" dt="2023-02-17T00:34:20.771" v="1865" actId="1076"/>
        <pc:sldMasterMkLst>
          <pc:docMk/>
          <pc:sldMasterMk cId="415177996" sldId="2147483648"/>
        </pc:sldMasterMkLst>
        <pc:sldLayoutChg chg="new del mod">
          <pc:chgData name="Leventhal, Brian C - leventbc" userId="3adb2060-2beb-4a7d-9680-0848e8f14df8" providerId="ADAL" clId="{E8A55C47-2999-48E4-AA63-B222222C2FAF}" dt="2023-02-16T23:41:29.393" v="283" actId="11236"/>
          <pc:sldLayoutMkLst>
            <pc:docMk/>
            <pc:sldMasterMk cId="415177996" sldId="2147483648"/>
            <pc:sldLayoutMk cId="722904731" sldId="2147483658"/>
          </pc:sldLayoutMkLst>
        </pc:sldLayoutChg>
        <pc:sldLayoutChg chg="addSp delSp modSp new mod setBg delAnim modAnim">
          <pc:chgData name="Leventhal, Brian C - leventbc" userId="3adb2060-2beb-4a7d-9680-0848e8f14df8" providerId="ADAL" clId="{E8A55C47-2999-48E4-AA63-B222222C2FAF}" dt="2023-02-17T00:27:26.490" v="1784" actId="1076"/>
          <pc:sldLayoutMkLst>
            <pc:docMk/>
            <pc:sldMasterMk cId="415177996" sldId="2147483648"/>
            <pc:sldLayoutMk cId="2636317279" sldId="2147483658"/>
          </pc:sldLayoutMkLst>
          <pc:spChg chg="del">
            <ac:chgData name="Leventhal, Brian C - leventbc" userId="3adb2060-2beb-4a7d-9680-0848e8f14df8" providerId="ADAL" clId="{E8A55C47-2999-48E4-AA63-B222222C2FAF}" dt="2023-02-16T23:42:04.691" v="286" actId="478"/>
            <ac:spMkLst>
              <pc:docMk/>
              <pc:sldMasterMk cId="415177996" sldId="2147483648"/>
              <pc:sldLayoutMk cId="2636317279" sldId="2147483658"/>
              <ac:spMk id="2" creationId="{BCD9B481-C3D4-404A-FFBE-4AF0E74C7709}"/>
            </ac:spMkLst>
          </pc:spChg>
          <pc:spChg chg="del">
            <ac:chgData name="Leventhal, Brian C - leventbc" userId="3adb2060-2beb-4a7d-9680-0848e8f14df8" providerId="ADAL" clId="{E8A55C47-2999-48E4-AA63-B222222C2FAF}" dt="2023-02-16T23:42:32.344" v="290" actId="478"/>
            <ac:spMkLst>
              <pc:docMk/>
              <pc:sldMasterMk cId="415177996" sldId="2147483648"/>
              <pc:sldLayoutMk cId="2636317279" sldId="2147483658"/>
              <ac:spMk id="3" creationId="{21E9487E-222B-AC18-4822-978DE15A14C2}"/>
            </ac:spMkLst>
          </pc:spChg>
          <pc:spChg chg="del">
            <ac:chgData name="Leventhal, Brian C - leventbc" userId="3adb2060-2beb-4a7d-9680-0848e8f14df8" providerId="ADAL" clId="{E8A55C47-2999-48E4-AA63-B222222C2FAF}" dt="2023-02-16T23:42:35.014" v="291" actId="478"/>
            <ac:spMkLst>
              <pc:docMk/>
              <pc:sldMasterMk cId="415177996" sldId="2147483648"/>
              <pc:sldLayoutMk cId="2636317279" sldId="2147483658"/>
              <ac:spMk id="4" creationId="{4D4A966C-3E9F-26FC-F5CC-0694705D0F75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8:04.645" v="388" actId="478"/>
            <ac:spMkLst>
              <pc:docMk/>
              <pc:sldMasterMk cId="415177996" sldId="2147483648"/>
              <pc:sldLayoutMk cId="2636317279" sldId="2147483658"/>
              <ac:spMk id="5" creationId="{B9D5B370-B299-7434-1EF5-31C9A529ED79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7:41.570" v="381" actId="478"/>
            <ac:spMkLst>
              <pc:docMk/>
              <pc:sldMasterMk cId="415177996" sldId="2147483648"/>
              <pc:sldLayoutMk cId="2636317279" sldId="2147483658"/>
              <ac:spMk id="6" creationId="{5904D628-2B69-0B1E-2749-4523343BAF46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6:33.494" v="367" actId="478"/>
            <ac:spMkLst>
              <pc:docMk/>
              <pc:sldMasterMk cId="415177996" sldId="2147483648"/>
              <pc:sldLayoutMk cId="2636317279" sldId="2147483658"/>
              <ac:spMk id="7" creationId="{FA6598BD-CCCB-99B2-C8F0-7D9E5952BC69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5:55.763" v="360" actId="478"/>
            <ac:spMkLst>
              <pc:docMk/>
              <pc:sldMasterMk cId="415177996" sldId="2147483648"/>
              <pc:sldLayoutMk cId="2636317279" sldId="2147483658"/>
              <ac:spMk id="8" creationId="{35BC3093-4ABB-E20B-ABDB-94FFEA49BA29}"/>
            </ac:spMkLst>
          </pc:spChg>
          <pc:spChg chg="del mod topLvl">
            <ac:chgData name="Leventhal, Brian C - leventbc" userId="3adb2060-2beb-4a7d-9680-0848e8f14df8" providerId="ADAL" clId="{E8A55C47-2999-48E4-AA63-B222222C2FAF}" dt="2023-02-16T23:56:14.106" v="534" actId="478"/>
            <ac:spMkLst>
              <pc:docMk/>
              <pc:sldMasterMk cId="415177996" sldId="2147483648"/>
              <pc:sldLayoutMk cId="2636317279" sldId="2147483658"/>
              <ac:spMk id="10" creationId="{BEDE958B-F5EB-B7F0-32D1-E37260D7C656}"/>
            </ac:spMkLst>
          </pc:spChg>
          <pc:spChg chg="add del mod topLvl">
            <ac:chgData name="Leventhal, Brian C - leventbc" userId="3adb2060-2beb-4a7d-9680-0848e8f14df8" providerId="ADAL" clId="{E8A55C47-2999-48E4-AA63-B222222C2FAF}" dt="2023-02-17T00:27:20.605" v="1782" actId="478"/>
            <ac:spMkLst>
              <pc:docMk/>
              <pc:sldMasterMk cId="415177996" sldId="2147483648"/>
              <pc:sldLayoutMk cId="2636317279" sldId="2147483658"/>
              <ac:spMk id="11" creationId="{36133A24-E3C2-6D0E-98D2-5C68A5F7124D}"/>
            </ac:spMkLst>
          </pc:spChg>
          <pc:spChg chg="del mod">
            <ac:chgData name="Leventhal, Brian C - leventbc" userId="3adb2060-2beb-4a7d-9680-0848e8f14df8" providerId="ADAL" clId="{E8A55C47-2999-48E4-AA63-B222222C2FAF}" dt="2023-02-16T23:48:22.686" v="394" actId="478"/>
            <ac:spMkLst>
              <pc:docMk/>
              <pc:sldMasterMk cId="415177996" sldId="2147483648"/>
              <pc:sldLayoutMk cId="2636317279" sldId="2147483658"/>
              <ac:spMk id="12" creationId="{96E142E4-7FF8-98B0-6B85-9254B4FDFA7F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3" creationId="{E53B97E4-AF8A-2C82-8058-97A9F5A0A13D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4" creationId="{1C565865-EBC0-6BC8-FB31-5DC7B69291FD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5" creationId="{D85379BF-D788-54CD-15C9-6A6EE010F95B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6" creationId="{3A68849E-5F09-12DC-1AF1-E6226667AB3F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52:09.238" v="469" actId="478"/>
            <ac:spMkLst>
              <pc:docMk/>
              <pc:sldMasterMk cId="415177996" sldId="2147483648"/>
              <pc:sldLayoutMk cId="2636317279" sldId="2147483658"/>
              <ac:spMk id="17" creationId="{BB4072EA-EF8C-6E48-5CD8-B1C038EAC8BB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52:16.494" v="471" actId="478"/>
            <ac:spMkLst>
              <pc:docMk/>
              <pc:sldMasterMk cId="415177996" sldId="2147483648"/>
              <pc:sldLayoutMk cId="2636317279" sldId="2147483658"/>
              <ac:spMk id="18" creationId="{8BA79A0F-546F-3307-C5B6-7E26E61717C7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52:27.508" v="473" actId="478"/>
            <ac:spMkLst>
              <pc:docMk/>
              <pc:sldMasterMk cId="415177996" sldId="2147483648"/>
              <pc:sldLayoutMk cId="2636317279" sldId="2147483658"/>
              <ac:spMk id="19" creationId="{64432DCE-4932-1C74-F81C-63F0D20F9F38}"/>
            </ac:spMkLst>
          </pc:spChg>
          <pc:spChg chg="add del">
            <ac:chgData name="Leventhal, Brian C - leventbc" userId="3adb2060-2beb-4a7d-9680-0848e8f14df8" providerId="ADAL" clId="{E8A55C47-2999-48E4-AA63-B222222C2FAF}" dt="2023-02-16T23:43:23.927" v="320" actId="11529"/>
            <ac:spMkLst>
              <pc:docMk/>
              <pc:sldMasterMk cId="415177996" sldId="2147483648"/>
              <pc:sldLayoutMk cId="2636317279" sldId="2147483658"/>
              <ac:spMk id="22" creationId="{EC31F574-8DF2-1ECD-7B5F-C46EEEA7C34C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3:23.927" v="320" actId="11529"/>
            <ac:spMkLst>
              <pc:docMk/>
              <pc:sldMasterMk cId="415177996" sldId="2147483648"/>
              <pc:sldLayoutMk cId="2636317279" sldId="2147483658"/>
              <ac:spMk id="23" creationId="{6075305B-FF68-25AD-54E6-6AC7C3BE97E8}"/>
            </ac:spMkLst>
          </pc:spChg>
          <pc:spChg chg="add del">
            <ac:chgData name="Leventhal, Brian C - leventbc" userId="3adb2060-2beb-4a7d-9680-0848e8f14df8" providerId="ADAL" clId="{E8A55C47-2999-48E4-AA63-B222222C2FAF}" dt="2023-02-16T23:43:53.553" v="321" actId="11529"/>
            <ac:spMkLst>
              <pc:docMk/>
              <pc:sldMasterMk cId="415177996" sldId="2147483648"/>
              <pc:sldLayoutMk cId="2636317279" sldId="2147483658"/>
              <ac:spMk id="24" creationId="{34ED6627-01E5-B79E-7A0A-7A51F1733EC4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19.472" v="525" actId="167"/>
            <ac:spMkLst>
              <pc:docMk/>
              <pc:sldMasterMk cId="415177996" sldId="2147483648"/>
              <pc:sldLayoutMk cId="2636317279" sldId="2147483658"/>
              <ac:spMk id="25" creationId="{8996B049-8193-0180-9E99-D8DB1FF52E14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14.911" v="524" actId="167"/>
            <ac:spMkLst>
              <pc:docMk/>
              <pc:sldMasterMk cId="415177996" sldId="2147483648"/>
              <pc:sldLayoutMk cId="2636317279" sldId="2147483658"/>
              <ac:spMk id="26" creationId="{C679EB17-05A2-2B16-A2D5-D085A50BA19C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28.816" v="528" actId="167"/>
            <ac:spMkLst>
              <pc:docMk/>
              <pc:sldMasterMk cId="415177996" sldId="2147483648"/>
              <pc:sldLayoutMk cId="2636317279" sldId="2147483658"/>
              <ac:spMk id="27" creationId="{7A87C8E0-DF2A-E8FB-BBE1-A4A3698C83F9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41.061" v="531" actId="167"/>
            <ac:spMkLst>
              <pc:docMk/>
              <pc:sldMasterMk cId="415177996" sldId="2147483648"/>
              <pc:sldLayoutMk cId="2636317279" sldId="2147483658"/>
              <ac:spMk id="28" creationId="{884DC109-89BF-1B8B-8F9D-E7D1A8366794}"/>
            </ac:spMkLst>
          </pc:spChg>
          <pc:spChg chg="add del">
            <ac:chgData name="Leventhal, Brian C - leventbc" userId="3adb2060-2beb-4a7d-9680-0848e8f14df8" providerId="ADAL" clId="{E8A55C47-2999-48E4-AA63-B222222C2FAF}" dt="2023-02-16T23:48:32.292" v="395" actId="11529"/>
            <ac:spMkLst>
              <pc:docMk/>
              <pc:sldMasterMk cId="415177996" sldId="2147483648"/>
              <pc:sldLayoutMk cId="2636317279" sldId="2147483658"/>
              <ac:spMk id="29" creationId="{A09D1FC9-ABEB-C753-99E6-1F3F03980FFA}"/>
            </ac:spMkLst>
          </pc:spChg>
          <pc:spChg chg="add mod">
            <ac:chgData name="Leventhal, Brian C - leventbc" userId="3adb2060-2beb-4a7d-9680-0848e8f14df8" providerId="ADAL" clId="{E8A55C47-2999-48E4-AA63-B222222C2FAF}" dt="2023-02-16T23:48:59.011" v="418" actId="122"/>
            <ac:spMkLst>
              <pc:docMk/>
              <pc:sldMasterMk cId="415177996" sldId="2147483648"/>
              <pc:sldLayoutMk cId="2636317279" sldId="2147483658"/>
              <ac:spMk id="30" creationId="{DCEA16A7-61F0-B05F-AE4D-CB718A2CAEF0}"/>
            </ac:spMkLst>
          </pc:spChg>
          <pc:spChg chg="add del">
            <ac:chgData name="Leventhal, Brian C - leventbc" userId="3adb2060-2beb-4a7d-9680-0848e8f14df8" providerId="ADAL" clId="{E8A55C47-2999-48E4-AA63-B222222C2FAF}" dt="2023-02-16T23:49:26.739" v="420" actId="11529"/>
            <ac:spMkLst>
              <pc:docMk/>
              <pc:sldMasterMk cId="415177996" sldId="2147483648"/>
              <pc:sldLayoutMk cId="2636317279" sldId="2147483658"/>
              <ac:spMk id="31" creationId="{F749C19F-9853-2971-09CC-9ACAC468E19A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27:23.010" v="1783" actId="478"/>
            <ac:spMkLst>
              <pc:docMk/>
              <pc:sldMasterMk cId="415177996" sldId="2147483648"/>
              <pc:sldLayoutMk cId="2636317279" sldId="2147483658"/>
              <ac:spMk id="32" creationId="{8BC17E2F-2032-C3B3-69E4-51AA0C940FB3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4:31.691" v="518" actId="207"/>
            <ac:spMkLst>
              <pc:docMk/>
              <pc:sldMasterMk cId="415177996" sldId="2147483648"/>
              <pc:sldLayoutMk cId="2636317279" sldId="2147483658"/>
              <ac:spMk id="33" creationId="{D399EDFD-E234-282E-A677-00932F68FA25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4:57.379" v="522" actId="167"/>
            <ac:spMkLst>
              <pc:docMk/>
              <pc:sldMasterMk cId="415177996" sldId="2147483648"/>
              <pc:sldLayoutMk cId="2636317279" sldId="2147483658"/>
              <ac:spMk id="34" creationId="{0329F152-30D8-366A-37E1-7F195F79583F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23.166" v="526" actId="167"/>
            <ac:spMkLst>
              <pc:docMk/>
              <pc:sldMasterMk cId="415177996" sldId="2147483648"/>
              <pc:sldLayoutMk cId="2636317279" sldId="2147483658"/>
              <ac:spMk id="35" creationId="{273C4EAF-3E09-5CD7-05DB-0E2966D6B93D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33.744" v="529" actId="167"/>
            <ac:spMkLst>
              <pc:docMk/>
              <pc:sldMasterMk cId="415177996" sldId="2147483648"/>
              <pc:sldLayoutMk cId="2636317279" sldId="2147483658"/>
              <ac:spMk id="36" creationId="{83616C37-9BBA-D188-E0D9-4F1EED64EC48}"/>
            </ac:spMkLst>
          </pc:spChg>
          <pc:spChg chg="add mod">
            <ac:chgData name="Leventhal, Brian C - leventbc" userId="3adb2060-2beb-4a7d-9680-0848e8f14df8" providerId="ADAL" clId="{E8A55C47-2999-48E4-AA63-B222222C2FAF}" dt="2023-02-17T00:27:26.490" v="1784" actId="1076"/>
            <ac:spMkLst>
              <pc:docMk/>
              <pc:sldMasterMk cId="415177996" sldId="2147483648"/>
              <pc:sldLayoutMk cId="2636317279" sldId="2147483658"/>
              <ac:spMk id="37" creationId="{CFBE335B-B4A1-ABC5-219F-1FC5B02630FF}"/>
            </ac:spMkLst>
          </pc:spChg>
          <pc:grpChg chg="add del mod">
            <ac:chgData name="Leventhal, Brian C - leventbc" userId="3adb2060-2beb-4a7d-9680-0848e8f14df8" providerId="ADAL" clId="{E8A55C47-2999-48E4-AA63-B222222C2FAF}" dt="2023-02-16T23:56:14.106" v="534" actId="478"/>
            <ac:grpSpMkLst>
              <pc:docMk/>
              <pc:sldMasterMk cId="415177996" sldId="2147483648"/>
              <pc:sldLayoutMk cId="2636317279" sldId="2147483658"/>
              <ac:grpSpMk id="9" creationId="{C6871572-89F8-52DE-D49C-7842228DCF61}"/>
            </ac:grpSpMkLst>
          </pc:grpChg>
          <pc:picChg chg="add del mod">
            <ac:chgData name="Leventhal, Brian C - leventbc" userId="3adb2060-2beb-4a7d-9680-0848e8f14df8" providerId="ADAL" clId="{E8A55C47-2999-48E4-AA63-B222222C2FAF}" dt="2023-02-16T23:51:59.880" v="467" actId="478"/>
            <ac:picMkLst>
              <pc:docMk/>
              <pc:sldMasterMk cId="415177996" sldId="2147483648"/>
              <pc:sldLayoutMk cId="2636317279" sldId="2147483658"/>
              <ac:picMk id="20" creationId="{62AB72F0-4F7E-AC1C-6AD0-71CDFF7C3353}"/>
            </ac:picMkLst>
          </pc:picChg>
          <pc:cxnChg chg="add mod ord">
            <ac:chgData name="Leventhal, Brian C - leventbc" userId="3adb2060-2beb-4a7d-9680-0848e8f14df8" providerId="ADAL" clId="{E8A55C47-2999-48E4-AA63-B222222C2FAF}" dt="2023-02-16T23:42:29.830" v="289" actId="167"/>
            <ac:cxnSpMkLst>
              <pc:docMk/>
              <pc:sldMasterMk cId="415177996" sldId="2147483648"/>
              <pc:sldLayoutMk cId="2636317279" sldId="2147483658"/>
              <ac:cxnSpMk id="21" creationId="{17FE2D86-61C1-EFAF-A4A2-53C8A68CA02F}"/>
            </ac:cxnSpMkLst>
          </pc:cxnChg>
        </pc:sldLayoutChg>
        <pc:sldLayoutChg chg="addSp delSp modSp mod">
          <pc:chgData name="Leventhal, Brian C - leventbc" userId="3adb2060-2beb-4a7d-9680-0848e8f14df8" providerId="ADAL" clId="{E8A55C47-2999-48E4-AA63-B222222C2FAF}" dt="2023-02-17T00:30:17.008" v="1813" actId="1076"/>
          <pc:sldLayoutMkLst>
            <pc:docMk/>
            <pc:sldMasterMk cId="415177996" sldId="2147483648"/>
            <pc:sldLayoutMk cId="1112053569" sldId="2147483659"/>
          </pc:sldLayoutMkLst>
          <pc:spChg chg="add del mod">
            <ac:chgData name="Leventhal, Brian C - leventbc" userId="3adb2060-2beb-4a7d-9680-0848e8f14df8" providerId="ADAL" clId="{E8A55C47-2999-48E4-AA63-B222222C2FAF}" dt="2023-02-17T00:28:51.980" v="1793"/>
            <ac:spMkLst>
              <pc:docMk/>
              <pc:sldMasterMk cId="415177996" sldId="2147483648"/>
              <pc:sldLayoutMk cId="1112053569" sldId="2147483659"/>
              <ac:spMk id="2" creationId="{90F9F622-A5A1-E8E3-0852-815E2771A02A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28:51.980" v="1793"/>
            <ac:spMkLst>
              <pc:docMk/>
              <pc:sldMasterMk cId="415177996" sldId="2147483648"/>
              <pc:sldLayoutMk cId="1112053569" sldId="2147483659"/>
              <ac:spMk id="3" creationId="{11CABCD9-52D8-5200-1892-E6D9A810DA3B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29:56.908" v="1808" actId="478"/>
            <ac:spMkLst>
              <pc:docMk/>
              <pc:sldMasterMk cId="415177996" sldId="2147483648"/>
              <pc:sldLayoutMk cId="1112053569" sldId="2147483659"/>
              <ac:spMk id="4" creationId="{7B798090-0394-4C7B-505C-F4698BAB7DC9}"/>
            </ac:spMkLst>
          </pc:spChg>
          <pc:spChg chg="add mod">
            <ac:chgData name="Leventhal, Brian C - leventbc" userId="3adb2060-2beb-4a7d-9680-0848e8f14df8" providerId="ADAL" clId="{E8A55C47-2999-48E4-AA63-B222222C2FAF}" dt="2023-02-17T00:30:17.008" v="1813" actId="1076"/>
            <ac:spMkLst>
              <pc:docMk/>
              <pc:sldMasterMk cId="415177996" sldId="2147483648"/>
              <pc:sldLayoutMk cId="1112053569" sldId="2147483659"/>
              <ac:spMk id="5" creationId="{7FC9BF1F-78A6-DFA0-1DB5-5DD85948E7D9}"/>
            </ac:spMkLst>
          </pc:spChg>
          <pc:spChg chg="del">
            <ac:chgData name="Leventhal, Brian C - leventbc" userId="3adb2060-2beb-4a7d-9680-0848e8f14df8" providerId="ADAL" clId="{E8A55C47-2999-48E4-AA63-B222222C2FAF}" dt="2023-02-17T00:28:47.749" v="1790" actId="478"/>
            <ac:spMkLst>
              <pc:docMk/>
              <pc:sldMasterMk cId="415177996" sldId="2147483648"/>
              <pc:sldLayoutMk cId="1112053569" sldId="2147483659"/>
              <ac:spMk id="11" creationId="{36133A24-E3C2-6D0E-98D2-5C68A5F7124D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3" creationId="{E53B97E4-AF8A-2C82-8058-97A9F5A0A13D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4" creationId="{1C565865-EBC0-6BC8-FB31-5DC7B69291FD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5" creationId="{D85379BF-D788-54CD-15C9-6A6EE010F95B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6" creationId="{3A68849E-5F09-12DC-1AF1-E6226667AB3F}"/>
            </ac:spMkLst>
          </pc:spChg>
          <pc:spChg chg="mod">
            <ac:chgData name="Leventhal, Brian C - leventbc" userId="3adb2060-2beb-4a7d-9680-0848e8f14df8" providerId="ADAL" clId="{E8A55C47-2999-48E4-AA63-B222222C2FAF}" dt="2023-02-17T00:01:26.742" v="971" actId="1076"/>
            <ac:spMkLst>
              <pc:docMk/>
              <pc:sldMasterMk cId="415177996" sldId="2147483648"/>
              <pc:sldLayoutMk cId="1112053569" sldId="2147483659"/>
              <ac:spMk id="25" creationId="{8996B049-8193-0180-9E99-D8DB1FF52E14}"/>
            </ac:spMkLst>
          </pc:spChg>
          <pc:spChg chg="mod">
            <ac:chgData name="Leventhal, Brian C - leventbc" userId="3adb2060-2beb-4a7d-9680-0848e8f14df8" providerId="ADAL" clId="{E8A55C47-2999-48E4-AA63-B222222C2FAF}" dt="2023-02-17T00:01:36.896" v="978" actId="20577"/>
            <ac:spMkLst>
              <pc:docMk/>
              <pc:sldMasterMk cId="415177996" sldId="2147483648"/>
              <pc:sldLayoutMk cId="1112053569" sldId="2147483659"/>
              <ac:spMk id="26" creationId="{C679EB17-05A2-2B16-A2D5-D085A50BA19C}"/>
            </ac:spMkLst>
          </pc:spChg>
          <pc:spChg chg="del">
            <ac:chgData name="Leventhal, Brian C - leventbc" userId="3adb2060-2beb-4a7d-9680-0848e8f14df8" providerId="ADAL" clId="{E8A55C47-2999-48E4-AA63-B222222C2FAF}" dt="2023-02-17T00:28:50.801" v="1791" actId="478"/>
            <ac:spMkLst>
              <pc:docMk/>
              <pc:sldMasterMk cId="415177996" sldId="2147483648"/>
              <pc:sldLayoutMk cId="1112053569" sldId="2147483659"/>
              <ac:spMk id="32" creationId="{8BC17E2F-2032-C3B3-69E4-51AA0C940FB3}"/>
            </ac:spMkLst>
          </pc:spChg>
          <pc:spChg chg="mod">
            <ac:chgData name="Leventhal, Brian C - leventbc" userId="3adb2060-2beb-4a7d-9680-0848e8f14df8" providerId="ADAL" clId="{E8A55C47-2999-48E4-AA63-B222222C2FAF}" dt="2023-02-17T00:01:34.411" v="976" actId="20577"/>
            <ac:spMkLst>
              <pc:docMk/>
              <pc:sldMasterMk cId="415177996" sldId="2147483648"/>
              <pc:sldLayoutMk cId="1112053569" sldId="2147483659"/>
              <ac:spMk id="33" creationId="{D399EDFD-E234-282E-A677-00932F68FA25}"/>
            </ac:spMkLst>
          </pc:spChg>
          <pc:spChg chg="mod">
            <ac:chgData name="Leventhal, Brian C - leventbc" userId="3adb2060-2beb-4a7d-9680-0848e8f14df8" providerId="ADAL" clId="{E8A55C47-2999-48E4-AA63-B222222C2FAF}" dt="2023-02-17T00:01:46.193" v="985" actId="20577"/>
            <ac:spMkLst>
              <pc:docMk/>
              <pc:sldMasterMk cId="415177996" sldId="2147483648"/>
              <pc:sldLayoutMk cId="1112053569" sldId="2147483659"/>
              <ac:spMk id="34" creationId="{0329F152-30D8-366A-37E1-7F195F79583F}"/>
            </ac:spMkLst>
          </pc:spChg>
        </pc:sldLayoutChg>
        <pc:sldLayoutChg chg="addSp delSp modSp mod">
          <pc:chgData name="Leventhal, Brian C - leventbc" userId="3adb2060-2beb-4a7d-9680-0848e8f14df8" providerId="ADAL" clId="{E8A55C47-2999-48E4-AA63-B222222C2FAF}" dt="2023-02-17T00:34:20.771" v="1865" actId="1076"/>
          <pc:sldLayoutMkLst>
            <pc:docMk/>
            <pc:sldMasterMk cId="415177996" sldId="2147483648"/>
            <pc:sldLayoutMk cId="3761438353" sldId="2147483660"/>
          </pc:sldLayoutMkLst>
          <pc:spChg chg="add del mod">
            <ac:chgData name="Leventhal, Brian C - leventbc" userId="3adb2060-2beb-4a7d-9680-0848e8f14df8" providerId="ADAL" clId="{E8A55C47-2999-48E4-AA63-B222222C2FAF}" dt="2023-02-17T00:30:21.289" v="1814" actId="478"/>
            <ac:spMkLst>
              <pc:docMk/>
              <pc:sldMasterMk cId="415177996" sldId="2147483648"/>
              <pc:sldLayoutMk cId="3761438353" sldId="2147483660"/>
              <ac:spMk id="2" creationId="{6D60C376-9A7F-1FA9-DE7E-3E31C5601D15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32:47.460" v="1853"/>
            <ac:spMkLst>
              <pc:docMk/>
              <pc:sldMasterMk cId="415177996" sldId="2147483648"/>
              <pc:sldLayoutMk cId="3761438353" sldId="2147483660"/>
              <ac:spMk id="3" creationId="{877CBDFF-2970-DB1F-CFCE-534FB1CED9EB}"/>
            </ac:spMkLst>
          </pc:spChg>
          <pc:spChg chg="add mod">
            <ac:chgData name="Leventhal, Brian C - leventbc" userId="3adb2060-2beb-4a7d-9680-0848e8f14df8" providerId="ADAL" clId="{E8A55C47-2999-48E4-AA63-B222222C2FAF}" dt="2023-02-17T00:34:20.771" v="1865" actId="1076"/>
            <ac:spMkLst>
              <pc:docMk/>
              <pc:sldMasterMk cId="415177996" sldId="2147483648"/>
              <pc:sldLayoutMk cId="3761438353" sldId="2147483660"/>
              <ac:spMk id="4" creationId="{043A248C-E430-4BA1-A06E-577291C80A86}"/>
            </ac:spMkLst>
          </pc:spChg>
          <pc:spChg chg="del">
            <ac:chgData name="Leventhal, Brian C - leventbc" userId="3adb2060-2beb-4a7d-9680-0848e8f14df8" providerId="ADAL" clId="{E8A55C47-2999-48E4-AA63-B222222C2FAF}" dt="2023-02-17T00:29:08.498" v="1797" actId="478"/>
            <ac:spMkLst>
              <pc:docMk/>
              <pc:sldMasterMk cId="415177996" sldId="2147483648"/>
              <pc:sldLayoutMk cId="3761438353" sldId="2147483660"/>
              <ac:spMk id="11" creationId="{36133A24-E3C2-6D0E-98D2-5C68A5F7124D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3" creationId="{E53B97E4-AF8A-2C82-8058-97A9F5A0A13D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4" creationId="{1C565865-EBC0-6BC8-FB31-5DC7B69291FD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5" creationId="{D85379BF-D788-54CD-15C9-6A6EE010F95B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6" creationId="{3A68849E-5F09-12DC-1AF1-E6226667AB3F}"/>
            </ac:spMkLst>
          </pc:spChg>
          <pc:spChg chg="mod">
            <ac:chgData name="Leventhal, Brian C - leventbc" userId="3adb2060-2beb-4a7d-9680-0848e8f14df8" providerId="ADAL" clId="{E8A55C47-2999-48E4-AA63-B222222C2FAF}" dt="2023-02-17T00:02:38.645" v="996" actId="20577"/>
            <ac:spMkLst>
              <pc:docMk/>
              <pc:sldMasterMk cId="415177996" sldId="2147483648"/>
              <pc:sldLayoutMk cId="3761438353" sldId="2147483660"/>
              <ac:spMk id="25" creationId="{8996B049-8193-0180-9E99-D8DB1FF52E14}"/>
            </ac:spMkLst>
          </pc:spChg>
          <pc:spChg chg="mod">
            <ac:chgData name="Leventhal, Brian C - leventbc" userId="3adb2060-2beb-4a7d-9680-0848e8f14df8" providerId="ADAL" clId="{E8A55C47-2999-48E4-AA63-B222222C2FAF}" dt="2023-02-17T00:02:21.844" v="992" actId="1076"/>
            <ac:spMkLst>
              <pc:docMk/>
              <pc:sldMasterMk cId="415177996" sldId="2147483648"/>
              <pc:sldLayoutMk cId="3761438353" sldId="2147483660"/>
              <ac:spMk id="27" creationId="{7A87C8E0-DF2A-E8FB-BBE1-A4A3698C83F9}"/>
            </ac:spMkLst>
          </pc:spChg>
          <pc:spChg chg="del">
            <ac:chgData name="Leventhal, Brian C - leventbc" userId="3adb2060-2beb-4a7d-9680-0848e8f14df8" providerId="ADAL" clId="{E8A55C47-2999-48E4-AA63-B222222C2FAF}" dt="2023-02-17T00:29:03.961" v="1795" actId="478"/>
            <ac:spMkLst>
              <pc:docMk/>
              <pc:sldMasterMk cId="415177996" sldId="2147483648"/>
              <pc:sldLayoutMk cId="3761438353" sldId="2147483660"/>
              <ac:spMk id="32" creationId="{8BC17E2F-2032-C3B3-69E4-51AA0C940FB3}"/>
            </ac:spMkLst>
          </pc:spChg>
          <pc:spChg chg="mod">
            <ac:chgData name="Leventhal, Brian C - leventbc" userId="3adb2060-2beb-4a7d-9680-0848e8f14df8" providerId="ADAL" clId="{E8A55C47-2999-48E4-AA63-B222222C2FAF}" dt="2023-02-17T00:02:52.398" v="999" actId="20577"/>
            <ac:spMkLst>
              <pc:docMk/>
              <pc:sldMasterMk cId="415177996" sldId="2147483648"/>
              <pc:sldLayoutMk cId="3761438353" sldId="2147483660"/>
              <ac:spMk id="33" creationId="{D399EDFD-E234-282E-A677-00932F68FA25}"/>
            </ac:spMkLst>
          </pc:spChg>
          <pc:spChg chg="mod">
            <ac:chgData name="Leventhal, Brian C - leventbc" userId="3adb2060-2beb-4a7d-9680-0848e8f14df8" providerId="ADAL" clId="{E8A55C47-2999-48E4-AA63-B222222C2FAF}" dt="2023-02-17T00:02:05.828" v="988" actId="1076"/>
            <ac:spMkLst>
              <pc:docMk/>
              <pc:sldMasterMk cId="415177996" sldId="2147483648"/>
              <pc:sldLayoutMk cId="3761438353" sldId="2147483660"/>
              <ac:spMk id="34" creationId="{0329F152-30D8-366A-37E1-7F195F79583F}"/>
            </ac:spMkLst>
          </pc:spChg>
          <pc:spChg chg="mod">
            <ac:chgData name="Leventhal, Brian C - leventbc" userId="3adb2060-2beb-4a7d-9680-0848e8f14df8" providerId="ADAL" clId="{E8A55C47-2999-48E4-AA63-B222222C2FAF}" dt="2023-02-17T00:02:54.690" v="1001" actId="20577"/>
            <ac:spMkLst>
              <pc:docMk/>
              <pc:sldMasterMk cId="415177996" sldId="2147483648"/>
              <pc:sldLayoutMk cId="3761438353" sldId="2147483660"/>
              <ac:spMk id="35" creationId="{273C4EAF-3E09-5CD7-05DB-0E2966D6B93D}"/>
            </ac:spMkLst>
          </pc:spChg>
        </pc:sldLayoutChg>
        <pc:sldLayoutChg chg="addSp delSp modSp mod">
          <pc:chgData name="Leventhal, Brian C - leventbc" userId="3adb2060-2beb-4a7d-9680-0848e8f14df8" providerId="ADAL" clId="{E8A55C47-2999-48E4-AA63-B222222C2FAF}" dt="2023-02-17T00:31:11.485" v="1831" actId="1076"/>
          <pc:sldLayoutMkLst>
            <pc:docMk/>
            <pc:sldMasterMk cId="415177996" sldId="2147483648"/>
            <pc:sldLayoutMk cId="217119107" sldId="2147483661"/>
          </pc:sldLayoutMkLst>
          <pc:spChg chg="add del mod">
            <ac:chgData name="Leventhal, Brian C - leventbc" userId="3adb2060-2beb-4a7d-9680-0848e8f14df8" providerId="ADAL" clId="{E8A55C47-2999-48E4-AA63-B222222C2FAF}" dt="2023-02-17T00:29:17.010" v="1799"/>
            <ac:spMkLst>
              <pc:docMk/>
              <pc:sldMasterMk cId="415177996" sldId="2147483648"/>
              <pc:sldLayoutMk cId="217119107" sldId="2147483661"/>
              <ac:spMk id="2" creationId="{E2E13C4D-5551-77EC-7E12-C95A82810450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30:38.474" v="1820" actId="478"/>
            <ac:spMkLst>
              <pc:docMk/>
              <pc:sldMasterMk cId="415177996" sldId="2147483648"/>
              <pc:sldLayoutMk cId="217119107" sldId="2147483661"/>
              <ac:spMk id="3" creationId="{96BFC81F-2E80-CA53-CDB6-5CCE7FCBCF5B}"/>
            </ac:spMkLst>
          </pc:spChg>
          <pc:spChg chg="add mod">
            <ac:chgData name="Leventhal, Brian C - leventbc" userId="3adb2060-2beb-4a7d-9680-0848e8f14df8" providerId="ADAL" clId="{E8A55C47-2999-48E4-AA63-B222222C2FAF}" dt="2023-02-17T00:31:11.485" v="1831" actId="1076"/>
            <ac:spMkLst>
              <pc:docMk/>
              <pc:sldMasterMk cId="415177996" sldId="2147483648"/>
              <pc:sldLayoutMk cId="217119107" sldId="2147483661"/>
              <ac:spMk id="4" creationId="{76CAEB63-4F6F-B0B3-F4F1-BECE6DDC836B}"/>
            </ac:spMkLst>
          </pc:spChg>
          <pc:spChg chg="del">
            <ac:chgData name="Leventhal, Brian C - leventbc" userId="3adb2060-2beb-4a7d-9680-0848e8f14df8" providerId="ADAL" clId="{E8A55C47-2999-48E4-AA63-B222222C2FAF}" dt="2023-02-17T00:29:18.073" v="1800" actId="478"/>
            <ac:spMkLst>
              <pc:docMk/>
              <pc:sldMasterMk cId="415177996" sldId="2147483648"/>
              <pc:sldLayoutMk cId="217119107" sldId="2147483661"/>
              <ac:spMk id="11" creationId="{36133A24-E3C2-6D0E-98D2-5C68A5F7124D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3" creationId="{E53B97E4-AF8A-2C82-8058-97A9F5A0A13D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4" creationId="{1C565865-EBC0-6BC8-FB31-5DC7B69291FD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5" creationId="{D85379BF-D788-54CD-15C9-6A6EE010F95B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6" creationId="{3A68849E-5F09-12DC-1AF1-E6226667AB3F}"/>
            </ac:spMkLst>
          </pc:spChg>
          <pc:spChg chg="mod ord">
            <ac:chgData name="Leventhal, Brian C - leventbc" userId="3adb2060-2beb-4a7d-9680-0848e8f14df8" providerId="ADAL" clId="{E8A55C47-2999-48E4-AA63-B222222C2FAF}" dt="2023-02-17T00:04:05.394" v="1022" actId="167"/>
            <ac:spMkLst>
              <pc:docMk/>
              <pc:sldMasterMk cId="415177996" sldId="2147483648"/>
              <pc:sldLayoutMk cId="217119107" sldId="2147483661"/>
              <ac:spMk id="25" creationId="{8996B049-8193-0180-9E99-D8DB1FF52E14}"/>
            </ac:spMkLst>
          </pc:spChg>
          <pc:spChg chg="mod">
            <ac:chgData name="Leventhal, Brian C - leventbc" userId="3adb2060-2beb-4a7d-9680-0848e8f14df8" providerId="ADAL" clId="{E8A55C47-2999-48E4-AA63-B222222C2FAF}" dt="2023-02-17T00:04:17.483" v="1023" actId="1076"/>
            <ac:spMkLst>
              <pc:docMk/>
              <pc:sldMasterMk cId="415177996" sldId="2147483648"/>
              <pc:sldLayoutMk cId="217119107" sldId="2147483661"/>
              <ac:spMk id="28" creationId="{884DC109-89BF-1B8B-8F9D-E7D1A8366794}"/>
            </ac:spMkLst>
          </pc:spChg>
          <pc:spChg chg="del">
            <ac:chgData name="Leventhal, Brian C - leventbc" userId="3adb2060-2beb-4a7d-9680-0848e8f14df8" providerId="ADAL" clId="{E8A55C47-2999-48E4-AA63-B222222C2FAF}" dt="2023-02-17T00:29:18.073" v="1800" actId="478"/>
            <ac:spMkLst>
              <pc:docMk/>
              <pc:sldMasterMk cId="415177996" sldId="2147483648"/>
              <pc:sldLayoutMk cId="217119107" sldId="2147483661"/>
              <ac:spMk id="32" creationId="{8BC17E2F-2032-C3B3-69E4-51AA0C940FB3}"/>
            </ac:spMkLst>
          </pc:spChg>
          <pc:spChg chg="mod">
            <ac:chgData name="Leventhal, Brian C - leventbc" userId="3adb2060-2beb-4a7d-9680-0848e8f14df8" providerId="ADAL" clId="{E8A55C47-2999-48E4-AA63-B222222C2FAF}" dt="2023-02-17T00:04:17.483" v="1023" actId="1076"/>
            <ac:spMkLst>
              <pc:docMk/>
              <pc:sldMasterMk cId="415177996" sldId="2147483648"/>
              <pc:sldLayoutMk cId="217119107" sldId="2147483661"/>
              <ac:spMk id="33" creationId="{D399EDFD-E234-282E-A677-00932F68FA25}"/>
            </ac:spMkLst>
          </pc:spChg>
          <pc:spChg chg="mod">
            <ac:chgData name="Leventhal, Brian C - leventbc" userId="3adb2060-2beb-4a7d-9680-0848e8f14df8" providerId="ADAL" clId="{E8A55C47-2999-48E4-AA63-B222222C2FAF}" dt="2023-02-17T00:04:03.015" v="1021" actId="1076"/>
            <ac:spMkLst>
              <pc:docMk/>
              <pc:sldMasterMk cId="415177996" sldId="2147483648"/>
              <pc:sldLayoutMk cId="217119107" sldId="2147483661"/>
              <ac:spMk id="36" creationId="{83616C37-9BBA-D188-E0D9-4F1EED64EC48}"/>
            </ac:spMkLst>
          </pc:spChg>
        </pc:sldLayoutChg>
      </pc:sldMaster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  <pc:docChgLst>
    <pc:chgData name="Leventhal, Brian C - leventbc" userId="3adb2060-2beb-4a7d-9680-0848e8f14df8" providerId="ADAL" clId="{5DEDBD57-4D68-41EF-B95F-434E1A777F6E}"/>
    <pc:docChg chg="undo custSel delSld modSld">
      <pc:chgData name="Leventhal, Brian C - leventbc" userId="3adb2060-2beb-4a7d-9680-0848e8f14df8" providerId="ADAL" clId="{5DEDBD57-4D68-41EF-B95F-434E1A777F6E}" dt="2023-02-16T18:51:51.246" v="112"/>
      <pc:docMkLst>
        <pc:docMk/>
      </pc:docMkLst>
      <pc:sldChg chg="addSp delSp modSp mod modAnim">
        <pc:chgData name="Leventhal, Brian C - leventbc" userId="3adb2060-2beb-4a7d-9680-0848e8f14df8" providerId="ADAL" clId="{5DEDBD57-4D68-41EF-B95F-434E1A777F6E}" dt="2023-02-16T18:25:30.776" v="86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DEDBD57-4D68-41EF-B95F-434E1A777F6E}" dt="2023-02-16T18:24:01.864" v="73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5:15.733" v="83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1:22.735" v="4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0:35.724" v="3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4:25.864" v="76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1:28.334" v="4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3:08.132" v="65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5:26.152" v="85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4:58.941" v="7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5:22.028" v="84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5:30.776" v="86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0:43.987" v="41" actId="14100"/>
          <ac:grpSpMkLst>
            <pc:docMk/>
            <pc:sldMk cId="2322221250" sldId="275"/>
            <ac:grpSpMk id="50" creationId="{668DB86D-2A6B-4174-93BD-2E026200D7CA}"/>
          </ac:grpSpMkLst>
        </pc:grpChg>
        <pc:graphicFrameChg chg="add del mod">
          <ac:chgData name="Leventhal, Brian C - leventbc" userId="3adb2060-2beb-4a7d-9680-0848e8f14df8" providerId="ADAL" clId="{5DEDBD57-4D68-41EF-B95F-434E1A777F6E}" dt="2023-02-16T18:23:43.939" v="70"/>
          <ac:graphicFrameMkLst>
            <pc:docMk/>
            <pc:sldMk cId="2322221250" sldId="275"/>
            <ac:graphicFrameMk id="2" creationId="{473919C5-A531-50AC-862C-CAE60DBD9F5A}"/>
          </ac:graphicFrameMkLst>
        </pc:graphicFrameChg>
        <pc:graphicFrameChg chg="add del mod">
          <ac:chgData name="Leventhal, Brian C - leventbc" userId="3adb2060-2beb-4a7d-9680-0848e8f14df8" providerId="ADAL" clId="{5DEDBD57-4D68-41EF-B95F-434E1A777F6E}" dt="2023-02-16T18:23:56.163" v="72"/>
          <ac:graphicFrameMkLst>
            <pc:docMk/>
            <pc:sldMk cId="2322221250" sldId="275"/>
            <ac:graphicFrameMk id="4" creationId="{F9730A3E-5A47-330F-935E-E06664B735EC}"/>
          </ac:graphicFrameMkLst>
        </pc:graphicFrameChg>
      </pc:sldChg>
      <pc:sldChg chg="modSp mod">
        <pc:chgData name="Leventhal, Brian C - leventbc" userId="3adb2060-2beb-4a7d-9680-0848e8f14df8" providerId="ADAL" clId="{5DEDBD57-4D68-41EF-B95F-434E1A777F6E}" dt="2023-02-16T18:20:25.636" v="37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DEDBD57-4D68-41EF-B95F-434E1A777F6E}" dt="2023-02-16T18:18:38.677" v="13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18:47.165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18:33.704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DEDBD57-4D68-41EF-B95F-434E1A777F6E}" dt="2023-02-16T18:19:21.964" v="1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DEDBD57-4D68-41EF-B95F-434E1A777F6E}" dt="2023-02-16T18:20:25.636" v="37" actId="1076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DEDBD57-4D68-41EF-B95F-434E1A777F6E}" dt="2023-02-16T18:19:43.770" v="2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DEDBD57-4D68-41EF-B95F-434E1A777F6E}" dt="2023-02-16T18:19:31.113" v="20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19:35.583" v="28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DEDBD57-4D68-41EF-B95F-434E1A777F6E}" dt="2023-02-16T18:20:12.952" v="35" actId="1076"/>
          <ac:spMkLst>
            <pc:docMk/>
            <pc:sldMk cId="2409825818" sldId="276"/>
            <ac:spMk id="52" creationId="{08016A90-AC8F-C13E-B551-9F9EC76381D3}"/>
          </ac:spMkLst>
        </pc:spChg>
        <pc:spChg chg="mod">
          <ac:chgData name="Leventhal, Brian C - leventbc" userId="3adb2060-2beb-4a7d-9680-0848e8f14df8" providerId="ADAL" clId="{5DEDBD57-4D68-41EF-B95F-434E1A777F6E}" dt="2023-02-16T18:19:52.568" v="3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DEDBD57-4D68-41EF-B95F-434E1A777F6E}" dt="2023-02-16T18:20:00.605" v="3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DEDBD57-4D68-41EF-B95F-434E1A777F6E}" dt="2023-02-16T18:20:09.222" v="3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DEDBD57-4D68-41EF-B95F-434E1A777F6E}" dt="2023-02-16T18:19:56.494" v="31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DEDBD57-4D68-41EF-B95F-434E1A777F6E}" dt="2023-02-16T18:20:18.497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DEDBD57-4D68-41EF-B95F-434E1A777F6E}" dt="2023-02-16T18:18:18.732" v="10" actId="1076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28:12.712" v="110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DEDBD57-4D68-41EF-B95F-434E1A777F6E}" dt="2023-02-16T18:28:12.712" v="110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5DEDBD57-4D68-41EF-B95F-434E1A777F6E}" dt="2023-02-16T18:26:13.092" v="96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7:18.950" v="10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5:46.096" v="90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5:40.218" v="88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6:31.300" v="9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5:53.087" v="91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6:44.371" v="9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7:16.373" v="10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6:51.183" v="100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7:24.590" v="107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7:27.962" v="108" actId="1076"/>
          <ac:spMkLst>
            <pc:docMk/>
            <pc:sldMk cId="4153757410" sldId="277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5:40.218" v="88"/>
          <ac:grpSpMkLst>
            <pc:docMk/>
            <pc:sldMk cId="4153757410" sldId="277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51:51.246" v="112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DEDBD57-4D68-41EF-B95F-434E1A777F6E}" dt="2023-02-16T18:51:51.246" v="112"/>
          <ac:spMkLst>
            <pc:docMk/>
            <pc:sldMk cId="1967798868" sldId="338"/>
            <ac:spMk id="3" creationId="{07149D18-8AAB-CEBE-1B50-BAC385E67F0A}"/>
          </ac:spMkLst>
        </pc:spChg>
        <pc:spChg chg="mod">
          <ac:chgData name="Leventhal, Brian C - leventbc" userId="3adb2060-2beb-4a7d-9680-0848e8f14df8" providerId="ADAL" clId="{5DEDBD57-4D68-41EF-B95F-434E1A777F6E}" dt="2023-02-16T18:28:20.414" v="111"/>
          <ac:spMkLst>
            <pc:docMk/>
            <pc:sldMk cId="1967798868" sldId="338"/>
            <ac:spMk id="5" creationId="{4D3ECB5C-ADF3-BB3D-8419-DFAF8425E38A}"/>
          </ac:spMkLst>
        </pc:spChg>
      </pc:sldChg>
      <pc:sldChg chg="del">
        <pc:chgData name="Leventhal, Brian C - leventbc" userId="3adb2060-2beb-4a7d-9680-0848e8f14df8" providerId="ADAL" clId="{5DEDBD57-4D68-41EF-B95F-434E1A777F6E}" dt="2023-02-16T18:27:41.875" v="109" actId="47"/>
        <pc:sldMkLst>
          <pc:docMk/>
          <pc:sldMk cId="41910609" sldId="339"/>
        </pc:sldMkLst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9332F156-7946-4FE1-A35F-19F77754E128}"/>
    <pc:docChg chg="modSld">
      <pc:chgData name="Leventhal, Brian C - leventbc" userId="3adb2060-2beb-4a7d-9680-0848e8f14df8" providerId="ADAL" clId="{9332F156-7946-4FE1-A35F-19F77754E128}" dt="2023-07-27T11:46:36.681" v="441" actId="207"/>
      <pc:docMkLst>
        <pc:docMk/>
      </pc:docMkLst>
      <pc:sldChg chg="modSp">
        <pc:chgData name="Leventhal, Brian C - leventbc" userId="3adb2060-2beb-4a7d-9680-0848e8f14df8" providerId="ADAL" clId="{9332F156-7946-4FE1-A35F-19F77754E128}" dt="2023-07-27T11:44:00.606" v="384" actId="6549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9332F156-7946-4FE1-A35F-19F77754E128}" dt="2023-07-27T11:44:00.606" v="384" actId="6549"/>
          <ac:spMkLst>
            <pc:docMk/>
            <pc:sldMk cId="3532251258" sldId="256"/>
            <ac:spMk id="8" creationId="{EA7D9ACD-99C9-63DB-C4DC-14CA0DF43E43}"/>
          </ac:spMkLst>
        </pc:spChg>
      </pc:sldChg>
      <pc:sldChg chg="addSp delSp modSp modAnim">
        <pc:chgData name="Leventhal, Brian C - leventbc" userId="3adb2060-2beb-4a7d-9680-0848e8f14df8" providerId="ADAL" clId="{9332F156-7946-4FE1-A35F-19F77754E128}" dt="2023-07-27T11:42:05.867" v="364"/>
        <pc:sldMkLst>
          <pc:docMk/>
          <pc:sldMk cId="389185328" sldId="339"/>
        </pc:sldMkLst>
        <pc:spChg chg="add del mod">
          <ac:chgData name="Leventhal, Brian C - leventbc" userId="3adb2060-2beb-4a7d-9680-0848e8f14df8" providerId="ADAL" clId="{9332F156-7946-4FE1-A35F-19F77754E128}" dt="2023-07-27T11:31:33.162" v="3" actId="478"/>
          <ac:spMkLst>
            <pc:docMk/>
            <pc:sldMk cId="389185328" sldId="339"/>
            <ac:spMk id="2" creationId="{22F51E85-4536-171C-67C5-4F46973E004E}"/>
          </ac:spMkLst>
        </pc:spChg>
        <pc:spChg chg="add del mod">
          <ac:chgData name="Leventhal, Brian C - leventbc" userId="3adb2060-2beb-4a7d-9680-0848e8f14df8" providerId="ADAL" clId="{9332F156-7946-4FE1-A35F-19F77754E128}" dt="2023-07-27T11:31:33.162" v="3" actId="478"/>
          <ac:spMkLst>
            <pc:docMk/>
            <pc:sldMk cId="389185328" sldId="339"/>
            <ac:spMk id="3" creationId="{7AD5FC0F-FFCC-3D8D-9121-358688FEAC4F}"/>
          </ac:spMkLst>
        </pc:spChg>
        <pc:spChg chg="mod">
          <ac:chgData name="Leventhal, Brian C - leventbc" userId="3adb2060-2beb-4a7d-9680-0848e8f14df8" providerId="ADAL" clId="{9332F156-7946-4FE1-A35F-19F77754E128}" dt="2023-07-27T11:31:43.150" v="5" actId="27636"/>
          <ac:spMkLst>
            <pc:docMk/>
            <pc:sldMk cId="389185328" sldId="339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9332F156-7946-4FE1-A35F-19F77754E128}" dt="2023-07-27T11:32:07.391" v="35" actId="313"/>
          <ac:spMkLst>
            <pc:docMk/>
            <pc:sldMk cId="389185328" sldId="339"/>
            <ac:spMk id="10" creationId="{7B60FB4C-2D47-4130-D3F9-7D7117828491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11" creationId="{1B5FBE72-F4CB-4155-A29A-F74359193795}"/>
          </ac:spMkLst>
        </pc:spChg>
        <pc:spChg chg="mod">
          <ac:chgData name="Leventhal, Brian C - leventbc" userId="3adb2060-2beb-4a7d-9680-0848e8f14df8" providerId="ADAL" clId="{9332F156-7946-4FE1-A35F-19F77754E128}" dt="2023-07-27T11:31:19.298" v="1"/>
          <ac:spMkLst>
            <pc:docMk/>
            <pc:sldMk cId="389185328" sldId="339"/>
            <ac:spMk id="13" creationId="{585C9A62-7C9B-5FA2-F1C7-A5E194C7A51B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17" creationId="{504D8E31-675C-AC63-B376-95ECE4FA560E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23" creationId="{3813A25A-89ED-25F3-AE56-29C10DB518D3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26" creationId="{DB38175E-11CC-0BD0-BF51-4C3B75B4DF46}"/>
          </ac:spMkLst>
        </pc:spChg>
        <pc:spChg chg="mod">
          <ac:chgData name="Leventhal, Brian C - leventbc" userId="3adb2060-2beb-4a7d-9680-0848e8f14df8" providerId="ADAL" clId="{9332F156-7946-4FE1-A35F-19F77754E128}" dt="2023-07-27T11:42:05.867" v="364"/>
          <ac:spMkLst>
            <pc:docMk/>
            <pc:sldMk cId="389185328" sldId="339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9332F156-7946-4FE1-A35F-19F77754E128}" dt="2023-07-27T11:41:48.987" v="351"/>
          <ac:spMkLst>
            <pc:docMk/>
            <pc:sldMk cId="389185328" sldId="339"/>
            <ac:spMk id="32" creationId="{4787EFC7-A9ED-01A9-D847-8B56E1EC322A}"/>
          </ac:spMkLst>
        </pc:spChg>
      </pc:sldChg>
      <pc:sldChg chg="modSp">
        <pc:chgData name="Leventhal, Brian C - leventbc" userId="3adb2060-2beb-4a7d-9680-0848e8f14df8" providerId="ADAL" clId="{9332F156-7946-4FE1-A35F-19F77754E128}" dt="2023-07-27T11:42:21.992" v="366"/>
        <pc:sldMkLst>
          <pc:docMk/>
          <pc:sldMk cId="1190368141" sldId="340"/>
        </pc:sldMkLst>
        <pc:spChg chg="mod">
          <ac:chgData name="Leventhal, Brian C - leventbc" userId="3adb2060-2beb-4a7d-9680-0848e8f14df8" providerId="ADAL" clId="{9332F156-7946-4FE1-A35F-19F77754E128}" dt="2023-07-27T11:32:47.881" v="54" actId="20577"/>
          <ac:spMkLst>
            <pc:docMk/>
            <pc:sldMk cId="1190368141" sldId="340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332F156-7946-4FE1-A35F-19F77754E128}" dt="2023-07-27T11:33:06.532" v="99" actId="20577"/>
          <ac:spMkLst>
            <pc:docMk/>
            <pc:sldMk cId="1190368141" sldId="340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9332F156-7946-4FE1-A35F-19F77754E128}" dt="2023-07-27T11:33:34.336" v="133" actId="20577"/>
          <ac:spMkLst>
            <pc:docMk/>
            <pc:sldMk cId="1190368141" sldId="340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332F156-7946-4FE1-A35F-19F77754E128}" dt="2023-07-27T11:32:30.930" v="36"/>
          <ac:spMkLst>
            <pc:docMk/>
            <pc:sldMk cId="1190368141" sldId="340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332F156-7946-4FE1-A35F-19F77754E128}" dt="2023-07-27T11:40:48.865" v="346" actId="207"/>
          <ac:spMkLst>
            <pc:docMk/>
            <pc:sldMk cId="1190368141" sldId="340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332F156-7946-4FE1-A35F-19F77754E128}" dt="2023-07-27T11:40:46.890" v="345" actId="207"/>
          <ac:spMkLst>
            <pc:docMk/>
            <pc:sldMk cId="1190368141" sldId="340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9332F156-7946-4FE1-A35F-19F77754E128}" dt="2023-07-27T11:40:51.210" v="347" actId="207"/>
          <ac:spMkLst>
            <pc:docMk/>
            <pc:sldMk cId="1190368141" sldId="340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9332F156-7946-4FE1-A35F-19F77754E128}" dt="2023-07-27T11:42:16.584" v="365"/>
          <ac:spMkLst>
            <pc:docMk/>
            <pc:sldMk cId="1190368141" sldId="340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332F156-7946-4FE1-A35F-19F77754E128}" dt="2023-07-27T11:42:21.992" v="366"/>
          <ac:spMkLst>
            <pc:docMk/>
            <pc:sldMk cId="1190368141" sldId="340"/>
            <ac:spMk id="35" creationId="{03A2FB1B-058D-7603-426A-8ADB67494736}"/>
          </ac:spMkLst>
        </pc:spChg>
      </pc:sldChg>
      <pc:sldChg chg="modSp">
        <pc:chgData name="Leventhal, Brian C - leventbc" userId="3adb2060-2beb-4a7d-9680-0848e8f14df8" providerId="ADAL" clId="{9332F156-7946-4FE1-A35F-19F77754E128}" dt="2023-07-27T11:42:35.439" v="368"/>
        <pc:sldMkLst>
          <pc:docMk/>
          <pc:sldMk cId="3976714218" sldId="341"/>
        </pc:sldMkLst>
        <pc:spChg chg="mod">
          <ac:chgData name="Leventhal, Brian C - leventbc" userId="3adb2060-2beb-4a7d-9680-0848e8f14df8" providerId="ADAL" clId="{9332F156-7946-4FE1-A35F-19F77754E128}" dt="2023-07-27T11:34:11.885" v="145" actId="20577"/>
          <ac:spMkLst>
            <pc:docMk/>
            <pc:sldMk cId="3976714218" sldId="341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9332F156-7946-4FE1-A35F-19F77754E128}" dt="2023-07-27T11:34:51.619" v="175" actId="20577"/>
          <ac:spMkLst>
            <pc:docMk/>
            <pc:sldMk cId="3976714218" sldId="341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9332F156-7946-4FE1-A35F-19F77754E128}" dt="2023-07-27T11:35:11.666" v="205" actId="20577"/>
          <ac:spMkLst>
            <pc:docMk/>
            <pc:sldMk cId="3976714218" sldId="341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9332F156-7946-4FE1-A35F-19F77754E128}" dt="2023-07-27T11:33:50.782" v="134"/>
          <ac:spMkLst>
            <pc:docMk/>
            <pc:sldMk cId="3976714218" sldId="341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9332F156-7946-4FE1-A35F-19F77754E128}" dt="2023-07-27T11:34:01.652" v="135"/>
          <ac:spMkLst>
            <pc:docMk/>
            <pc:sldMk cId="3976714218" sldId="341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9332F156-7946-4FE1-A35F-19F77754E128}" dt="2023-07-27T11:42:30.237" v="367"/>
          <ac:spMkLst>
            <pc:docMk/>
            <pc:sldMk cId="3976714218" sldId="341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9332F156-7946-4FE1-A35F-19F77754E128}" dt="2023-07-27T11:42:35.439" v="368"/>
          <ac:spMkLst>
            <pc:docMk/>
            <pc:sldMk cId="3976714218" sldId="341"/>
            <ac:spMk id="37" creationId="{5390BB8A-8BB2-0B40-1467-6CDF0E4405A9}"/>
          </ac:spMkLst>
        </pc:spChg>
      </pc:sldChg>
      <pc:sldChg chg="modSp">
        <pc:chgData name="Leventhal, Brian C - leventbc" userId="3adb2060-2beb-4a7d-9680-0848e8f14df8" providerId="ADAL" clId="{9332F156-7946-4FE1-A35F-19F77754E128}" dt="2023-07-27T11:46:36.681" v="441" actId="207"/>
        <pc:sldMkLst>
          <pc:docMk/>
          <pc:sldMk cId="3749129617" sldId="342"/>
        </pc:sldMkLst>
        <pc:spChg chg="mod">
          <ac:chgData name="Leventhal, Brian C - leventbc" userId="3adb2060-2beb-4a7d-9680-0848e8f14df8" providerId="ADAL" clId="{9332F156-7946-4FE1-A35F-19F77754E128}" dt="2023-07-27T11:46:36.681" v="441" actId="207"/>
          <ac:spMkLst>
            <pc:docMk/>
            <pc:sldMk cId="3749129617" sldId="342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9332F156-7946-4FE1-A35F-19F77754E128}" dt="2023-07-27T11:35:57.162" v="248" actId="20577"/>
          <ac:spMkLst>
            <pc:docMk/>
            <pc:sldMk cId="3749129617" sldId="342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9332F156-7946-4FE1-A35F-19F77754E128}" dt="2023-07-27T11:36:17.574" v="280" actId="20577"/>
          <ac:spMkLst>
            <pc:docMk/>
            <pc:sldMk cId="3749129617" sldId="342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9332F156-7946-4FE1-A35F-19F77754E128}" dt="2023-07-27T11:35:22.716" v="206"/>
          <ac:spMkLst>
            <pc:docMk/>
            <pc:sldMk cId="3749129617" sldId="342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9332F156-7946-4FE1-A35F-19F77754E128}" dt="2023-07-27T11:41:10.642" v="348" actId="207"/>
          <ac:spMkLst>
            <pc:docMk/>
            <pc:sldMk cId="3749129617" sldId="342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9332F156-7946-4FE1-A35F-19F77754E128}" dt="2023-07-27T11:41:10.642" v="348" actId="207"/>
          <ac:spMkLst>
            <pc:docMk/>
            <pc:sldMk cId="3749129617" sldId="342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9332F156-7946-4FE1-A35F-19F77754E128}" dt="2023-07-27T11:41:10.642" v="348" actId="207"/>
          <ac:spMkLst>
            <pc:docMk/>
            <pc:sldMk cId="3749129617" sldId="342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9332F156-7946-4FE1-A35F-19F77754E128}" dt="2023-07-27T11:42:43.506" v="369"/>
          <ac:spMkLst>
            <pc:docMk/>
            <pc:sldMk cId="3749129617" sldId="342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9332F156-7946-4FE1-A35F-19F77754E128}" dt="2023-07-27T11:42:50.136" v="370"/>
          <ac:spMkLst>
            <pc:docMk/>
            <pc:sldMk cId="3749129617" sldId="342"/>
            <ac:spMk id="37" creationId="{5390BB8A-8BB2-0B40-1467-6CDF0E4405A9}"/>
          </ac:spMkLst>
        </pc:spChg>
      </pc:sldChg>
      <pc:sldChg chg="addSp delSp modSp modAnim">
        <pc:chgData name="Leventhal, Brian C - leventbc" userId="3adb2060-2beb-4a7d-9680-0848e8f14df8" providerId="ADAL" clId="{9332F156-7946-4FE1-A35F-19F77754E128}" dt="2023-07-27T11:46:33.193" v="440" actId="207"/>
        <pc:sldMkLst>
          <pc:docMk/>
          <pc:sldMk cId="2912075801" sldId="343"/>
        </pc:sldMkLst>
        <pc:spChg chg="add del mod">
          <ac:chgData name="Leventhal, Brian C - leventbc" userId="3adb2060-2beb-4a7d-9680-0848e8f14df8" providerId="ADAL" clId="{9332F156-7946-4FE1-A35F-19F77754E128}" dt="2023-07-27T11:37:09.162" v="327" actId="478"/>
          <ac:spMkLst>
            <pc:docMk/>
            <pc:sldMk cId="2912075801" sldId="343"/>
            <ac:spMk id="2" creationId="{0A664C2B-7A39-CEF8-6805-7503B5F17221}"/>
          </ac:spMkLst>
        </pc:spChg>
        <pc:spChg chg="add del mod">
          <ac:chgData name="Leventhal, Brian C - leventbc" userId="3adb2060-2beb-4a7d-9680-0848e8f14df8" providerId="ADAL" clId="{9332F156-7946-4FE1-A35F-19F77754E128}" dt="2023-07-27T11:37:09.162" v="327" actId="478"/>
          <ac:spMkLst>
            <pc:docMk/>
            <pc:sldMk cId="2912075801" sldId="343"/>
            <ac:spMk id="3" creationId="{240BC773-12E0-32C1-827C-F3EC989001CE}"/>
          </ac:spMkLst>
        </pc:spChg>
        <pc:spChg chg="mod">
          <ac:chgData name="Leventhal, Brian C - leventbc" userId="3adb2060-2beb-4a7d-9680-0848e8f14df8" providerId="ADAL" clId="{9332F156-7946-4FE1-A35F-19F77754E128}" dt="2023-07-27T11:46:33.193" v="440" actId="207"/>
          <ac:spMkLst>
            <pc:docMk/>
            <pc:sldMk cId="2912075801" sldId="343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332F156-7946-4FE1-A35F-19F77754E128}" dt="2023-07-27T11:37:02.778" v="325" actId="20577"/>
          <ac:spMkLst>
            <pc:docMk/>
            <pc:sldMk cId="2912075801" sldId="343"/>
            <ac:spMk id="13" creationId="{FC0D4079-7861-3920-1D3B-4822C90EE883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332F156-7946-4FE1-A35F-19F77754E128}" dt="2023-07-27T11:36:29.364" v="281"/>
          <ac:spMkLst>
            <pc:docMk/>
            <pc:sldMk cId="2912075801" sldId="343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332F156-7946-4FE1-A35F-19F77754E128}" dt="2023-07-27T11:41:16.647" v="349" actId="207"/>
          <ac:spMkLst>
            <pc:docMk/>
            <pc:sldMk cId="2912075801" sldId="343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332F156-7946-4FE1-A35F-19F77754E128}" dt="2023-07-27T11:41:16.647" v="349" actId="207"/>
          <ac:spMkLst>
            <pc:docMk/>
            <pc:sldMk cId="2912075801" sldId="343"/>
            <ac:spMk id="19" creationId="{06956135-6FCA-E243-F6EB-DB0767624A4D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20" creationId="{6B363359-8A6E-8B3B-66F2-EE7AED0115BB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26" creationId="{5BF8D094-9FF4-5FB4-DA27-7862B71FF887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29" creationId="{956FD871-10BB-929B-3D4F-0278823CE03B}"/>
          </ac:spMkLst>
        </pc:spChg>
        <pc:spChg chg="mod">
          <ac:chgData name="Leventhal, Brian C - leventbc" userId="3adb2060-2beb-4a7d-9680-0848e8f14df8" providerId="ADAL" clId="{9332F156-7946-4FE1-A35F-19F77754E128}" dt="2023-07-27T11:43:01.303" v="371"/>
          <ac:spMkLst>
            <pc:docMk/>
            <pc:sldMk cId="2912075801" sldId="343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332F156-7946-4FE1-A35F-19F77754E128}" dt="2023-07-27T11:43:06.630" v="372"/>
          <ac:spMkLst>
            <pc:docMk/>
            <pc:sldMk cId="2912075801" sldId="343"/>
            <ac:spMk id="35" creationId="{03A2FB1B-058D-7603-426A-8ADB67494736}"/>
          </ac:spMkLst>
        </pc:spChg>
      </pc:sldChg>
      <pc:sldChg chg="modSp modAnim">
        <pc:chgData name="Leventhal, Brian C - leventbc" userId="3adb2060-2beb-4a7d-9680-0848e8f14df8" providerId="ADAL" clId="{9332F156-7946-4FE1-A35F-19F77754E128}" dt="2023-07-27T11:46:30.017" v="439" actId="207"/>
        <pc:sldMkLst>
          <pc:docMk/>
          <pc:sldMk cId="2704674452" sldId="344"/>
        </pc:sldMkLst>
        <pc:spChg chg="mod">
          <ac:chgData name="Leventhal, Brian C - leventbc" userId="3adb2060-2beb-4a7d-9680-0848e8f14df8" providerId="ADAL" clId="{9332F156-7946-4FE1-A35F-19F77754E128}" dt="2023-07-27T11:46:30.017" v="439" actId="207"/>
          <ac:spMkLst>
            <pc:docMk/>
            <pc:sldMk cId="2704674452" sldId="344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332F156-7946-4FE1-A35F-19F77754E128}" dt="2023-07-27T11:46:20.577" v="437" actId="20577"/>
          <ac:spMkLst>
            <pc:docMk/>
            <pc:sldMk cId="2704674452" sldId="344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9332F156-7946-4FE1-A35F-19F77754E128}" dt="2023-07-27T11:46:25.493" v="438"/>
          <ac:spMkLst>
            <pc:docMk/>
            <pc:sldMk cId="2704674452" sldId="344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332F156-7946-4FE1-A35F-19F77754E128}" dt="2023-07-27T11:37:23.329" v="329" actId="6549"/>
          <ac:spMkLst>
            <pc:docMk/>
            <pc:sldMk cId="2704674452" sldId="344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332F156-7946-4FE1-A35F-19F77754E128}" dt="2023-07-27T11:46:05.320" v="396" actId="20577"/>
          <ac:spMkLst>
            <pc:docMk/>
            <pc:sldMk cId="2704674452" sldId="344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332F156-7946-4FE1-A35F-19F77754E128}" dt="2023-07-27T11:41:21.064" v="350" actId="207"/>
          <ac:spMkLst>
            <pc:docMk/>
            <pc:sldMk cId="2704674452" sldId="344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9332F156-7946-4FE1-A35F-19F77754E128}" dt="2023-07-27T11:41:21.064" v="350" actId="207"/>
          <ac:spMkLst>
            <pc:docMk/>
            <pc:sldMk cId="2704674452" sldId="344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9332F156-7946-4FE1-A35F-19F77754E128}" dt="2023-07-27T11:43:18.282" v="373"/>
          <ac:spMkLst>
            <pc:docMk/>
            <pc:sldMk cId="2704674452" sldId="344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332F156-7946-4FE1-A35F-19F77754E128}" dt="2023-07-27T11:43:23.864" v="374"/>
          <ac:spMkLst>
            <pc:docMk/>
            <pc:sldMk cId="2704674452" sldId="344"/>
            <ac:spMk id="35" creationId="{03A2FB1B-058D-7603-426A-8ADB67494736}"/>
          </ac:spMkLst>
        </pc:spChg>
      </pc:sldChg>
      <pc:sldChg chg="delSp modSp modAnim">
        <pc:chgData name="Leventhal, Brian C - leventbc" userId="3adb2060-2beb-4a7d-9680-0848e8f14df8" providerId="ADAL" clId="{9332F156-7946-4FE1-A35F-19F77754E128}" dt="2023-07-27T11:45:43.716" v="387" actId="207"/>
        <pc:sldMkLst>
          <pc:docMk/>
          <pc:sldMk cId="3842010605" sldId="345"/>
        </pc:sldMkLst>
        <pc:spChg chg="mod">
          <ac:chgData name="Leventhal, Brian C - leventbc" userId="3adb2060-2beb-4a7d-9680-0848e8f14df8" providerId="ADAL" clId="{9332F156-7946-4FE1-A35F-19F77754E128}" dt="2023-07-27T11:45:43.716" v="387" actId="207"/>
          <ac:spMkLst>
            <pc:docMk/>
            <pc:sldMk cId="3842010605" sldId="345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9332F156-7946-4FE1-A35F-19F77754E128}" dt="2023-07-27T11:38:49.708" v="339" actId="27636"/>
          <ac:spMkLst>
            <pc:docMk/>
            <pc:sldMk cId="3842010605" sldId="345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9332F156-7946-4FE1-A35F-19F77754E128}" dt="2023-07-27T11:43:30.843" v="375"/>
          <ac:spMkLst>
            <pc:docMk/>
            <pc:sldMk cId="3842010605" sldId="345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9332F156-7946-4FE1-A35F-19F77754E128}" dt="2023-07-27T11:43:40.826" v="383"/>
          <ac:spMkLst>
            <pc:docMk/>
            <pc:sldMk cId="3842010605" sldId="345"/>
            <ac:spMk id="32" creationId="{4787EFC7-A9ED-01A9-D847-8B56E1EC322A}"/>
          </ac:spMkLst>
        </pc:spChg>
        <pc:picChg chg="del">
          <ac:chgData name="Leventhal, Brian C - leventbc" userId="3adb2060-2beb-4a7d-9680-0848e8f14df8" providerId="ADAL" clId="{9332F156-7946-4FE1-A35F-19F77754E128}" dt="2023-07-27T11:40:36.710" v="344" actId="478"/>
          <ac:picMkLst>
            <pc:docMk/>
            <pc:sldMk cId="3842010605" sldId="345"/>
            <ac:picMk id="28" creationId="{6BF26453-1E2E-4B7E-BD6D-E6864F3559DF}"/>
          </ac:picMkLst>
        </pc:picChg>
      </pc:sld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C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4405521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405521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3A248C-E430-4BA1-A06E-577291C80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617" y="1336796"/>
            <a:ext cx="48213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6143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D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529200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 Explanation 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438529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38529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CAEB63-4F6F-B0B3-F4F1-BECE6DDC83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385" y="1336796"/>
            <a:ext cx="47724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1711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A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2614564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3516250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350724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2605563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CFBE335B-B4A1-ABC5-219F-1FC5B0263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8593" y="1336796"/>
            <a:ext cx="628834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363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B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347132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347132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C9BF1F-78A6-DFA0-1DB5-5DD85948E7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271" y="1336796"/>
            <a:ext cx="511478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1205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slide" Target="slide3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4: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Correct Answer!</a:t>
            </a:r>
            <a:r>
              <a:rPr lang="en-US" baseline="0" dirty="0">
                <a:solidFill>
                  <a:schemeClr val="tx1"/>
                </a:solidFill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a repeated measures-type model, so you need “long” formatted data.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FAB432"/>
                </a:solidFill>
              </a:rPr>
              <a:t>Incorrect, Please try again!</a:t>
            </a:r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As it is a repeated measures-type model, you need “long” formatted data.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No.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Yes.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you need to transform data into long structure to conduct multilevel measurement modelling in an MLM framework?</a:t>
            </a:r>
            <a:endParaRPr lang="en-US" dirty="0"/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1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A4372754-060D-DD71-2903-914C74A245A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  <p:sp>
        <p:nvSpPr>
          <p:cNvPr id="32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891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 build="p" animBg="1"/>
      <p:bldP spid="15" grpId="0" build="p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Correct Answer!</a:t>
            </a:r>
            <a:r>
              <a:rPr lang="en-US" baseline="0" dirty="0">
                <a:solidFill>
                  <a:schemeClr val="tx1"/>
                </a:solidFill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little variance attributed to the cluster variables, you may have issues with estimation.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FAB432"/>
                </a:solidFill>
              </a:rPr>
              <a:t>Incorrect, Please try again!</a:t>
            </a:r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Modelling clustering even when the ICC is low allows you to access interesting questions, e.g., about DIF.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No new information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Convergence issue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the potential consequences of a low ICC?</a:t>
            </a:r>
            <a:endParaRPr lang="en-US" dirty="0"/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1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A4372754-060D-DD71-2903-914C74A245A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2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19069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 build="p" animBg="1"/>
      <p:bldP spid="15" grpId="0" build="p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classes are the highest level of the model, level 3.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Classes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 Answer! The items the students are responding to are level-1.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students are level-2.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Students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97567" y="3471327"/>
            <a:ext cx="7342632" cy="667512"/>
          </a:xfrm>
        </p:spPr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Items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researcher administers tests of 10 items to students about classroom environment. What is the level-1 variable in this data structure?</a:t>
            </a:r>
            <a:endParaRPr lang="en-US" dirty="0"/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1435337" y="26697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9920" y="3525400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19036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9D3C65C9-0467-2CC6-C6E0-B1BAD5433781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AAD79461-2A82-3513-4540-34FA9AEB9FBF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4" name="Question Box">
            <a:extLst>
              <a:ext uri="{FF2B5EF4-FFF2-40B4-BE49-F238E27FC236}">
                <a16:creationId xmlns:a16="http://schemas.microsoft.com/office/drawing/2014/main" id="{5A898F96-4D8D-7DF2-D53F-E91021723F7B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Question Number">
            <a:extLst>
              <a:ext uri="{FF2B5EF4-FFF2-40B4-BE49-F238E27FC236}">
                <a16:creationId xmlns:a16="http://schemas.microsoft.com/office/drawing/2014/main" id="{45434998-EB0D-A7D9-ED59-115AF15C3066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CED8E08-2973-203C-1C06-9A9C7FEC53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classes are the highest level of the model, level 3.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748C5BF-97B6-92E4-28E9-D51E3A4CFF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Classes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EF6B85-C08F-6FD5-2731-1F47BD8DFB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Correct! The students are level-2.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775A7CD-F8DE-2BC8-D2A1-71614FA661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items are the lowest level of the model, level 1.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089B5A2-50C1-D2DA-BD30-E725A2D323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Items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BA2B27-CD10-BE6C-74BB-D08CA9AAA3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Students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273187-F5CC-D567-6E28-5C9C6B3803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researcher administers tests of 10 items to students about classroom environment. What is the level-2 variable in this data structure?</a:t>
            </a:r>
          </a:p>
        </p:txBody>
      </p:sp>
      <p:sp>
        <p:nvSpPr>
          <p:cNvPr id="57" name="Title 56">
            <a:extLst>
              <a:ext uri="{FF2B5EF4-FFF2-40B4-BE49-F238E27FC236}">
                <a16:creationId xmlns:a16="http://schemas.microsoft.com/office/drawing/2014/main" id="{DBBF2F44-1794-64EF-0708-E42301095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26" name="A Button">
            <a:extLst>
              <a:ext uri="{FF2B5EF4-FFF2-40B4-BE49-F238E27FC236}">
                <a16:creationId xmlns:a16="http://schemas.microsoft.com/office/drawing/2014/main" id="{2D765732-EF41-6D16-22AE-0FFE28C1876A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7" name="B Button">
            <a:extLst>
              <a:ext uri="{FF2B5EF4-FFF2-40B4-BE49-F238E27FC236}">
                <a16:creationId xmlns:a16="http://schemas.microsoft.com/office/drawing/2014/main" id="{A5EC7756-0D01-0D1D-E900-F415D0D76E38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8" name="C Button">
            <a:extLst>
              <a:ext uri="{FF2B5EF4-FFF2-40B4-BE49-F238E27FC236}">
                <a16:creationId xmlns:a16="http://schemas.microsoft.com/office/drawing/2014/main" id="{0F4D0643-B26F-F941-C6A3-490C3B8C1D0B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14A5921F-10FE-EF54-6098-B95D24A84417}"/>
              </a:ext>
            </a:extLst>
          </p:cNvPr>
          <p:cNvSpPr/>
          <p:nvPr/>
        </p:nvSpPr>
        <p:spPr>
          <a:xfrm rot="18947527">
            <a:off x="1396489" y="269756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ross 30">
            <a:extLst>
              <a:ext uri="{FF2B5EF4-FFF2-40B4-BE49-F238E27FC236}">
                <a16:creationId xmlns:a16="http://schemas.microsoft.com/office/drawing/2014/main" id="{E9011992-BBD3-FE36-C753-4CA46B0C6A34}"/>
              </a:ext>
            </a:extLst>
          </p:cNvPr>
          <p:cNvSpPr/>
          <p:nvPr/>
        </p:nvSpPr>
        <p:spPr>
          <a:xfrm rot="18947527">
            <a:off x="1417564" y="3556463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0BB13D0F-1508-F93A-F535-55BAD7DBD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1550" y="4392654"/>
            <a:ext cx="598518" cy="598518"/>
          </a:xfrm>
          <a:prstGeom prst="rect">
            <a:avLst/>
          </a:prstGeom>
        </p:spPr>
      </p:pic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855C91AF-01D0-AC3E-5518-6A7294251E2B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FE9FFE-2812-2A1E-2AD6-CB239A4E5847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DE8CA52C-425F-BF73-07F1-8DA1AAA4F721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7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5390BB8A-8BB2-0B40-1467-6CDF0E4405A9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97671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9D3C65C9-0467-2CC6-C6E0-B1BAD5433781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AAD79461-2A82-3513-4540-34FA9AEB9FBF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4" name="Question Box">
            <a:extLst>
              <a:ext uri="{FF2B5EF4-FFF2-40B4-BE49-F238E27FC236}">
                <a16:creationId xmlns:a16="http://schemas.microsoft.com/office/drawing/2014/main" id="{5A898F96-4D8D-7DF2-D53F-E91021723F7B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Question Number">
            <a:extLst>
              <a:ext uri="{FF2B5EF4-FFF2-40B4-BE49-F238E27FC236}">
                <a16:creationId xmlns:a16="http://schemas.microsoft.com/office/drawing/2014/main" id="{45434998-EB0D-A7D9-ED59-115AF15C3066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CED8E08-2973-203C-1C06-9A9C7FEC53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students are level 2.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748C5BF-97B6-92E4-28E9-D51E3A4CFF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Students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EF6B85-C08F-6FD5-2731-1F47BD8DFB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Correct!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classes are the highest level of the model, level 3.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775A7CD-F8DE-2BC8-D2A1-71614FA661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items are the lowest level of the model, level 1.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089B5A2-50C1-D2DA-BD30-E725A2D323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Items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BA2B27-CD10-BE6C-74BB-D08CA9AAA3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Classes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273187-F5CC-D567-6E28-5C9C6B3803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researcher administers tests of 10 items to students about classroom environment. What is the level-3 variable in this data structure?</a:t>
            </a:r>
          </a:p>
        </p:txBody>
      </p:sp>
      <p:sp>
        <p:nvSpPr>
          <p:cNvPr id="57" name="Title 56">
            <a:extLst>
              <a:ext uri="{FF2B5EF4-FFF2-40B4-BE49-F238E27FC236}">
                <a16:creationId xmlns:a16="http://schemas.microsoft.com/office/drawing/2014/main" id="{DBBF2F44-1794-64EF-0708-E42301095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26" name="A Button">
            <a:extLst>
              <a:ext uri="{FF2B5EF4-FFF2-40B4-BE49-F238E27FC236}">
                <a16:creationId xmlns:a16="http://schemas.microsoft.com/office/drawing/2014/main" id="{2D765732-EF41-6D16-22AE-0FFE28C1876A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7" name="B Button">
            <a:extLst>
              <a:ext uri="{FF2B5EF4-FFF2-40B4-BE49-F238E27FC236}">
                <a16:creationId xmlns:a16="http://schemas.microsoft.com/office/drawing/2014/main" id="{A5EC7756-0D01-0D1D-E900-F415D0D76E38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8" name="C Button">
            <a:extLst>
              <a:ext uri="{FF2B5EF4-FFF2-40B4-BE49-F238E27FC236}">
                <a16:creationId xmlns:a16="http://schemas.microsoft.com/office/drawing/2014/main" id="{0F4D0643-B26F-F941-C6A3-490C3B8C1D0B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14A5921F-10FE-EF54-6098-B95D24A84417}"/>
              </a:ext>
            </a:extLst>
          </p:cNvPr>
          <p:cNvSpPr/>
          <p:nvPr/>
        </p:nvSpPr>
        <p:spPr>
          <a:xfrm rot="18947527">
            <a:off x="1396489" y="269756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ross 30">
            <a:extLst>
              <a:ext uri="{FF2B5EF4-FFF2-40B4-BE49-F238E27FC236}">
                <a16:creationId xmlns:a16="http://schemas.microsoft.com/office/drawing/2014/main" id="{E9011992-BBD3-FE36-C753-4CA46B0C6A34}"/>
              </a:ext>
            </a:extLst>
          </p:cNvPr>
          <p:cNvSpPr/>
          <p:nvPr/>
        </p:nvSpPr>
        <p:spPr>
          <a:xfrm rot="18947527">
            <a:off x="1417564" y="3556463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0BB13D0F-1508-F93A-F535-55BAD7DBD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1550" y="4392654"/>
            <a:ext cx="598518" cy="598518"/>
          </a:xfrm>
          <a:prstGeom prst="rect">
            <a:avLst/>
          </a:prstGeom>
        </p:spPr>
      </p:pic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855C91AF-01D0-AC3E-5518-6A7294251E2B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FE9FFE-2812-2A1E-2AD6-CB239A4E5847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DE8CA52C-425F-BF73-07F1-8DA1AAA4F721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7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5390BB8A-8BB2-0B40-1467-6CDF0E4405A9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7491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441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</vt:lpstr>
      <vt:lpstr>Open Sans Semibold</vt:lpstr>
      <vt:lpstr>Office Theme</vt:lpstr>
      <vt:lpstr>Section 4: Learning Check</vt:lpstr>
      <vt:lpstr>1</vt:lpstr>
      <vt:lpstr>2</vt:lpstr>
      <vt:lpstr>3</vt:lpstr>
      <vt:lpstr>4</vt:lpstr>
      <vt:lpstr>5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62</cp:revision>
  <dcterms:created xsi:type="dcterms:W3CDTF">2022-01-08T11:29:31Z</dcterms:created>
  <dcterms:modified xsi:type="dcterms:W3CDTF">2023-07-27T12:18:06Z</dcterms:modified>
</cp:coreProperties>
</file>