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340" r:id="rId3"/>
    <p:sldId id="339" r:id="rId4"/>
    <p:sldId id="341" r:id="rId5"/>
    <p:sldId id="342" r:id="rId6"/>
    <p:sldId id="344" r:id="rId7"/>
    <p:sldId id="33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432"/>
    <a:srgbClr val="118180"/>
    <a:srgbClr val="FFFFFF"/>
    <a:srgbClr val="0C7776"/>
    <a:srgbClr val="73263C"/>
    <a:srgbClr val="CF466E"/>
    <a:srgbClr val="C23F65"/>
    <a:srgbClr val="B6385C"/>
    <a:srgbClr val="702238"/>
    <a:srgbClr val="671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0B4BE5-03AD-472A-90EB-57804FAA13C0}" v="247" dt="2023-07-27T12:04:26.839"/>
    <p1510:client id="{9332F156-7946-4FE1-A35F-19F77754E128}" v="454" dt="2023-07-27T11:46:36.6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0" autoAdjust="0"/>
    <p:restoredTop sz="86408" autoAdjust="0"/>
  </p:normalViewPr>
  <p:slideViewPr>
    <p:cSldViewPr snapToGrid="0" showGuides="1">
      <p:cViewPr varScale="1">
        <p:scale>
          <a:sx n="86" d="100"/>
          <a:sy n="86" d="100"/>
        </p:scale>
        <p:origin x="108" y="117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920B4BE5-03AD-472A-90EB-57804FAA13C0}"/>
    <pc:docChg chg="addSld delSld modSld sldOrd">
      <pc:chgData name="Leventhal, Brian C - leventbc" userId="3adb2060-2beb-4a7d-9680-0848e8f14df8" providerId="ADAL" clId="{920B4BE5-03AD-472A-90EB-57804FAA13C0}" dt="2023-07-27T12:04:26.839" v="251" actId="207"/>
      <pc:docMkLst>
        <pc:docMk/>
      </pc:docMkLst>
      <pc:sldChg chg="modSp mod">
        <pc:chgData name="Leventhal, Brian C - leventbc" userId="3adb2060-2beb-4a7d-9680-0848e8f14df8" providerId="ADAL" clId="{920B4BE5-03AD-472A-90EB-57804FAA13C0}" dt="2023-07-27T12:02:30.059" v="241"/>
        <pc:sldMkLst>
          <pc:docMk/>
          <pc:sldMk cId="3532251258" sldId="256"/>
        </pc:sldMkLst>
        <pc:spChg chg="mod">
          <ac:chgData name="Leventhal, Brian C - leventbc" userId="3adb2060-2beb-4a7d-9680-0848e8f14df8" providerId="ADAL" clId="{920B4BE5-03AD-472A-90EB-57804FAA13C0}" dt="2023-07-27T11:47:50.226" v="1" actId="20577"/>
          <ac:spMkLst>
            <pc:docMk/>
            <pc:sldMk cId="3532251258" sldId="256"/>
            <ac:spMk id="4" creationId="{DB47CE4F-CA2E-40E2-8A42-6DD4522E5F83}"/>
          </ac:spMkLst>
        </pc:spChg>
        <pc:spChg chg="mod">
          <ac:chgData name="Leventhal, Brian C - leventbc" userId="3adb2060-2beb-4a7d-9680-0848e8f14df8" providerId="ADAL" clId="{920B4BE5-03AD-472A-90EB-57804FAA13C0}" dt="2023-07-27T12:02:30.059" v="241"/>
          <ac:spMkLst>
            <pc:docMk/>
            <pc:sldMk cId="3532251258" sldId="256"/>
            <ac:spMk id="6" creationId="{EF09C0B7-74A5-CCF1-73C8-D53031732F42}"/>
          </ac:spMkLst>
        </pc:spChg>
      </pc:sldChg>
      <pc:sldChg chg="modSp add del ord">
        <pc:chgData name="Leventhal, Brian C - leventbc" userId="3adb2060-2beb-4a7d-9680-0848e8f14df8" providerId="ADAL" clId="{920B4BE5-03AD-472A-90EB-57804FAA13C0}" dt="2023-07-27T12:03:31.720" v="247"/>
        <pc:sldMkLst>
          <pc:docMk/>
          <pc:sldMk cId="389185328" sldId="339"/>
        </pc:sldMkLst>
        <pc:spChg chg="mod">
          <ac:chgData name="Leventhal, Brian C - leventbc" userId="3adb2060-2beb-4a7d-9680-0848e8f14df8" providerId="ADAL" clId="{920B4BE5-03AD-472A-90EB-57804FAA13C0}" dt="2023-07-27T12:00:57.840" v="195" actId="207"/>
          <ac:spMkLst>
            <pc:docMk/>
            <pc:sldMk cId="389185328" sldId="339"/>
            <ac:spMk id="9" creationId="{C397BC99-CC6E-D1F9-17F2-9D98EDBEC041}"/>
          </ac:spMkLst>
        </pc:spChg>
        <pc:spChg chg="mod">
          <ac:chgData name="Leventhal, Brian C - leventbc" userId="3adb2060-2beb-4a7d-9680-0848e8f14df8" providerId="ADAL" clId="{920B4BE5-03AD-472A-90EB-57804FAA13C0}" dt="2023-07-27T12:03:08.226" v="243" actId="207"/>
          <ac:spMkLst>
            <pc:docMk/>
            <pc:sldMk cId="389185328" sldId="339"/>
            <ac:spMk id="10" creationId="{7B60FB4C-2D47-4130-D3F9-7D7117828491}"/>
          </ac:spMkLst>
        </pc:spChg>
        <pc:spChg chg="mod">
          <ac:chgData name="Leventhal, Brian C - leventbc" userId="3adb2060-2beb-4a7d-9680-0848e8f14df8" providerId="ADAL" clId="{920B4BE5-03AD-472A-90EB-57804FAA13C0}" dt="2023-07-27T11:50:48.612" v="119" actId="27636"/>
          <ac:spMkLst>
            <pc:docMk/>
            <pc:sldMk cId="389185328" sldId="339"/>
            <ac:spMk id="13" creationId="{585C9A62-7C9B-5FA2-F1C7-A5E194C7A51B}"/>
          </ac:spMkLst>
        </pc:spChg>
        <pc:spChg chg="mod">
          <ac:chgData name="Leventhal, Brian C - leventbc" userId="3adb2060-2beb-4a7d-9680-0848e8f14df8" providerId="ADAL" clId="{920B4BE5-03AD-472A-90EB-57804FAA13C0}" dt="2023-07-27T12:00:45.640" v="192" actId="207"/>
          <ac:spMkLst>
            <pc:docMk/>
            <pc:sldMk cId="389185328" sldId="339"/>
            <ac:spMk id="15" creationId="{0FBFB911-9A74-0532-B6E2-F570B3976947}"/>
          </ac:spMkLst>
        </pc:spChg>
        <pc:spChg chg="mod">
          <ac:chgData name="Leventhal, Brian C - leventbc" userId="3adb2060-2beb-4a7d-9680-0848e8f14df8" providerId="ADAL" clId="{920B4BE5-03AD-472A-90EB-57804FAA13C0}" dt="2023-07-27T12:00:45.640" v="192" actId="207"/>
          <ac:spMkLst>
            <pc:docMk/>
            <pc:sldMk cId="389185328" sldId="339"/>
            <ac:spMk id="16" creationId="{DDC03F9F-BDFE-B665-F3B2-6104A44048AC}"/>
          </ac:spMkLst>
        </pc:spChg>
        <pc:spChg chg="mod">
          <ac:chgData name="Leventhal, Brian C - leventbc" userId="3adb2060-2beb-4a7d-9680-0848e8f14df8" providerId="ADAL" clId="{920B4BE5-03AD-472A-90EB-57804FAA13C0}" dt="2023-07-27T12:02:08.356" v="226"/>
          <ac:spMkLst>
            <pc:docMk/>
            <pc:sldMk cId="389185328" sldId="339"/>
            <ac:spMk id="31" creationId="{A4372754-060D-DD71-2903-914C74A245AA}"/>
          </ac:spMkLst>
        </pc:spChg>
        <pc:spChg chg="mod">
          <ac:chgData name="Leventhal, Brian C - leventbc" userId="3adb2060-2beb-4a7d-9680-0848e8f14df8" providerId="ADAL" clId="{920B4BE5-03AD-472A-90EB-57804FAA13C0}" dt="2023-07-27T12:03:31.720" v="247"/>
          <ac:spMkLst>
            <pc:docMk/>
            <pc:sldMk cId="389185328" sldId="339"/>
            <ac:spMk id="32" creationId="{4787EFC7-A9ED-01A9-D847-8B56E1EC322A}"/>
          </ac:spMkLst>
        </pc:spChg>
        <pc:spChg chg="mod">
          <ac:chgData name="Leventhal, Brian C - leventbc" userId="3adb2060-2beb-4a7d-9680-0848e8f14df8" providerId="ADAL" clId="{920B4BE5-03AD-472A-90EB-57804FAA13C0}" dt="2023-07-27T11:50:39.668" v="117" actId="20577"/>
          <ac:spMkLst>
            <pc:docMk/>
            <pc:sldMk cId="389185328" sldId="339"/>
            <ac:spMk id="42" creationId="{1C8BDC04-8DE4-DACA-0E95-4B5B848167DD}"/>
          </ac:spMkLst>
        </pc:spChg>
      </pc:sldChg>
      <pc:sldChg chg="modSp mod">
        <pc:chgData name="Leventhal, Brian C - leventbc" userId="3adb2060-2beb-4a7d-9680-0848e8f14df8" providerId="ADAL" clId="{920B4BE5-03AD-472A-90EB-57804FAA13C0}" dt="2023-07-27T12:03:01.728" v="242" actId="207"/>
        <pc:sldMkLst>
          <pc:docMk/>
          <pc:sldMk cId="1190368141" sldId="340"/>
        </pc:sldMkLst>
        <pc:spChg chg="mod">
          <ac:chgData name="Leventhal, Brian C - leventbc" userId="3adb2060-2beb-4a7d-9680-0848e8f14df8" providerId="ADAL" clId="{920B4BE5-03AD-472A-90EB-57804FAA13C0}" dt="2023-07-27T12:00:55.622" v="194" actId="207"/>
          <ac:spMkLst>
            <pc:docMk/>
            <pc:sldMk cId="1190368141" sldId="340"/>
            <ac:spMk id="12" creationId="{1556F217-31DC-266C-8AD2-86EF617193D7}"/>
          </ac:spMkLst>
        </pc:spChg>
        <pc:spChg chg="mod">
          <ac:chgData name="Leventhal, Brian C - leventbc" userId="3adb2060-2beb-4a7d-9680-0848e8f14df8" providerId="ADAL" clId="{920B4BE5-03AD-472A-90EB-57804FAA13C0}" dt="2023-07-27T12:03:01.728" v="242" actId="207"/>
          <ac:spMkLst>
            <pc:docMk/>
            <pc:sldMk cId="1190368141" sldId="340"/>
            <ac:spMk id="13" creationId="{FC0D4079-7861-3920-1D3B-4822C90EE883}"/>
          </ac:spMkLst>
        </pc:spChg>
        <pc:spChg chg="mod">
          <ac:chgData name="Leventhal, Brian C - leventbc" userId="3adb2060-2beb-4a7d-9680-0848e8f14df8" providerId="ADAL" clId="{920B4BE5-03AD-472A-90EB-57804FAA13C0}" dt="2023-07-27T12:03:01.728" v="242" actId="207"/>
          <ac:spMkLst>
            <pc:docMk/>
            <pc:sldMk cId="1190368141" sldId="340"/>
            <ac:spMk id="14" creationId="{AE883483-0E17-02B9-98C1-645AF1AA5B19}"/>
          </ac:spMkLst>
        </pc:spChg>
        <pc:spChg chg="mod">
          <ac:chgData name="Leventhal, Brian C - leventbc" userId="3adb2060-2beb-4a7d-9680-0848e8f14df8" providerId="ADAL" clId="{920B4BE5-03AD-472A-90EB-57804FAA13C0}" dt="2023-07-27T11:48:47.694" v="7" actId="27636"/>
          <ac:spMkLst>
            <pc:docMk/>
            <pc:sldMk cId="1190368141" sldId="340"/>
            <ac:spMk id="16" creationId="{163FFC9A-4A64-28A7-44E1-149FC9964B95}"/>
          </ac:spMkLst>
        </pc:spChg>
        <pc:spChg chg="mod">
          <ac:chgData name="Leventhal, Brian C - leventbc" userId="3adb2060-2beb-4a7d-9680-0848e8f14df8" providerId="ADAL" clId="{920B4BE5-03AD-472A-90EB-57804FAA13C0}" dt="2023-07-27T12:00:50.576" v="193" actId="207"/>
          <ac:spMkLst>
            <pc:docMk/>
            <pc:sldMk cId="1190368141" sldId="340"/>
            <ac:spMk id="18" creationId="{D527B368-7E5C-E427-325A-5A431338A6E7}"/>
          </ac:spMkLst>
        </pc:spChg>
        <pc:spChg chg="mod">
          <ac:chgData name="Leventhal, Brian C - leventbc" userId="3adb2060-2beb-4a7d-9680-0848e8f14df8" providerId="ADAL" clId="{920B4BE5-03AD-472A-90EB-57804FAA13C0}" dt="2023-07-27T12:00:50.576" v="193" actId="207"/>
          <ac:spMkLst>
            <pc:docMk/>
            <pc:sldMk cId="1190368141" sldId="340"/>
            <ac:spMk id="19" creationId="{06956135-6FCA-E243-F6EB-DB0767624A4D}"/>
          </ac:spMkLst>
        </pc:spChg>
        <pc:spChg chg="mod">
          <ac:chgData name="Leventhal, Brian C - leventbc" userId="3adb2060-2beb-4a7d-9680-0848e8f14df8" providerId="ADAL" clId="{920B4BE5-03AD-472A-90EB-57804FAA13C0}" dt="2023-07-27T12:00:50.576" v="193" actId="207"/>
          <ac:spMkLst>
            <pc:docMk/>
            <pc:sldMk cId="1190368141" sldId="340"/>
            <ac:spMk id="20" creationId="{6B363359-8A6E-8B3B-66F2-EE7AED0115BB}"/>
          </ac:spMkLst>
        </pc:spChg>
        <pc:spChg chg="mod">
          <ac:chgData name="Leventhal, Brian C - leventbc" userId="3adb2060-2beb-4a7d-9680-0848e8f14df8" providerId="ADAL" clId="{920B4BE5-03AD-472A-90EB-57804FAA13C0}" dt="2023-07-27T12:02:20.155" v="239"/>
          <ac:spMkLst>
            <pc:docMk/>
            <pc:sldMk cId="1190368141" sldId="340"/>
            <ac:spMk id="34" creationId="{82842601-7FCD-9A1D-67DD-B7941D3EB8FE}"/>
          </ac:spMkLst>
        </pc:spChg>
        <pc:spChg chg="mod">
          <ac:chgData name="Leventhal, Brian C - leventbc" userId="3adb2060-2beb-4a7d-9680-0848e8f14df8" providerId="ADAL" clId="{920B4BE5-03AD-472A-90EB-57804FAA13C0}" dt="2023-07-27T12:02:24.772" v="240"/>
          <ac:spMkLst>
            <pc:docMk/>
            <pc:sldMk cId="1190368141" sldId="340"/>
            <ac:spMk id="35" creationId="{03A2FB1B-058D-7603-426A-8ADB67494736}"/>
          </ac:spMkLst>
        </pc:spChg>
        <pc:spChg chg="mod">
          <ac:chgData name="Leventhal, Brian C - leventbc" userId="3adb2060-2beb-4a7d-9680-0848e8f14df8" providerId="ADAL" clId="{920B4BE5-03AD-472A-90EB-57804FAA13C0}" dt="2023-07-27T11:48:32.033" v="4" actId="20577"/>
          <ac:spMkLst>
            <pc:docMk/>
            <pc:sldMk cId="1190368141" sldId="340"/>
            <ac:spMk id="56" creationId="{4A9955C3-8B9E-2E01-DF51-F5E504AD807C}"/>
          </ac:spMkLst>
        </pc:spChg>
      </pc:sldChg>
      <pc:sldChg chg="delSp modSp modAnim">
        <pc:chgData name="Leventhal, Brian C - leventbc" userId="3adb2060-2beb-4a7d-9680-0848e8f14df8" providerId="ADAL" clId="{920B4BE5-03AD-472A-90EB-57804FAA13C0}" dt="2023-07-27T12:04:26.839" v="251" actId="207"/>
        <pc:sldMkLst>
          <pc:docMk/>
          <pc:sldMk cId="3976714218" sldId="341"/>
        </pc:sldMkLst>
        <pc:spChg chg="mod">
          <ac:chgData name="Leventhal, Brian C - leventbc" userId="3adb2060-2beb-4a7d-9680-0848e8f14df8" providerId="ADAL" clId="{920B4BE5-03AD-472A-90EB-57804FAA13C0}" dt="2023-07-27T12:01:00.496" v="196" actId="207"/>
          <ac:spMkLst>
            <pc:docMk/>
            <pc:sldMk cId="3976714218" sldId="341"/>
            <ac:spMk id="12" creationId="{A6EF6B85-C08F-6FD5-2731-1F47BD8DFBD8}"/>
          </ac:spMkLst>
        </pc:spChg>
        <pc:spChg chg="mod">
          <ac:chgData name="Leventhal, Brian C - leventbc" userId="3adb2060-2beb-4a7d-9680-0848e8f14df8" providerId="ADAL" clId="{920B4BE5-03AD-472A-90EB-57804FAA13C0}" dt="2023-07-27T12:03:12.022" v="244" actId="207"/>
          <ac:spMkLst>
            <pc:docMk/>
            <pc:sldMk cId="3976714218" sldId="341"/>
            <ac:spMk id="13" creationId="{6775A7CD-F8DE-2BC8-D2A1-71614FA66194}"/>
          </ac:spMkLst>
        </pc:spChg>
        <pc:spChg chg="mod">
          <ac:chgData name="Leventhal, Brian C - leventbc" userId="3adb2060-2beb-4a7d-9680-0848e8f14df8" providerId="ADAL" clId="{920B4BE5-03AD-472A-90EB-57804FAA13C0}" dt="2023-07-27T12:03:12.022" v="244" actId="207"/>
          <ac:spMkLst>
            <pc:docMk/>
            <pc:sldMk cId="3976714218" sldId="341"/>
            <ac:spMk id="14" creationId="{9CED8E08-2973-203C-1C06-9A9C7FEC5333}"/>
          </ac:spMkLst>
        </pc:spChg>
        <pc:spChg chg="mod">
          <ac:chgData name="Leventhal, Brian C - leventbc" userId="3adb2060-2beb-4a7d-9680-0848e8f14df8" providerId="ADAL" clId="{920B4BE5-03AD-472A-90EB-57804FAA13C0}" dt="2023-07-27T11:52:32.826" v="126" actId="27636"/>
          <ac:spMkLst>
            <pc:docMk/>
            <pc:sldMk cId="3976714218" sldId="341"/>
            <ac:spMk id="16" creationId="{95273187-F5CC-D567-6E28-5C9C6B3803A2}"/>
          </ac:spMkLst>
        </pc:spChg>
        <pc:spChg chg="mod">
          <ac:chgData name="Leventhal, Brian C - leventbc" userId="3adb2060-2beb-4a7d-9680-0848e8f14df8" providerId="ADAL" clId="{920B4BE5-03AD-472A-90EB-57804FAA13C0}" dt="2023-07-27T12:00:42.242" v="191" actId="207"/>
          <ac:spMkLst>
            <pc:docMk/>
            <pc:sldMk cId="3976714218" sldId="341"/>
            <ac:spMk id="18" creationId="{30BA2B27-CD10-BE6C-74BB-D08CA9AAA30D}"/>
          </ac:spMkLst>
        </pc:spChg>
        <pc:spChg chg="mod">
          <ac:chgData name="Leventhal, Brian C - leventbc" userId="3adb2060-2beb-4a7d-9680-0848e8f14df8" providerId="ADAL" clId="{920B4BE5-03AD-472A-90EB-57804FAA13C0}" dt="2023-07-27T12:04:24.817" v="250" actId="207"/>
          <ac:spMkLst>
            <pc:docMk/>
            <pc:sldMk cId="3976714218" sldId="341"/>
            <ac:spMk id="19" creationId="{D089B5A2-50C1-D2DA-BD30-E725A2D323ED}"/>
          </ac:spMkLst>
        </pc:spChg>
        <pc:spChg chg="mod">
          <ac:chgData name="Leventhal, Brian C - leventbc" userId="3adb2060-2beb-4a7d-9680-0848e8f14df8" providerId="ADAL" clId="{920B4BE5-03AD-472A-90EB-57804FAA13C0}" dt="2023-07-27T12:04:26.839" v="251" actId="207"/>
          <ac:spMkLst>
            <pc:docMk/>
            <pc:sldMk cId="3976714218" sldId="341"/>
            <ac:spMk id="20" creationId="{9748C5BF-97B6-92E4-28E9-D51E3A4CFF32}"/>
          </ac:spMkLst>
        </pc:spChg>
        <pc:spChg chg="mod">
          <ac:chgData name="Leventhal, Brian C - leventbc" userId="3adb2060-2beb-4a7d-9680-0848e8f14df8" providerId="ADAL" clId="{920B4BE5-03AD-472A-90EB-57804FAA13C0}" dt="2023-07-27T12:01:50.905" v="207"/>
          <ac:spMkLst>
            <pc:docMk/>
            <pc:sldMk cId="3976714218" sldId="341"/>
            <ac:spMk id="36" creationId="{DE8CA52C-425F-BF73-07F1-8DA1AAA4F721}"/>
          </ac:spMkLst>
        </pc:spChg>
        <pc:spChg chg="mod">
          <ac:chgData name="Leventhal, Brian C - leventbc" userId="3adb2060-2beb-4a7d-9680-0848e8f14df8" providerId="ADAL" clId="{920B4BE5-03AD-472A-90EB-57804FAA13C0}" dt="2023-07-27T12:01:46.024" v="206"/>
          <ac:spMkLst>
            <pc:docMk/>
            <pc:sldMk cId="3976714218" sldId="341"/>
            <ac:spMk id="37" creationId="{5390BB8A-8BB2-0B40-1467-6CDF0E4405A9}"/>
          </ac:spMkLst>
        </pc:spChg>
        <pc:spChg chg="del">
          <ac:chgData name="Leventhal, Brian C - leventbc" userId="3adb2060-2beb-4a7d-9680-0848e8f14df8" providerId="ADAL" clId="{920B4BE5-03AD-472A-90EB-57804FAA13C0}" dt="2023-07-27T12:04:20.450" v="249" actId="478"/>
          <ac:spMkLst>
            <pc:docMk/>
            <pc:sldMk cId="3976714218" sldId="341"/>
            <ac:spMk id="38" creationId="{34C514E7-93E0-4CE1-B058-8A17E1E37447}"/>
          </ac:spMkLst>
        </pc:spChg>
        <pc:spChg chg="del">
          <ac:chgData name="Leventhal, Brian C - leventbc" userId="3adb2060-2beb-4a7d-9680-0848e8f14df8" providerId="ADAL" clId="{920B4BE5-03AD-472A-90EB-57804FAA13C0}" dt="2023-07-27T12:04:18.357" v="248" actId="478"/>
          <ac:spMkLst>
            <pc:docMk/>
            <pc:sldMk cId="3976714218" sldId="341"/>
            <ac:spMk id="39" creationId="{B09A2BDB-C7DC-4729-A624-A56A816D24C6}"/>
          </ac:spMkLst>
        </pc:spChg>
      </pc:sldChg>
      <pc:sldChg chg="modSp">
        <pc:chgData name="Leventhal, Brian C - leventbc" userId="3adb2060-2beb-4a7d-9680-0848e8f14df8" providerId="ADAL" clId="{920B4BE5-03AD-472A-90EB-57804FAA13C0}" dt="2023-07-27T12:03:15.190" v="245" actId="207"/>
        <pc:sldMkLst>
          <pc:docMk/>
          <pc:sldMk cId="3749129617" sldId="342"/>
        </pc:sldMkLst>
        <pc:spChg chg="mod">
          <ac:chgData name="Leventhal, Brian C - leventbc" userId="3adb2060-2beb-4a7d-9680-0848e8f14df8" providerId="ADAL" clId="{920B4BE5-03AD-472A-90EB-57804FAA13C0}" dt="2023-07-27T12:01:03.894" v="197" actId="207"/>
          <ac:spMkLst>
            <pc:docMk/>
            <pc:sldMk cId="3749129617" sldId="342"/>
            <ac:spMk id="12" creationId="{A6EF6B85-C08F-6FD5-2731-1F47BD8DFBD8}"/>
          </ac:spMkLst>
        </pc:spChg>
        <pc:spChg chg="mod">
          <ac:chgData name="Leventhal, Brian C - leventbc" userId="3adb2060-2beb-4a7d-9680-0848e8f14df8" providerId="ADAL" clId="{920B4BE5-03AD-472A-90EB-57804FAA13C0}" dt="2023-07-27T12:03:15.190" v="245" actId="207"/>
          <ac:spMkLst>
            <pc:docMk/>
            <pc:sldMk cId="3749129617" sldId="342"/>
            <ac:spMk id="13" creationId="{6775A7CD-F8DE-2BC8-D2A1-71614FA66194}"/>
          </ac:spMkLst>
        </pc:spChg>
        <pc:spChg chg="mod">
          <ac:chgData name="Leventhal, Brian C - leventbc" userId="3adb2060-2beb-4a7d-9680-0848e8f14df8" providerId="ADAL" clId="{920B4BE5-03AD-472A-90EB-57804FAA13C0}" dt="2023-07-27T12:03:15.190" v="245" actId="207"/>
          <ac:spMkLst>
            <pc:docMk/>
            <pc:sldMk cId="3749129617" sldId="342"/>
            <ac:spMk id="14" creationId="{9CED8E08-2973-203C-1C06-9A9C7FEC5333}"/>
          </ac:spMkLst>
        </pc:spChg>
        <pc:spChg chg="mod">
          <ac:chgData name="Leventhal, Brian C - leventbc" userId="3adb2060-2beb-4a7d-9680-0848e8f14df8" providerId="ADAL" clId="{920B4BE5-03AD-472A-90EB-57804FAA13C0}" dt="2023-07-27T11:53:27.195" v="133"/>
          <ac:spMkLst>
            <pc:docMk/>
            <pc:sldMk cId="3749129617" sldId="342"/>
            <ac:spMk id="16" creationId="{95273187-F5CC-D567-6E28-5C9C6B3803A2}"/>
          </ac:spMkLst>
        </pc:spChg>
        <pc:spChg chg="mod">
          <ac:chgData name="Leventhal, Brian C - leventbc" userId="3adb2060-2beb-4a7d-9680-0848e8f14df8" providerId="ADAL" clId="{920B4BE5-03AD-472A-90EB-57804FAA13C0}" dt="2023-07-27T12:00:38.467" v="190" actId="207"/>
          <ac:spMkLst>
            <pc:docMk/>
            <pc:sldMk cId="3749129617" sldId="342"/>
            <ac:spMk id="18" creationId="{30BA2B27-CD10-BE6C-74BB-D08CA9AAA30D}"/>
          </ac:spMkLst>
        </pc:spChg>
        <pc:spChg chg="mod">
          <ac:chgData name="Leventhal, Brian C - leventbc" userId="3adb2060-2beb-4a7d-9680-0848e8f14df8" providerId="ADAL" clId="{920B4BE5-03AD-472A-90EB-57804FAA13C0}" dt="2023-07-27T12:00:38.467" v="190" actId="207"/>
          <ac:spMkLst>
            <pc:docMk/>
            <pc:sldMk cId="3749129617" sldId="342"/>
            <ac:spMk id="19" creationId="{D089B5A2-50C1-D2DA-BD30-E725A2D323ED}"/>
          </ac:spMkLst>
        </pc:spChg>
        <pc:spChg chg="mod">
          <ac:chgData name="Leventhal, Brian C - leventbc" userId="3adb2060-2beb-4a7d-9680-0848e8f14df8" providerId="ADAL" clId="{920B4BE5-03AD-472A-90EB-57804FAA13C0}" dt="2023-07-27T12:00:38.467" v="190" actId="207"/>
          <ac:spMkLst>
            <pc:docMk/>
            <pc:sldMk cId="3749129617" sldId="342"/>
            <ac:spMk id="20" creationId="{9748C5BF-97B6-92E4-28E9-D51E3A4CFF32}"/>
          </ac:spMkLst>
        </pc:spChg>
        <pc:spChg chg="mod">
          <ac:chgData name="Leventhal, Brian C - leventbc" userId="3adb2060-2beb-4a7d-9680-0848e8f14df8" providerId="ADAL" clId="{920B4BE5-03AD-472A-90EB-57804FAA13C0}" dt="2023-07-27T12:01:39.619" v="205"/>
          <ac:spMkLst>
            <pc:docMk/>
            <pc:sldMk cId="3749129617" sldId="342"/>
            <ac:spMk id="36" creationId="{DE8CA52C-425F-BF73-07F1-8DA1AAA4F721}"/>
          </ac:spMkLst>
        </pc:spChg>
        <pc:spChg chg="mod">
          <ac:chgData name="Leventhal, Brian C - leventbc" userId="3adb2060-2beb-4a7d-9680-0848e8f14df8" providerId="ADAL" clId="{920B4BE5-03AD-472A-90EB-57804FAA13C0}" dt="2023-07-27T12:01:34.744" v="204"/>
          <ac:spMkLst>
            <pc:docMk/>
            <pc:sldMk cId="3749129617" sldId="342"/>
            <ac:spMk id="37" creationId="{5390BB8A-8BB2-0B40-1467-6CDF0E4405A9}"/>
          </ac:spMkLst>
        </pc:spChg>
      </pc:sldChg>
      <pc:sldChg chg="del">
        <pc:chgData name="Leventhal, Brian C - leventbc" userId="3adb2060-2beb-4a7d-9680-0848e8f14df8" providerId="ADAL" clId="{920B4BE5-03AD-472A-90EB-57804FAA13C0}" dt="2023-07-27T12:00:22.846" v="187" actId="2696"/>
        <pc:sldMkLst>
          <pc:docMk/>
          <pc:sldMk cId="2912075801" sldId="343"/>
        </pc:sldMkLst>
      </pc:sldChg>
      <pc:sldChg chg="addSp delSp modSp ord modAnim">
        <pc:chgData name="Leventhal, Brian C - leventbc" userId="3adb2060-2beb-4a7d-9680-0848e8f14df8" providerId="ADAL" clId="{920B4BE5-03AD-472A-90EB-57804FAA13C0}" dt="2023-07-27T12:03:20.375" v="246" actId="207"/>
        <pc:sldMkLst>
          <pc:docMk/>
          <pc:sldMk cId="2704674452" sldId="344"/>
        </pc:sldMkLst>
        <pc:spChg chg="add del mod">
          <ac:chgData name="Leventhal, Brian C - leventbc" userId="3adb2060-2beb-4a7d-9680-0848e8f14df8" providerId="ADAL" clId="{920B4BE5-03AD-472A-90EB-57804FAA13C0}" dt="2023-07-27T11:56:01.016" v="159" actId="478"/>
          <ac:spMkLst>
            <pc:docMk/>
            <pc:sldMk cId="2704674452" sldId="344"/>
            <ac:spMk id="2" creationId="{2F7A5606-3B08-8E70-05D7-F72D77979D7C}"/>
          </ac:spMkLst>
        </pc:spChg>
        <pc:spChg chg="add del mod">
          <ac:chgData name="Leventhal, Brian C - leventbc" userId="3adb2060-2beb-4a7d-9680-0848e8f14df8" providerId="ADAL" clId="{920B4BE5-03AD-472A-90EB-57804FAA13C0}" dt="2023-07-27T11:55:58.785" v="158" actId="478"/>
          <ac:spMkLst>
            <pc:docMk/>
            <pc:sldMk cId="2704674452" sldId="344"/>
            <ac:spMk id="3" creationId="{FCEF6C9F-8463-C18E-E47B-FE87915A7893}"/>
          </ac:spMkLst>
        </pc:spChg>
        <pc:spChg chg="add mod">
          <ac:chgData name="Leventhal, Brian C - leventbc" userId="3adb2060-2beb-4a7d-9680-0848e8f14df8" providerId="ADAL" clId="{920B4BE5-03AD-472A-90EB-57804FAA13C0}" dt="2023-07-27T12:00:02.762" v="184" actId="207"/>
          <ac:spMkLst>
            <pc:docMk/>
            <pc:sldMk cId="2704674452" sldId="344"/>
            <ac:spMk id="6" creationId="{F18AEDD6-B39F-0244-693A-66C1A525BE8D}"/>
          </ac:spMkLst>
        </pc:spChg>
        <pc:spChg chg="add mod">
          <ac:chgData name="Leventhal, Brian C - leventbc" userId="3adb2060-2beb-4a7d-9680-0848e8f14df8" providerId="ADAL" clId="{920B4BE5-03AD-472A-90EB-57804FAA13C0}" dt="2023-07-27T11:59:57.590" v="183" actId="207"/>
          <ac:spMkLst>
            <pc:docMk/>
            <pc:sldMk cId="2704674452" sldId="344"/>
            <ac:spMk id="7" creationId="{99FCCD87-BD25-C4B6-005F-6674D14B6731}"/>
          </ac:spMkLst>
        </pc:spChg>
        <pc:spChg chg="mod">
          <ac:chgData name="Leventhal, Brian C - leventbc" userId="3adb2060-2beb-4a7d-9680-0848e8f14df8" providerId="ADAL" clId="{920B4BE5-03AD-472A-90EB-57804FAA13C0}" dt="2023-07-27T12:01:07.993" v="198" actId="207"/>
          <ac:spMkLst>
            <pc:docMk/>
            <pc:sldMk cId="2704674452" sldId="344"/>
            <ac:spMk id="12" creationId="{1556F217-31DC-266C-8AD2-86EF617193D7}"/>
          </ac:spMkLst>
        </pc:spChg>
        <pc:spChg chg="mod">
          <ac:chgData name="Leventhal, Brian C - leventbc" userId="3adb2060-2beb-4a7d-9680-0848e8f14df8" providerId="ADAL" clId="{920B4BE5-03AD-472A-90EB-57804FAA13C0}" dt="2023-07-27T12:03:20.375" v="246" actId="207"/>
          <ac:spMkLst>
            <pc:docMk/>
            <pc:sldMk cId="2704674452" sldId="344"/>
            <ac:spMk id="13" creationId="{FC0D4079-7861-3920-1D3B-4822C90EE883}"/>
          </ac:spMkLst>
        </pc:spChg>
        <pc:spChg chg="del">
          <ac:chgData name="Leventhal, Brian C - leventbc" userId="3adb2060-2beb-4a7d-9680-0848e8f14df8" providerId="ADAL" clId="{920B4BE5-03AD-472A-90EB-57804FAA13C0}" dt="2023-07-27T11:55:55.527" v="157" actId="478"/>
          <ac:spMkLst>
            <pc:docMk/>
            <pc:sldMk cId="2704674452" sldId="344"/>
            <ac:spMk id="14" creationId="{AE883483-0E17-02B9-98C1-645AF1AA5B19}"/>
          </ac:spMkLst>
        </pc:spChg>
        <pc:spChg chg="mod">
          <ac:chgData name="Leventhal, Brian C - leventbc" userId="3adb2060-2beb-4a7d-9680-0848e8f14df8" providerId="ADAL" clId="{920B4BE5-03AD-472A-90EB-57804FAA13C0}" dt="2023-07-27T11:55:26.676" v="148" actId="27636"/>
          <ac:spMkLst>
            <pc:docMk/>
            <pc:sldMk cId="2704674452" sldId="344"/>
            <ac:spMk id="16" creationId="{163FFC9A-4A64-28A7-44E1-149FC9964B95}"/>
          </ac:spMkLst>
        </pc:spChg>
        <pc:spChg chg="mod">
          <ac:chgData name="Leventhal, Brian C - leventbc" userId="3adb2060-2beb-4a7d-9680-0848e8f14df8" providerId="ADAL" clId="{920B4BE5-03AD-472A-90EB-57804FAA13C0}" dt="2023-07-27T12:00:33.964" v="189" actId="207"/>
          <ac:spMkLst>
            <pc:docMk/>
            <pc:sldMk cId="2704674452" sldId="344"/>
            <ac:spMk id="18" creationId="{D527B368-7E5C-E427-325A-5A431338A6E7}"/>
          </ac:spMkLst>
        </pc:spChg>
        <pc:spChg chg="mod">
          <ac:chgData name="Leventhal, Brian C - leventbc" userId="3adb2060-2beb-4a7d-9680-0848e8f14df8" providerId="ADAL" clId="{920B4BE5-03AD-472A-90EB-57804FAA13C0}" dt="2023-07-27T12:00:33.964" v="189" actId="207"/>
          <ac:spMkLst>
            <pc:docMk/>
            <pc:sldMk cId="2704674452" sldId="344"/>
            <ac:spMk id="19" creationId="{06956135-6FCA-E243-F6EB-DB0767624A4D}"/>
          </ac:spMkLst>
        </pc:spChg>
        <pc:spChg chg="del">
          <ac:chgData name="Leventhal, Brian C - leventbc" userId="3adb2060-2beb-4a7d-9680-0848e8f14df8" providerId="ADAL" clId="{920B4BE5-03AD-472A-90EB-57804FAA13C0}" dt="2023-07-27T11:55:55.527" v="157" actId="478"/>
          <ac:spMkLst>
            <pc:docMk/>
            <pc:sldMk cId="2704674452" sldId="344"/>
            <ac:spMk id="20" creationId="{6B363359-8A6E-8B3B-66F2-EE7AED0115BB}"/>
          </ac:spMkLst>
        </pc:spChg>
        <pc:spChg chg="mod">
          <ac:chgData name="Leventhal, Brian C - leventbc" userId="3adb2060-2beb-4a7d-9680-0848e8f14df8" providerId="ADAL" clId="{920B4BE5-03AD-472A-90EB-57804FAA13C0}" dt="2023-07-27T11:56:08.162" v="161" actId="1076"/>
          <ac:spMkLst>
            <pc:docMk/>
            <pc:sldMk cId="2704674452" sldId="344"/>
            <ac:spMk id="24" creationId="{76F6FE6A-AFC7-98C8-E30D-7AB720C18050}"/>
          </ac:spMkLst>
        </pc:spChg>
        <pc:spChg chg="mod">
          <ac:chgData name="Leventhal, Brian C - leventbc" userId="3adb2060-2beb-4a7d-9680-0848e8f14df8" providerId="ADAL" clId="{920B4BE5-03AD-472A-90EB-57804FAA13C0}" dt="2023-07-27T11:56:08.162" v="161" actId="1076"/>
          <ac:spMkLst>
            <pc:docMk/>
            <pc:sldMk cId="2704674452" sldId="344"/>
            <ac:spMk id="25" creationId="{426169D3-CA87-903E-2240-C61F5D3AFDFE}"/>
          </ac:spMkLst>
        </pc:spChg>
        <pc:spChg chg="del">
          <ac:chgData name="Leventhal, Brian C - leventbc" userId="3adb2060-2beb-4a7d-9680-0848e8f14df8" providerId="ADAL" clId="{920B4BE5-03AD-472A-90EB-57804FAA13C0}" dt="2023-07-27T11:55:55.527" v="157" actId="478"/>
          <ac:spMkLst>
            <pc:docMk/>
            <pc:sldMk cId="2704674452" sldId="344"/>
            <ac:spMk id="26" creationId="{5BF8D094-9FF4-5FB4-DA27-7862B71FF887}"/>
          </ac:spMkLst>
        </pc:spChg>
        <pc:spChg chg="mod">
          <ac:chgData name="Leventhal, Brian C - leventbc" userId="3adb2060-2beb-4a7d-9680-0848e8f14df8" providerId="ADAL" clId="{920B4BE5-03AD-472A-90EB-57804FAA13C0}" dt="2023-07-27T11:56:08.162" v="161" actId="1076"/>
          <ac:spMkLst>
            <pc:docMk/>
            <pc:sldMk cId="2704674452" sldId="344"/>
            <ac:spMk id="28" creationId="{B74BD833-9A92-C07D-1106-299B5D802975}"/>
          </ac:spMkLst>
        </pc:spChg>
        <pc:spChg chg="del">
          <ac:chgData name="Leventhal, Brian C - leventbc" userId="3adb2060-2beb-4a7d-9680-0848e8f14df8" providerId="ADAL" clId="{920B4BE5-03AD-472A-90EB-57804FAA13C0}" dt="2023-07-27T11:56:02.305" v="160" actId="478"/>
          <ac:spMkLst>
            <pc:docMk/>
            <pc:sldMk cId="2704674452" sldId="344"/>
            <ac:spMk id="29" creationId="{956FD871-10BB-929B-3D4F-0278823CE03B}"/>
          </ac:spMkLst>
        </pc:spChg>
        <pc:spChg chg="mod">
          <ac:chgData name="Leventhal, Brian C - leventbc" userId="3adb2060-2beb-4a7d-9680-0848e8f14df8" providerId="ADAL" clId="{920B4BE5-03AD-472A-90EB-57804FAA13C0}" dt="2023-07-27T12:01:29.193" v="203"/>
          <ac:spMkLst>
            <pc:docMk/>
            <pc:sldMk cId="2704674452" sldId="344"/>
            <ac:spMk id="34" creationId="{82842601-7FCD-9A1D-67DD-B7941D3EB8FE}"/>
          </ac:spMkLst>
        </pc:spChg>
        <pc:spChg chg="mod">
          <ac:chgData name="Leventhal, Brian C - leventbc" userId="3adb2060-2beb-4a7d-9680-0848e8f14df8" providerId="ADAL" clId="{920B4BE5-03AD-472A-90EB-57804FAA13C0}" dt="2023-07-27T12:01:22.297" v="202"/>
          <ac:spMkLst>
            <pc:docMk/>
            <pc:sldMk cId="2704674452" sldId="344"/>
            <ac:spMk id="35" creationId="{03A2FB1B-058D-7603-426A-8ADB67494736}"/>
          </ac:spMkLst>
        </pc:spChg>
        <pc:spChg chg="mod">
          <ac:chgData name="Leventhal, Brian C - leventbc" userId="3adb2060-2beb-4a7d-9680-0848e8f14df8" providerId="ADAL" clId="{920B4BE5-03AD-472A-90EB-57804FAA13C0}" dt="2023-07-27T11:54:42.556" v="146" actId="20577"/>
          <ac:spMkLst>
            <pc:docMk/>
            <pc:sldMk cId="2704674452" sldId="344"/>
            <ac:spMk id="56" creationId="{4A9955C3-8B9E-2E01-DF51-F5E504AD807C}"/>
          </ac:spMkLst>
        </pc:spChg>
        <pc:picChg chg="add mod">
          <ac:chgData name="Leventhal, Brian C - leventbc" userId="3adb2060-2beb-4a7d-9680-0848e8f14df8" providerId="ADAL" clId="{920B4BE5-03AD-472A-90EB-57804FAA13C0}" dt="2023-07-27T12:00:07.214" v="185" actId="1076"/>
          <ac:picMkLst>
            <pc:docMk/>
            <pc:sldMk cId="2704674452" sldId="344"/>
            <ac:picMk id="4" creationId="{81182242-FBE3-95CB-C3FF-2EA4CD721F94}"/>
          </ac:picMkLst>
        </pc:picChg>
        <pc:picChg chg="add mod">
          <ac:chgData name="Leventhal, Brian C - leventbc" userId="3adb2060-2beb-4a7d-9680-0848e8f14df8" providerId="ADAL" clId="{920B4BE5-03AD-472A-90EB-57804FAA13C0}" dt="2023-07-27T12:00:08.166" v="186" actId="1076"/>
          <ac:picMkLst>
            <pc:docMk/>
            <pc:sldMk cId="2704674452" sldId="344"/>
            <ac:picMk id="5" creationId="{4163B8C6-6B73-957F-0049-1F56771160B5}"/>
          </ac:picMkLst>
        </pc:picChg>
        <pc:picChg chg="mod">
          <ac:chgData name="Leventhal, Brian C - leventbc" userId="3adb2060-2beb-4a7d-9680-0848e8f14df8" providerId="ADAL" clId="{920B4BE5-03AD-472A-90EB-57804FAA13C0}" dt="2023-07-27T11:56:08.162" v="161" actId="1076"/>
          <ac:picMkLst>
            <pc:docMk/>
            <pc:sldMk cId="2704674452" sldId="344"/>
            <ac:picMk id="31" creationId="{ACA89CF5-1B2B-FFD5-D575-4E5F25622330}"/>
          </ac:picMkLst>
        </pc:picChg>
        <pc:picChg chg="del">
          <ac:chgData name="Leventhal, Brian C - leventbc" userId="3adb2060-2beb-4a7d-9680-0848e8f14df8" providerId="ADAL" clId="{920B4BE5-03AD-472A-90EB-57804FAA13C0}" dt="2023-07-27T11:56:09.441" v="162" actId="478"/>
          <ac:picMkLst>
            <pc:docMk/>
            <pc:sldMk cId="2704674452" sldId="344"/>
            <ac:picMk id="36" creationId="{61939582-A875-43A8-B47E-784AC4259E28}"/>
          </ac:picMkLst>
        </pc:picChg>
      </pc:sldChg>
      <pc:sldChg chg="del">
        <pc:chgData name="Leventhal, Brian C - leventbc" userId="3adb2060-2beb-4a7d-9680-0848e8f14df8" providerId="ADAL" clId="{920B4BE5-03AD-472A-90EB-57804FAA13C0}" dt="2023-07-27T12:00:22.996" v="188" actId="2696"/>
        <pc:sldMkLst>
          <pc:docMk/>
          <pc:sldMk cId="3842010605" sldId="345"/>
        </pc:sldMkLst>
      </pc:sld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2:09:18.312" v="118" actId="478"/>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delSp modSp mod delAnim">
        <pc:chgData name="Leventhal, Brian C - leventbc" userId="3adb2060-2beb-4a7d-9680-0848e8f14df8" providerId="ADAL" clId="{F1487AA8-04F9-4333-8CF1-170D28BFEF39}" dt="2022-10-19T12:09:18.312" v="118" actId="478"/>
        <pc:sldMkLst>
          <pc:docMk/>
          <pc:sldMk cId="1967798868" sldId="338"/>
        </pc:sldMkLst>
        <pc:spChg chg="mod">
          <ac:chgData name="Leventhal, Brian C - leventbc" userId="3adb2060-2beb-4a7d-9680-0848e8f14df8" providerId="ADAL" clId="{F1487AA8-04F9-4333-8CF1-170D28BFEF39}" dt="2022-10-19T12:09:15.652" v="117" actId="6549"/>
          <ac:spMkLst>
            <pc:docMk/>
            <pc:sldMk cId="1967798868" sldId="338"/>
            <ac:spMk id="3" creationId="{07149D18-8AAB-CEBE-1B50-BAC385E67F0A}"/>
          </ac:spMkLst>
        </pc:spChg>
        <pc:picChg chg="del">
          <ac:chgData name="Leventhal, Brian C - leventbc" userId="3adb2060-2beb-4a7d-9680-0848e8f14df8" providerId="ADAL" clId="{F1487AA8-04F9-4333-8CF1-170D28BFEF39}" dt="2022-10-19T12:09:18.312" v="118" actId="478"/>
          <ac:picMkLst>
            <pc:docMk/>
            <pc:sldMk cId="1967798868" sldId="338"/>
            <ac:picMk id="4" creationId="{3607A7C0-746C-70AE-33F7-5D329664DABC}"/>
          </ac:picMkLst>
        </pc:pic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docChgLst>
    <pc:chgData name="Leventhal, Brian C - leventbc" userId="3adb2060-2beb-4a7d-9680-0848e8f14df8" providerId="ADAL" clId="{F80638B2-884B-401B-B339-6366AE884AAD}"/>
    <pc:docChg chg="undo custSel modSld">
      <pc:chgData name="Leventhal, Brian C - leventbc" userId="3adb2060-2beb-4a7d-9680-0848e8f14df8" providerId="ADAL" clId="{F80638B2-884B-401B-B339-6366AE884AAD}" dt="2022-11-20T14:55:40.690" v="125" actId="20577"/>
      <pc:docMkLst>
        <pc:docMk/>
      </pc:docMkLst>
      <pc:sldChg chg="modSp mod">
        <pc:chgData name="Leventhal, Brian C - leventbc" userId="3adb2060-2beb-4a7d-9680-0848e8f14df8" providerId="ADAL" clId="{F80638B2-884B-401B-B339-6366AE884AAD}" dt="2022-11-20T13:20:12.758" v="61" actId="1076"/>
        <pc:sldMkLst>
          <pc:docMk/>
          <pc:sldMk cId="2322221250" sldId="275"/>
        </pc:sldMkLst>
        <pc:spChg chg="mod">
          <ac:chgData name="Leventhal, Brian C - leventbc" userId="3adb2060-2beb-4a7d-9680-0848e8f14df8" providerId="ADAL" clId="{F80638B2-884B-401B-B339-6366AE884AAD}" dt="2022-11-20T13:19:19.068" v="50"/>
          <ac:spMkLst>
            <pc:docMk/>
            <pc:sldMk cId="2322221250" sldId="275"/>
            <ac:spMk id="21" creationId="{ECC56A54-1E75-4586-B522-903F3B920BB5}"/>
          </ac:spMkLst>
        </pc:spChg>
        <pc:spChg chg="mod">
          <ac:chgData name="Leventhal, Brian C - leventbc" userId="3adb2060-2beb-4a7d-9680-0848e8f14df8" providerId="ADAL" clId="{F80638B2-884B-401B-B339-6366AE884AAD}" dt="2022-11-20T13:19:28.128" v="52" actId="1076"/>
          <ac:spMkLst>
            <pc:docMk/>
            <pc:sldMk cId="2322221250" sldId="275"/>
            <ac:spMk id="24" creationId="{2C685A67-02B5-4FAD-A067-72EF7E4454E9}"/>
          </ac:spMkLst>
        </pc:spChg>
        <pc:spChg chg="mod">
          <ac:chgData name="Leventhal, Brian C - leventbc" userId="3adb2060-2beb-4a7d-9680-0848e8f14df8" providerId="ADAL" clId="{F80638B2-884B-401B-B339-6366AE884AAD}" dt="2022-11-20T13:18:42.372" v="42" actId="14100"/>
          <ac:spMkLst>
            <pc:docMk/>
            <pc:sldMk cId="2322221250" sldId="275"/>
            <ac:spMk id="30" creationId="{856B8AB2-93E8-4651-A912-379DE4945731}"/>
          </ac:spMkLst>
        </pc:spChg>
        <pc:spChg chg="mod">
          <ac:chgData name="Leventhal, Brian C - leventbc" userId="3adb2060-2beb-4a7d-9680-0848e8f14df8" providerId="ADAL" clId="{F80638B2-884B-401B-B339-6366AE884AAD}" dt="2022-11-20T13:19:39.683" v="54"/>
          <ac:spMkLst>
            <pc:docMk/>
            <pc:sldMk cId="2322221250" sldId="275"/>
            <ac:spMk id="34" creationId="{161D360A-ACBF-42DC-A75E-92D68F448FA2}"/>
          </ac:spMkLst>
        </pc:spChg>
        <pc:spChg chg="mod">
          <ac:chgData name="Leventhal, Brian C - leventbc" userId="3adb2060-2beb-4a7d-9680-0848e8f14df8" providerId="ADAL" clId="{F80638B2-884B-401B-B339-6366AE884AAD}" dt="2022-11-20T13:18:46.329" v="43" actId="1076"/>
          <ac:spMkLst>
            <pc:docMk/>
            <pc:sldMk cId="2322221250" sldId="275"/>
            <ac:spMk id="37" creationId="{E212F742-7841-497D-BA9C-22CBB64AA7A2}"/>
          </ac:spMkLst>
        </pc:spChg>
        <pc:spChg chg="mod">
          <ac:chgData name="Leventhal, Brian C - leventbc" userId="3adb2060-2beb-4a7d-9680-0848e8f14df8" providerId="ADAL" clId="{F80638B2-884B-401B-B339-6366AE884AAD}" dt="2022-11-20T13:18:57.494" v="46"/>
          <ac:spMkLst>
            <pc:docMk/>
            <pc:sldMk cId="2322221250" sldId="275"/>
            <ac:spMk id="38" creationId="{96A919B4-423A-4A76-BB1F-7D95177BD4A4}"/>
          </ac:spMkLst>
        </pc:spChg>
        <pc:spChg chg="mod">
          <ac:chgData name="Leventhal, Brian C - leventbc" userId="3adb2060-2beb-4a7d-9680-0848e8f14df8" providerId="ADAL" clId="{F80638B2-884B-401B-B339-6366AE884AAD}" dt="2022-11-20T13:19:51.057" v="57" actId="1076"/>
          <ac:spMkLst>
            <pc:docMk/>
            <pc:sldMk cId="2322221250" sldId="275"/>
            <ac:spMk id="41" creationId="{D54A8CFB-368A-409E-8E36-9FE08EDD2C61}"/>
          </ac:spMkLst>
        </pc:spChg>
        <pc:spChg chg="mod">
          <ac:chgData name="Leventhal, Brian C - leventbc" userId="3adb2060-2beb-4a7d-9680-0848e8f14df8" providerId="ADAL" clId="{F80638B2-884B-401B-B339-6366AE884AAD}" dt="2022-11-20T13:19:57.847" v="59"/>
          <ac:spMkLst>
            <pc:docMk/>
            <pc:sldMk cId="2322221250" sldId="275"/>
            <ac:spMk id="44" creationId="{58EC63F8-1706-2AC2-F807-4D17825C46A7}"/>
          </ac:spMkLst>
        </pc:spChg>
        <pc:spChg chg="mod">
          <ac:chgData name="Leventhal, Brian C - leventbc" userId="3adb2060-2beb-4a7d-9680-0848e8f14df8" providerId="ADAL" clId="{F80638B2-884B-401B-B339-6366AE884AAD}" dt="2022-11-20T13:19:11.990" v="48" actId="1076"/>
          <ac:spMkLst>
            <pc:docMk/>
            <pc:sldMk cId="2322221250" sldId="275"/>
            <ac:spMk id="47" creationId="{BF418CE6-E919-4233-B06B-AC43D5E7EEA1}"/>
          </ac:spMkLst>
        </pc:spChg>
        <pc:spChg chg="mod">
          <ac:chgData name="Leventhal, Brian C - leventbc" userId="3adb2060-2beb-4a7d-9680-0848e8f14df8" providerId="ADAL" clId="{F80638B2-884B-401B-B339-6366AE884AAD}" dt="2022-11-20T13:20:12.758" v="61" actId="1076"/>
          <ac:spMkLst>
            <pc:docMk/>
            <pc:sldMk cId="2322221250" sldId="275"/>
            <ac:spMk id="52" creationId="{08016A90-AC8F-C13E-B551-9F9EC76381D3}"/>
          </ac:spMkLst>
        </pc:spChg>
      </pc:sldChg>
      <pc:sldChg chg="addSp delSp modSp mod">
        <pc:chgData name="Leventhal, Brian C - leventbc" userId="3adb2060-2beb-4a7d-9680-0848e8f14df8" providerId="ADAL" clId="{F80638B2-884B-401B-B339-6366AE884AAD}" dt="2022-11-20T14:54:26.412" v="123" actId="1076"/>
        <pc:sldMkLst>
          <pc:docMk/>
          <pc:sldMk cId="2409825818" sldId="276"/>
        </pc:sldMkLst>
        <pc:spChg chg="add del mod">
          <ac:chgData name="Leventhal, Brian C - leventbc" userId="3adb2060-2beb-4a7d-9680-0848e8f14df8" providerId="ADAL" clId="{F80638B2-884B-401B-B339-6366AE884AAD}" dt="2022-11-20T13:16:21.470" v="7" actId="20577"/>
          <ac:spMkLst>
            <pc:docMk/>
            <pc:sldMk cId="2409825818" sldId="276"/>
            <ac:spMk id="2" creationId="{9CB2D924-EE92-D92F-1D41-1E8857467B9E}"/>
          </ac:spMkLst>
        </pc:spChg>
        <pc:spChg chg="mod">
          <ac:chgData name="Leventhal, Brian C - leventbc" userId="3adb2060-2beb-4a7d-9680-0848e8f14df8" providerId="ADAL" clId="{F80638B2-884B-401B-B339-6366AE884AAD}" dt="2022-11-20T13:16:56.988" v="11"/>
          <ac:spMkLst>
            <pc:docMk/>
            <pc:sldMk cId="2409825818" sldId="276"/>
            <ac:spMk id="25" creationId="{C7D1DCEF-DC27-44B1-93BD-0964D82E7504}"/>
          </ac:spMkLst>
        </pc:spChg>
        <pc:spChg chg="mod">
          <ac:chgData name="Leventhal, Brian C - leventbc" userId="3adb2060-2beb-4a7d-9680-0848e8f14df8" providerId="ADAL" clId="{F80638B2-884B-401B-B339-6366AE884AAD}" dt="2022-11-20T13:15:54.243" v="1"/>
          <ac:spMkLst>
            <pc:docMk/>
            <pc:sldMk cId="2409825818" sldId="276"/>
            <ac:spMk id="30" creationId="{856B8AB2-93E8-4651-A912-379DE4945731}"/>
          </ac:spMkLst>
        </pc:spChg>
        <pc:spChg chg="mod">
          <ac:chgData name="Leventhal, Brian C - leventbc" userId="3adb2060-2beb-4a7d-9680-0848e8f14df8" providerId="ADAL" clId="{F80638B2-884B-401B-B339-6366AE884AAD}" dt="2022-11-20T13:15:54.243" v="1"/>
          <ac:spMkLst>
            <pc:docMk/>
            <pc:sldMk cId="2409825818" sldId="276"/>
            <ac:spMk id="31" creationId="{AD0B19EE-DA59-4741-983F-61243645B3F4}"/>
          </ac:spMkLst>
        </pc:spChg>
        <pc:spChg chg="mod">
          <ac:chgData name="Leventhal, Brian C - leventbc" userId="3adb2060-2beb-4a7d-9680-0848e8f14df8" providerId="ADAL" clId="{F80638B2-884B-401B-B339-6366AE884AAD}" dt="2022-11-20T14:54:24.107" v="122" actId="1076"/>
          <ac:spMkLst>
            <pc:docMk/>
            <pc:sldMk cId="2409825818" sldId="276"/>
            <ac:spMk id="35" creationId="{F7C2CEA5-EC33-4944-8FFC-D6FACEA41C48}"/>
          </ac:spMkLst>
        </pc:spChg>
        <pc:spChg chg="mod">
          <ac:chgData name="Leventhal, Brian C - leventbc" userId="3adb2060-2beb-4a7d-9680-0848e8f14df8" providerId="ADAL" clId="{F80638B2-884B-401B-B339-6366AE884AAD}" dt="2022-11-20T13:15:54.243" v="1"/>
          <ac:spMkLst>
            <pc:docMk/>
            <pc:sldMk cId="2409825818" sldId="276"/>
            <ac:spMk id="37" creationId="{E212F742-7841-497D-BA9C-22CBB64AA7A2}"/>
          </ac:spMkLst>
        </pc:spChg>
        <pc:spChg chg="mod">
          <ac:chgData name="Leventhal, Brian C - leventbc" userId="3adb2060-2beb-4a7d-9680-0848e8f14df8" providerId="ADAL" clId="{F80638B2-884B-401B-B339-6366AE884AAD}" dt="2022-11-20T13:39:27.131" v="118" actId="2711"/>
          <ac:spMkLst>
            <pc:docMk/>
            <pc:sldMk cId="2409825818" sldId="276"/>
            <ac:spMk id="39" creationId="{D9DCBEA4-F405-49E1-9701-0B6E48097856}"/>
          </ac:spMkLst>
        </pc:spChg>
        <pc:spChg chg="mod">
          <ac:chgData name="Leventhal, Brian C - leventbc" userId="3adb2060-2beb-4a7d-9680-0848e8f14df8" providerId="ADAL" clId="{F80638B2-884B-401B-B339-6366AE884AAD}" dt="2022-11-20T13:17:43.733" v="28"/>
          <ac:spMkLst>
            <pc:docMk/>
            <pc:sldMk cId="2409825818" sldId="276"/>
            <ac:spMk id="40" creationId="{80E2787B-E170-46D6-97E4-B7AC2D4C53CC}"/>
          </ac:spMkLst>
        </pc:spChg>
        <pc:spChg chg="mod">
          <ac:chgData name="Leventhal, Brian C - leventbc" userId="3adb2060-2beb-4a7d-9680-0848e8f14df8" providerId="ADAL" clId="{F80638B2-884B-401B-B339-6366AE884AAD}" dt="2022-11-20T13:17:21.842" v="20" actId="1076"/>
          <ac:spMkLst>
            <pc:docMk/>
            <pc:sldMk cId="2409825818" sldId="276"/>
            <ac:spMk id="41" creationId="{D54A8CFB-368A-409E-8E36-9FE08EDD2C61}"/>
          </ac:spMkLst>
        </pc:spChg>
        <pc:spChg chg="mod">
          <ac:chgData name="Leventhal, Brian C - leventbc" userId="3adb2060-2beb-4a7d-9680-0848e8f14df8" providerId="ADAL" clId="{F80638B2-884B-401B-B339-6366AE884AAD}" dt="2022-11-20T13:17:18.490" v="18" actId="20577"/>
          <ac:spMkLst>
            <pc:docMk/>
            <pc:sldMk cId="2409825818" sldId="276"/>
            <ac:spMk id="43" creationId="{69771B9C-1C75-46C3-888F-7D981A68D0C7}"/>
          </ac:spMkLst>
        </pc:spChg>
        <pc:spChg chg="mod">
          <ac:chgData name="Leventhal, Brian C - leventbc" userId="3adb2060-2beb-4a7d-9680-0848e8f14df8" providerId="ADAL" clId="{F80638B2-884B-401B-B339-6366AE884AAD}" dt="2022-11-20T13:18:03.589" v="33"/>
          <ac:spMkLst>
            <pc:docMk/>
            <pc:sldMk cId="2409825818" sldId="276"/>
            <ac:spMk id="44" creationId="{58EC63F8-1706-2AC2-F807-4D17825C46A7}"/>
          </ac:spMkLst>
        </pc:spChg>
        <pc:spChg chg="mod">
          <ac:chgData name="Leventhal, Brian C - leventbc" userId="3adb2060-2beb-4a7d-9680-0848e8f14df8" providerId="ADAL" clId="{F80638B2-884B-401B-B339-6366AE884AAD}" dt="2022-11-20T13:18:03.589" v="33"/>
          <ac:spMkLst>
            <pc:docMk/>
            <pc:sldMk cId="2409825818" sldId="276"/>
            <ac:spMk id="46" creationId="{9E47718D-69E7-FE61-563F-D2151096004D}"/>
          </ac:spMkLst>
        </pc:spChg>
        <pc:spChg chg="mod">
          <ac:chgData name="Leventhal, Brian C - leventbc" userId="3adb2060-2beb-4a7d-9680-0848e8f14df8" providerId="ADAL" clId="{F80638B2-884B-401B-B339-6366AE884AAD}" dt="2022-11-20T13:17:31.693" v="25" actId="1076"/>
          <ac:spMkLst>
            <pc:docMk/>
            <pc:sldMk cId="2409825818" sldId="276"/>
            <ac:spMk id="47" creationId="{BF418CE6-E919-4233-B06B-AC43D5E7EEA1}"/>
          </ac:spMkLst>
        </pc:spChg>
        <pc:spChg chg="mod">
          <ac:chgData name="Leventhal, Brian C - leventbc" userId="3adb2060-2beb-4a7d-9680-0848e8f14df8" providerId="ADAL" clId="{F80638B2-884B-401B-B339-6366AE884AAD}" dt="2022-11-20T13:17:49.683" v="29"/>
          <ac:spMkLst>
            <pc:docMk/>
            <pc:sldMk cId="2409825818" sldId="276"/>
            <ac:spMk id="48" creationId="{8729A9BD-7973-4549-A1BC-40613FE76521}"/>
          </ac:spMkLst>
        </pc:spChg>
        <pc:spChg chg="mod">
          <ac:chgData name="Leventhal, Brian C - leventbc" userId="3adb2060-2beb-4a7d-9680-0848e8f14df8" providerId="ADAL" clId="{F80638B2-884B-401B-B339-6366AE884AAD}" dt="2022-11-20T13:18:18.838" v="37" actId="1076"/>
          <ac:spMkLst>
            <pc:docMk/>
            <pc:sldMk cId="2409825818" sldId="276"/>
            <ac:spMk id="53" creationId="{AE056908-0027-2E23-2597-92AF0EB1E1CC}"/>
          </ac:spMkLst>
        </pc:spChg>
        <pc:grpChg chg="mod">
          <ac:chgData name="Leventhal, Brian C - leventbc" userId="3adb2060-2beb-4a7d-9680-0848e8f14df8" providerId="ADAL" clId="{F80638B2-884B-401B-B339-6366AE884AAD}" dt="2022-11-20T13:40:00.189" v="120" actId="1076"/>
          <ac:grpSpMkLst>
            <pc:docMk/>
            <pc:sldMk cId="2409825818" sldId="276"/>
            <ac:grpSpMk id="23" creationId="{1F27A348-AE73-4759-A176-DA02C2101BCC}"/>
          </ac:grpSpMkLst>
        </pc:grpChg>
        <pc:grpChg chg="mod">
          <ac:chgData name="Leventhal, Brian C - leventbc" userId="3adb2060-2beb-4a7d-9680-0848e8f14df8" providerId="ADAL" clId="{F80638B2-884B-401B-B339-6366AE884AAD}" dt="2022-11-20T14:54:26.412" v="123" actId="1076"/>
          <ac:grpSpMkLst>
            <pc:docMk/>
            <pc:sldMk cId="2409825818" sldId="276"/>
            <ac:grpSpMk id="29" creationId="{937AB92C-56A0-4DAE-A0B4-19DA1F80DCB3}"/>
          </ac:grpSpMkLst>
        </pc:grpChg>
        <pc:grpChg chg="mod">
          <ac:chgData name="Leventhal, Brian C - leventbc" userId="3adb2060-2beb-4a7d-9680-0848e8f14df8" providerId="ADAL" clId="{F80638B2-884B-401B-B339-6366AE884AAD}" dt="2022-11-20T13:18:03.589" v="33"/>
          <ac:grpSpMkLst>
            <pc:docMk/>
            <pc:sldMk cId="2409825818" sldId="276"/>
            <ac:grpSpMk id="42" creationId="{991D023F-28E6-6C1B-CF0C-9C3B73BD899A}"/>
          </ac:grpSpMkLst>
        </pc:grpChg>
        <pc:grpChg chg="mod">
          <ac:chgData name="Leventhal, Brian C - leventbc" userId="3adb2060-2beb-4a7d-9680-0848e8f14df8" providerId="ADAL" clId="{F80638B2-884B-401B-B339-6366AE884AAD}" dt="2022-11-20T13:17:56.841" v="30" actId="1076"/>
          <ac:grpSpMkLst>
            <pc:docMk/>
            <pc:sldMk cId="2409825818" sldId="276"/>
            <ac:grpSpMk id="45" creationId="{DB2EEDD4-EF64-41F2-A575-A4724FFB364F}"/>
          </ac:grpSpMkLst>
        </pc:grpChg>
        <pc:grpChg chg="mod">
          <ac:chgData name="Leventhal, Brian C - leventbc" userId="3adb2060-2beb-4a7d-9680-0848e8f14df8" providerId="ADAL" clId="{F80638B2-884B-401B-B339-6366AE884AAD}" dt="2022-11-20T13:18:16.579" v="36" actId="1076"/>
          <ac:grpSpMkLst>
            <pc:docMk/>
            <pc:sldMk cId="2409825818" sldId="276"/>
            <ac:grpSpMk id="49" creationId="{124D706F-B23C-78B1-661D-9853BA78A6BF}"/>
          </ac:grpSpMkLst>
        </pc:grpChg>
        <pc:grpChg chg="mod">
          <ac:chgData name="Leventhal, Brian C - leventbc" userId="3adb2060-2beb-4a7d-9680-0848e8f14df8" providerId="ADAL" clId="{F80638B2-884B-401B-B339-6366AE884AAD}" dt="2022-11-20T13:15:54.243" v="1"/>
          <ac:grpSpMkLst>
            <pc:docMk/>
            <pc:sldMk cId="2409825818" sldId="276"/>
            <ac:grpSpMk id="50" creationId="{668DB86D-2A6B-4174-93BD-2E026200D7CA}"/>
          </ac:grpSpMkLst>
        </pc:grpChg>
      </pc:sldChg>
      <pc:sldChg chg="modSp mod">
        <pc:chgData name="Leventhal, Brian C - leventbc" userId="3adb2060-2beb-4a7d-9680-0848e8f14df8" providerId="ADAL" clId="{F80638B2-884B-401B-B339-6366AE884AAD}" dt="2022-11-20T13:21:42.238" v="91" actId="1076"/>
        <pc:sldMkLst>
          <pc:docMk/>
          <pc:sldMk cId="4153757410" sldId="277"/>
        </pc:sldMkLst>
        <pc:spChg chg="mod">
          <ac:chgData name="Leventhal, Brian C - leventbc" userId="3adb2060-2beb-4a7d-9680-0848e8f14df8" providerId="ADAL" clId="{F80638B2-884B-401B-B339-6366AE884AAD}" dt="2022-11-20T13:20:53.899" v="74" actId="20577"/>
          <ac:spMkLst>
            <pc:docMk/>
            <pc:sldMk cId="4153757410" sldId="277"/>
            <ac:spMk id="21" creationId="{ECC56A54-1E75-4586-B522-903F3B920BB5}"/>
          </ac:spMkLst>
        </pc:spChg>
        <pc:spChg chg="mod">
          <ac:chgData name="Leventhal, Brian C - leventbc" userId="3adb2060-2beb-4a7d-9680-0848e8f14df8" providerId="ADAL" clId="{F80638B2-884B-401B-B339-6366AE884AAD}" dt="2022-11-20T13:21:05.529" v="77" actId="1076"/>
          <ac:spMkLst>
            <pc:docMk/>
            <pc:sldMk cId="4153757410" sldId="277"/>
            <ac:spMk id="24" creationId="{2C685A67-02B5-4FAD-A067-72EF7E4454E9}"/>
          </ac:spMkLst>
        </pc:spChg>
        <pc:spChg chg="mod">
          <ac:chgData name="Leventhal, Brian C - leventbc" userId="3adb2060-2beb-4a7d-9680-0848e8f14df8" providerId="ADAL" clId="{F80638B2-884B-401B-B339-6366AE884AAD}" dt="2022-11-20T13:21:13.414" v="81" actId="20577"/>
          <ac:spMkLst>
            <pc:docMk/>
            <pc:sldMk cId="4153757410" sldId="277"/>
            <ac:spMk id="34" creationId="{161D360A-ACBF-42DC-A75E-92D68F448FA2}"/>
          </ac:spMkLst>
        </pc:spChg>
        <pc:spChg chg="mod">
          <ac:chgData name="Leventhal, Brian C - leventbc" userId="3adb2060-2beb-4a7d-9680-0848e8f14df8" providerId="ADAL" clId="{F80638B2-884B-401B-B339-6366AE884AAD}" dt="2022-11-20T13:20:24.029" v="63" actId="1076"/>
          <ac:spMkLst>
            <pc:docMk/>
            <pc:sldMk cId="4153757410" sldId="277"/>
            <ac:spMk id="37" creationId="{E212F742-7841-497D-BA9C-22CBB64AA7A2}"/>
          </ac:spMkLst>
        </pc:spChg>
        <pc:spChg chg="mod">
          <ac:chgData name="Leventhal, Brian C - leventbc" userId="3adb2060-2beb-4a7d-9680-0848e8f14df8" providerId="ADAL" clId="{F80638B2-884B-401B-B339-6366AE884AAD}" dt="2022-11-20T13:21:28.683" v="87" actId="20577"/>
          <ac:spMkLst>
            <pc:docMk/>
            <pc:sldMk cId="4153757410" sldId="277"/>
            <ac:spMk id="38" creationId="{96A919B4-423A-4A76-BB1F-7D95177BD4A4}"/>
          </ac:spMkLst>
        </pc:spChg>
        <pc:spChg chg="mod">
          <ac:chgData name="Leventhal, Brian C - leventbc" userId="3adb2060-2beb-4a7d-9680-0848e8f14df8" providerId="ADAL" clId="{F80638B2-884B-401B-B339-6366AE884AAD}" dt="2022-11-20T13:21:42.238" v="91" actId="1076"/>
          <ac:spMkLst>
            <pc:docMk/>
            <pc:sldMk cId="4153757410" sldId="277"/>
            <ac:spMk id="41" creationId="{D54A8CFB-368A-409E-8E36-9FE08EDD2C61}"/>
          </ac:spMkLst>
        </pc:spChg>
        <pc:spChg chg="mod">
          <ac:chgData name="Leventhal, Brian C - leventbc" userId="3adb2060-2beb-4a7d-9680-0848e8f14df8" providerId="ADAL" clId="{F80638B2-884B-401B-B339-6366AE884AAD}" dt="2022-11-20T13:20:37.312" v="67" actId="20577"/>
          <ac:spMkLst>
            <pc:docMk/>
            <pc:sldMk cId="4153757410" sldId="277"/>
            <ac:spMk id="44" creationId="{58EC63F8-1706-2AC2-F807-4D17825C46A7}"/>
          </ac:spMkLst>
        </pc:spChg>
        <pc:spChg chg="mod">
          <ac:chgData name="Leventhal, Brian C - leventbc" userId="3adb2060-2beb-4a7d-9680-0848e8f14df8" providerId="ADAL" clId="{F80638B2-884B-401B-B339-6366AE884AAD}" dt="2022-11-20T13:21:39.435" v="90" actId="1076"/>
          <ac:spMkLst>
            <pc:docMk/>
            <pc:sldMk cId="4153757410" sldId="277"/>
            <ac:spMk id="47" creationId="{BF418CE6-E919-4233-B06B-AC43D5E7EEA1}"/>
          </ac:spMkLst>
        </pc:spChg>
        <pc:spChg chg="mod">
          <ac:chgData name="Leventhal, Brian C - leventbc" userId="3adb2060-2beb-4a7d-9680-0848e8f14df8" providerId="ADAL" clId="{F80638B2-884B-401B-B339-6366AE884AAD}" dt="2022-11-20T13:20:44.438" v="70" actId="1076"/>
          <ac:spMkLst>
            <pc:docMk/>
            <pc:sldMk cId="4153757410" sldId="277"/>
            <ac:spMk id="52" creationId="{08016A90-AC8F-C13E-B551-9F9EC76381D3}"/>
          </ac:spMkLst>
        </pc:spChg>
      </pc:sldChg>
      <pc:sldChg chg="modSp mod">
        <pc:chgData name="Leventhal, Brian C - leventbc" userId="3adb2060-2beb-4a7d-9680-0848e8f14df8" providerId="ADAL" clId="{F80638B2-884B-401B-B339-6366AE884AAD}" dt="2022-11-20T13:23:47.350" v="116" actId="2711"/>
        <pc:sldMkLst>
          <pc:docMk/>
          <pc:sldMk cId="1967798868" sldId="338"/>
        </pc:sldMkLst>
        <pc:spChg chg="mod">
          <ac:chgData name="Leventhal, Brian C - leventbc" userId="3adb2060-2beb-4a7d-9680-0848e8f14df8" providerId="ADAL" clId="{F80638B2-884B-401B-B339-6366AE884AAD}" dt="2022-11-20T13:23:47.350" v="116" actId="2711"/>
          <ac:spMkLst>
            <pc:docMk/>
            <pc:sldMk cId="1967798868" sldId="338"/>
            <ac:spMk id="3" creationId="{07149D18-8AAB-CEBE-1B50-BAC385E67F0A}"/>
          </ac:spMkLst>
        </pc:spChg>
      </pc:sldChg>
      <pc:sldChg chg="modSp mod">
        <pc:chgData name="Leventhal, Brian C - leventbc" userId="3adb2060-2beb-4a7d-9680-0848e8f14df8" providerId="ADAL" clId="{F80638B2-884B-401B-B339-6366AE884AAD}" dt="2022-11-20T14:55:40.690" v="125" actId="20577"/>
        <pc:sldMkLst>
          <pc:docMk/>
          <pc:sldMk cId="41910609" sldId="339"/>
        </pc:sldMkLst>
        <pc:spChg chg="mod">
          <ac:chgData name="Leventhal, Brian C - leventbc" userId="3adb2060-2beb-4a7d-9680-0848e8f14df8" providerId="ADAL" clId="{F80638B2-884B-401B-B339-6366AE884AAD}" dt="2022-11-20T13:22:26.570" v="98"/>
          <ac:spMkLst>
            <pc:docMk/>
            <pc:sldMk cId="41910609" sldId="339"/>
            <ac:spMk id="21" creationId="{ECC56A54-1E75-4586-B522-903F3B920BB5}"/>
          </ac:spMkLst>
        </pc:spChg>
        <pc:spChg chg="mod">
          <ac:chgData name="Leventhal, Brian C - leventbc" userId="3adb2060-2beb-4a7d-9680-0848e8f14df8" providerId="ADAL" clId="{F80638B2-884B-401B-B339-6366AE884AAD}" dt="2022-11-20T13:22:57.902" v="106" actId="1076"/>
          <ac:spMkLst>
            <pc:docMk/>
            <pc:sldMk cId="41910609" sldId="339"/>
            <ac:spMk id="24" creationId="{2C685A67-02B5-4FAD-A067-72EF7E4454E9}"/>
          </ac:spMkLst>
        </pc:spChg>
        <pc:spChg chg="mod">
          <ac:chgData name="Leventhal, Brian C - leventbc" userId="3adb2060-2beb-4a7d-9680-0848e8f14df8" providerId="ADAL" clId="{F80638B2-884B-401B-B339-6366AE884AAD}" dt="2022-11-20T13:22:44.089" v="102"/>
          <ac:spMkLst>
            <pc:docMk/>
            <pc:sldMk cId="41910609" sldId="339"/>
            <ac:spMk id="34" creationId="{161D360A-ACBF-42DC-A75E-92D68F448FA2}"/>
          </ac:spMkLst>
        </pc:spChg>
        <pc:spChg chg="mod">
          <ac:chgData name="Leventhal, Brian C - leventbc" userId="3adb2060-2beb-4a7d-9680-0848e8f14df8" providerId="ADAL" clId="{F80638B2-884B-401B-B339-6366AE884AAD}" dt="2022-11-20T13:21:57.869" v="92"/>
          <ac:spMkLst>
            <pc:docMk/>
            <pc:sldMk cId="41910609" sldId="339"/>
            <ac:spMk id="37" creationId="{E212F742-7841-497D-BA9C-22CBB64AA7A2}"/>
          </ac:spMkLst>
        </pc:spChg>
        <pc:spChg chg="mod">
          <ac:chgData name="Leventhal, Brian C - leventbc" userId="3adb2060-2beb-4a7d-9680-0848e8f14df8" providerId="ADAL" clId="{F80638B2-884B-401B-B339-6366AE884AAD}" dt="2022-11-20T13:23:10.023" v="108"/>
          <ac:spMkLst>
            <pc:docMk/>
            <pc:sldMk cId="41910609" sldId="339"/>
            <ac:spMk id="38" creationId="{96A919B4-423A-4A76-BB1F-7D95177BD4A4}"/>
          </ac:spMkLst>
        </pc:spChg>
        <pc:spChg chg="mod">
          <ac:chgData name="Leventhal, Brian C - leventbc" userId="3adb2060-2beb-4a7d-9680-0848e8f14df8" providerId="ADAL" clId="{F80638B2-884B-401B-B339-6366AE884AAD}" dt="2022-11-20T13:22:56.353" v="105" actId="1076"/>
          <ac:spMkLst>
            <pc:docMk/>
            <pc:sldMk cId="41910609" sldId="339"/>
            <ac:spMk id="41" creationId="{D54A8CFB-368A-409E-8E36-9FE08EDD2C61}"/>
          </ac:spMkLst>
        </pc:spChg>
        <pc:spChg chg="mod">
          <ac:chgData name="Leventhal, Brian C - leventbc" userId="3adb2060-2beb-4a7d-9680-0848e8f14df8" providerId="ADAL" clId="{F80638B2-884B-401B-B339-6366AE884AAD}" dt="2022-11-20T13:22:06.840" v="94"/>
          <ac:spMkLst>
            <pc:docMk/>
            <pc:sldMk cId="41910609" sldId="339"/>
            <ac:spMk id="44" creationId="{58EC63F8-1706-2AC2-F807-4D17825C46A7}"/>
          </ac:spMkLst>
        </pc:spChg>
        <pc:spChg chg="mod">
          <ac:chgData name="Leventhal, Brian C - leventbc" userId="3adb2060-2beb-4a7d-9680-0848e8f14df8" providerId="ADAL" clId="{F80638B2-884B-401B-B339-6366AE884AAD}" dt="2022-11-20T13:23:20.823" v="111" actId="1076"/>
          <ac:spMkLst>
            <pc:docMk/>
            <pc:sldMk cId="41910609" sldId="339"/>
            <ac:spMk id="47" creationId="{BF418CE6-E919-4233-B06B-AC43D5E7EEA1}"/>
          </ac:spMkLst>
        </pc:spChg>
        <pc:spChg chg="mod">
          <ac:chgData name="Leventhal, Brian C - leventbc" userId="3adb2060-2beb-4a7d-9680-0848e8f14df8" providerId="ADAL" clId="{F80638B2-884B-401B-B339-6366AE884AAD}" dt="2022-11-20T14:55:40.690" v="125" actId="20577"/>
          <ac:spMkLst>
            <pc:docMk/>
            <pc:sldMk cId="41910609" sldId="339"/>
            <ac:spMk id="52" creationId="{08016A90-AC8F-C13E-B551-9F9EC76381D3}"/>
          </ac:spMkLst>
        </pc:spChg>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E8A55C47-2999-48E4-AA63-B222222C2FAF}"/>
    <pc:docChg chg="undo redo custSel addSld delSld modSld modMainMaster modShowInfo">
      <pc:chgData name="Leventhal, Brian C - leventbc" userId="3adb2060-2beb-4a7d-9680-0848e8f14df8" providerId="ADAL" clId="{E8A55C47-2999-48E4-AA63-B222222C2FAF}" dt="2023-02-17T00:36:46.819" v="1890" actId="313"/>
      <pc:docMkLst>
        <pc:docMk/>
      </pc:docMkLst>
      <pc:sldChg chg="add del">
        <pc:chgData name="Leventhal, Brian C - leventbc" userId="3adb2060-2beb-4a7d-9680-0848e8f14df8" providerId="ADAL" clId="{E8A55C47-2999-48E4-AA63-B222222C2FAF}" dt="2023-02-16T23:11:27.516" v="5" actId="47"/>
        <pc:sldMkLst>
          <pc:docMk/>
          <pc:sldMk cId="2322221250" sldId="275"/>
        </pc:sldMkLst>
      </pc:sldChg>
      <pc:sldChg chg="addSp delSp modSp del mod modTransition delAnim modAnim">
        <pc:chgData name="Leventhal, Brian C - leventbc" userId="3adb2060-2beb-4a7d-9680-0848e8f14df8" providerId="ADAL" clId="{E8A55C47-2999-48E4-AA63-B222222C2FAF}" dt="2023-02-17T00:17:20.292" v="1629" actId="47"/>
        <pc:sldMkLst>
          <pc:docMk/>
          <pc:sldMk cId="2409825818" sldId="276"/>
        </pc:sldMkLst>
        <pc:spChg chg="add mod">
          <ac:chgData name="Leventhal, Brian C - leventbc" userId="3adb2060-2beb-4a7d-9680-0848e8f14df8" providerId="ADAL" clId="{E8A55C47-2999-48E4-AA63-B222222C2FAF}" dt="2023-02-16T23:19:05.834" v="85" actId="962"/>
          <ac:spMkLst>
            <pc:docMk/>
            <pc:sldMk cId="2409825818" sldId="276"/>
            <ac:spMk id="2" creationId="{5E07C6C6-7C26-02C8-5C47-DFB9E33411C9}"/>
          </ac:spMkLst>
        </pc:spChg>
        <pc:spChg chg="add mod">
          <ac:chgData name="Leventhal, Brian C - leventbc" userId="3adb2060-2beb-4a7d-9680-0848e8f14df8" providerId="ADAL" clId="{E8A55C47-2999-48E4-AA63-B222222C2FAF}" dt="2023-02-16T23:19:11.281" v="86" actId="962"/>
          <ac:spMkLst>
            <pc:docMk/>
            <pc:sldMk cId="2409825818" sldId="276"/>
            <ac:spMk id="4" creationId="{A73B82CE-E6A8-2F2F-C307-88CF940FC919}"/>
          </ac:spMkLst>
        </pc:spChg>
        <pc:spChg chg="add mod">
          <ac:chgData name="Leventhal, Brian C - leventbc" userId="3adb2060-2beb-4a7d-9680-0848e8f14df8" providerId="ADAL" clId="{E8A55C47-2999-48E4-AA63-B222222C2FAF}" dt="2023-02-16T23:19:18.719" v="87" actId="962"/>
          <ac:spMkLst>
            <pc:docMk/>
            <pc:sldMk cId="2409825818" sldId="276"/>
            <ac:spMk id="6" creationId="{8B8F4E6F-D366-F381-A420-9B1EDDE29949}"/>
          </ac:spMkLst>
        </pc:spChg>
        <pc:spChg chg="add mod">
          <ac:chgData name="Leventhal, Brian C - leventbc" userId="3adb2060-2beb-4a7d-9680-0848e8f14df8" providerId="ADAL" clId="{E8A55C47-2999-48E4-AA63-B222222C2FAF}" dt="2023-02-16T23:19:24.938" v="88" actId="962"/>
          <ac:spMkLst>
            <pc:docMk/>
            <pc:sldMk cId="2409825818" sldId="276"/>
            <ac:spMk id="7" creationId="{6E056763-99EE-B974-CF28-D0282FEC69E0}"/>
          </ac:spMkLst>
        </pc:spChg>
        <pc:spChg chg="add mod ord">
          <ac:chgData name="Leventhal, Brian C - leventbc" userId="3adb2060-2beb-4a7d-9680-0848e8f14df8" providerId="ADAL" clId="{E8A55C47-2999-48E4-AA63-B222222C2FAF}" dt="2023-02-16T23:37:09.215" v="271" actId="20577"/>
          <ac:spMkLst>
            <pc:docMk/>
            <pc:sldMk cId="2409825818" sldId="276"/>
            <ac:spMk id="8" creationId="{D8658BF1-525B-4CE7-FF17-E7382F313828}"/>
          </ac:spMkLst>
        </pc:spChg>
        <pc:spChg chg="add mod ord">
          <ac:chgData name="Leventhal, Brian C - leventbc" userId="3adb2060-2beb-4a7d-9680-0848e8f14df8" providerId="ADAL" clId="{E8A55C47-2999-48E4-AA63-B222222C2FAF}" dt="2023-02-16T23:37:13.036" v="273" actId="20577"/>
          <ac:spMkLst>
            <pc:docMk/>
            <pc:sldMk cId="2409825818" sldId="276"/>
            <ac:spMk id="9" creationId="{82D7D764-C0E6-3E7A-5674-C69224D19344}"/>
          </ac:spMkLst>
        </pc:spChg>
        <pc:spChg chg="add del mod ord">
          <ac:chgData name="Leventhal, Brian C - leventbc" userId="3adb2060-2beb-4a7d-9680-0848e8f14df8" providerId="ADAL" clId="{E8A55C47-2999-48E4-AA63-B222222C2FAF}" dt="2023-02-16T23:16:22.462" v="63" actId="478"/>
          <ac:spMkLst>
            <pc:docMk/>
            <pc:sldMk cId="2409825818" sldId="276"/>
            <ac:spMk id="10" creationId="{5C5C5046-A187-1EA8-A51E-A10CF77AFFE5}"/>
          </ac:spMkLst>
        </pc:spChg>
        <pc:spChg chg="add del mod ord">
          <ac:chgData name="Leventhal, Brian C - leventbc" userId="3adb2060-2beb-4a7d-9680-0848e8f14df8" providerId="ADAL" clId="{E8A55C47-2999-48E4-AA63-B222222C2FAF}" dt="2023-02-16T23:16:24.120" v="64" actId="478"/>
          <ac:spMkLst>
            <pc:docMk/>
            <pc:sldMk cId="2409825818" sldId="276"/>
            <ac:spMk id="11" creationId="{CE98D105-8A15-6B8B-78FF-6840C5D803D9}"/>
          </ac:spMkLst>
        </pc:spChg>
        <pc:spChg chg="add mod ord">
          <ac:chgData name="Leventhal, Brian C - leventbc" userId="3adb2060-2beb-4a7d-9680-0848e8f14df8" providerId="ADAL" clId="{E8A55C47-2999-48E4-AA63-B222222C2FAF}" dt="2023-02-16T23:37:16.414" v="279" actId="20577"/>
          <ac:spMkLst>
            <pc:docMk/>
            <pc:sldMk cId="2409825818" sldId="276"/>
            <ac:spMk id="12" creationId="{15388DB4-4998-EA1A-290D-C7CA903EB92C}"/>
          </ac:spMkLst>
        </pc:spChg>
        <pc:spChg chg="add mod ord">
          <ac:chgData name="Leventhal, Brian C - leventbc" userId="3adb2060-2beb-4a7d-9680-0848e8f14df8" providerId="ADAL" clId="{E8A55C47-2999-48E4-AA63-B222222C2FAF}" dt="2023-02-16T23:37:18.587" v="281" actId="20577"/>
          <ac:spMkLst>
            <pc:docMk/>
            <pc:sldMk cId="2409825818" sldId="276"/>
            <ac:spMk id="13" creationId="{6E2CB3CE-CF4C-1187-88EF-F3F7CDEC6E09}"/>
          </ac:spMkLst>
        </pc:spChg>
        <pc:spChg chg="add del mod ord">
          <ac:chgData name="Leventhal, Brian C - leventbc" userId="3adb2060-2beb-4a7d-9680-0848e8f14df8" providerId="ADAL" clId="{E8A55C47-2999-48E4-AA63-B222222C2FAF}" dt="2023-02-16T23:25:10.011" v="120" actId="478"/>
          <ac:spMkLst>
            <pc:docMk/>
            <pc:sldMk cId="2409825818" sldId="276"/>
            <ac:spMk id="14" creationId="{1E30C30A-774E-421A-18B3-F825A0600238}"/>
          </ac:spMkLst>
        </pc:spChg>
        <pc:spChg chg="add del">
          <ac:chgData name="Leventhal, Brian C - leventbc" userId="3adb2060-2beb-4a7d-9680-0848e8f14df8" providerId="ADAL" clId="{E8A55C47-2999-48E4-AA63-B222222C2FAF}" dt="2023-02-16T23:27:52.664" v="159" actId="22"/>
          <ac:spMkLst>
            <pc:docMk/>
            <pc:sldMk cId="2409825818" sldId="276"/>
            <ac:spMk id="18" creationId="{E5BA5AC3-C4B9-6DE0-934E-971499881047}"/>
          </ac:spMkLst>
        </pc:spChg>
        <pc:spChg chg="add mod">
          <ac:chgData name="Leventhal, Brian C - leventbc" userId="3adb2060-2beb-4a7d-9680-0848e8f14df8" providerId="ADAL" clId="{E8A55C47-2999-48E4-AA63-B222222C2FAF}" dt="2023-02-16T23:32:23.957" v="240" actId="208"/>
          <ac:spMkLst>
            <pc:docMk/>
            <pc:sldMk cId="2409825818" sldId="276"/>
            <ac:spMk id="19" creationId="{31A1EF94-31E1-A799-3D96-BEAA39DC8CF8}"/>
          </ac:spMkLst>
        </pc:spChg>
        <pc:spChg chg="add mod">
          <ac:chgData name="Leventhal, Brian C - leventbc" userId="3adb2060-2beb-4a7d-9680-0848e8f14df8" providerId="ADAL" clId="{E8A55C47-2999-48E4-AA63-B222222C2FAF}" dt="2023-02-16T23:32:59.247" v="248" actId="1076"/>
          <ac:spMkLst>
            <pc:docMk/>
            <pc:sldMk cId="2409825818" sldId="276"/>
            <ac:spMk id="20" creationId="{D894224A-7C0D-5860-B133-E29647CF2796}"/>
          </ac:spMkLst>
        </pc:spChg>
        <pc:spChg chg="add mod">
          <ac:chgData name="Leventhal, Brian C - leventbc" userId="3adb2060-2beb-4a7d-9680-0848e8f14df8" providerId="ADAL" clId="{E8A55C47-2999-48E4-AA63-B222222C2FAF}" dt="2023-02-16T23:32:29.799" v="243" actId="1076"/>
          <ac:spMkLst>
            <pc:docMk/>
            <pc:sldMk cId="2409825818" sldId="276"/>
            <ac:spMk id="22" creationId="{43513DF1-42D3-02E3-09FC-7E272319A4B2}"/>
          </ac:spMkLst>
        </pc:spChg>
        <pc:spChg chg="add del mod">
          <ac:chgData name="Leventhal, Brian C - leventbc" userId="3adb2060-2beb-4a7d-9680-0848e8f14df8" providerId="ADAL" clId="{E8A55C47-2999-48E4-AA63-B222222C2FAF}" dt="2023-02-16T23:51:12.932" v="442"/>
          <ac:spMkLst>
            <pc:docMk/>
            <pc:sldMk cId="2409825818" sldId="276"/>
            <ac:spMk id="28" creationId="{60345238-B5EA-EA19-00B3-8112638FC7C4}"/>
          </ac:spMkLst>
        </pc:spChg>
        <pc:spChg chg="mod">
          <ac:chgData name="Leventhal, Brian C - leventbc" userId="3adb2060-2beb-4a7d-9680-0848e8f14df8" providerId="ADAL" clId="{E8A55C47-2999-48E4-AA63-B222222C2FAF}" dt="2023-02-16T23:20:18.127" v="98" actId="20577"/>
          <ac:spMkLst>
            <pc:docMk/>
            <pc:sldMk cId="2409825818" sldId="276"/>
            <ac:spMk id="37" creationId="{E212F742-7841-497D-BA9C-22CBB64AA7A2}"/>
          </ac:spMkLst>
        </pc:spChg>
        <pc:grpChg chg="del">
          <ac:chgData name="Leventhal, Brian C - leventbc" userId="3adb2060-2beb-4a7d-9680-0848e8f14df8" providerId="ADAL" clId="{E8A55C47-2999-48E4-AA63-B222222C2FAF}" dt="2023-02-16T23:11:33.485" v="6" actId="478"/>
          <ac:grpSpMkLst>
            <pc:docMk/>
            <pc:sldMk cId="2409825818" sldId="276"/>
            <ac:grpSpMk id="23" creationId="{1F27A348-AE73-4759-A176-DA02C2101BCC}"/>
          </ac:grpSpMkLst>
        </pc:grpChg>
        <pc:grpChg chg="del">
          <ac:chgData name="Leventhal, Brian C - leventbc" userId="3adb2060-2beb-4a7d-9680-0848e8f14df8" providerId="ADAL" clId="{E8A55C47-2999-48E4-AA63-B222222C2FAF}" dt="2023-02-16T23:11:33.485" v="6" actId="478"/>
          <ac:grpSpMkLst>
            <pc:docMk/>
            <pc:sldMk cId="2409825818" sldId="276"/>
            <ac:grpSpMk id="29" creationId="{937AB92C-56A0-4DAE-A0B4-19DA1F80DCB3}"/>
          </ac:grpSpMkLst>
        </pc:grpChg>
        <pc:grpChg chg="del">
          <ac:chgData name="Leventhal, Brian C - leventbc" userId="3adb2060-2beb-4a7d-9680-0848e8f14df8" providerId="ADAL" clId="{E8A55C47-2999-48E4-AA63-B222222C2FAF}" dt="2023-02-16T23:11:33.485" v="6" actId="478"/>
          <ac:grpSpMkLst>
            <pc:docMk/>
            <pc:sldMk cId="2409825818" sldId="276"/>
            <ac:grpSpMk id="32" creationId="{4B0568CF-DD96-45FE-A193-5A19D97F51EF}"/>
          </ac:grpSpMkLst>
        </pc:grpChg>
        <pc:grpChg chg="del">
          <ac:chgData name="Leventhal, Brian C - leventbc" userId="3adb2060-2beb-4a7d-9680-0848e8f14df8" providerId="ADAL" clId="{E8A55C47-2999-48E4-AA63-B222222C2FAF}" dt="2023-02-16T23:11:33.485" v="6" actId="478"/>
          <ac:grpSpMkLst>
            <pc:docMk/>
            <pc:sldMk cId="2409825818" sldId="276"/>
            <ac:grpSpMk id="36" creationId="{BF59F198-9C27-4E0F-AB1E-D0BE8F61643A}"/>
          </ac:grpSpMkLst>
        </pc:grpChg>
        <pc:grpChg chg="del">
          <ac:chgData name="Leventhal, Brian C - leventbc" userId="3adb2060-2beb-4a7d-9680-0848e8f14df8" providerId="ADAL" clId="{E8A55C47-2999-48E4-AA63-B222222C2FAF}" dt="2023-02-16T23:11:33.485" v="6" actId="478"/>
          <ac:grpSpMkLst>
            <pc:docMk/>
            <pc:sldMk cId="2409825818" sldId="276"/>
            <ac:grpSpMk id="42" creationId="{991D023F-28E6-6C1B-CF0C-9C3B73BD899A}"/>
          </ac:grpSpMkLst>
        </pc:grpChg>
        <pc:grpChg chg="del">
          <ac:chgData name="Leventhal, Brian C - leventbc" userId="3adb2060-2beb-4a7d-9680-0848e8f14df8" providerId="ADAL" clId="{E8A55C47-2999-48E4-AA63-B222222C2FAF}" dt="2023-02-16T23:11:33.485" v="6" actId="478"/>
          <ac:grpSpMkLst>
            <pc:docMk/>
            <pc:sldMk cId="2409825818" sldId="276"/>
            <ac:grpSpMk id="45" creationId="{DB2EEDD4-EF64-41F2-A575-A4724FFB364F}"/>
          </ac:grpSpMkLst>
        </pc:grpChg>
        <pc:grpChg chg="del">
          <ac:chgData name="Leventhal, Brian C - leventbc" userId="3adb2060-2beb-4a7d-9680-0848e8f14df8" providerId="ADAL" clId="{E8A55C47-2999-48E4-AA63-B222222C2FAF}" dt="2023-02-16T23:11:33.485" v="6" actId="478"/>
          <ac:grpSpMkLst>
            <pc:docMk/>
            <pc:sldMk cId="2409825818" sldId="276"/>
            <ac:grpSpMk id="49" creationId="{124D706F-B23C-78B1-661D-9853BA78A6BF}"/>
          </ac:grpSpMkLst>
        </pc:grpChg>
        <pc:grpChg chg="del">
          <ac:chgData name="Leventhal, Brian C - leventbc" userId="3adb2060-2beb-4a7d-9680-0848e8f14df8" providerId="ADAL" clId="{E8A55C47-2999-48E4-AA63-B222222C2FAF}" dt="2023-02-16T23:11:33.485" v="6" actId="478"/>
          <ac:grpSpMkLst>
            <pc:docMk/>
            <pc:sldMk cId="2409825818" sldId="276"/>
            <ac:grpSpMk id="51" creationId="{B33F6493-5930-4A4F-9E40-C41B8EDB2956}"/>
          </ac:grpSpMkLst>
        </pc:grpChg>
        <pc:picChg chg="add mod">
          <ac:chgData name="Leventhal, Brian C - leventbc" userId="3adb2060-2beb-4a7d-9680-0848e8f14df8" providerId="ADAL" clId="{E8A55C47-2999-48E4-AA63-B222222C2FAF}" dt="2023-02-16T23:34:05.743" v="256" actId="14100"/>
          <ac:picMkLst>
            <pc:docMk/>
            <pc:sldMk cId="2409825818" sldId="276"/>
            <ac:picMk id="27" creationId="{05EA4367-3D46-5D77-10B6-28D65864DECB}"/>
          </ac:picMkLst>
        </pc:picChg>
      </pc:sldChg>
      <pc:sldChg chg="del">
        <pc:chgData name="Leventhal, Brian C - leventbc" userId="3adb2060-2beb-4a7d-9680-0848e8f14df8" providerId="ADAL" clId="{E8A55C47-2999-48E4-AA63-B222222C2FAF}" dt="2023-02-16T23:11:20.121" v="0" actId="47"/>
        <pc:sldMkLst>
          <pc:docMk/>
          <pc:sldMk cId="4153757410" sldId="277"/>
        </pc:sldMkLst>
      </pc:sldChg>
      <pc:sldChg chg="modSp add del mod modTransition">
        <pc:chgData name="Leventhal, Brian C - leventbc" userId="3adb2060-2beb-4a7d-9680-0848e8f14df8" providerId="ADAL" clId="{E8A55C47-2999-48E4-AA63-B222222C2FAF}" dt="2023-02-17T00:26:27.720" v="1772" actId="20577"/>
        <pc:sldMkLst>
          <pc:docMk/>
          <pc:sldMk cId="1967798868" sldId="338"/>
        </pc:sldMkLst>
        <pc:spChg chg="mod">
          <ac:chgData name="Leventhal, Brian C - leventbc" userId="3adb2060-2beb-4a7d-9680-0848e8f14df8" providerId="ADAL" clId="{E8A55C47-2999-48E4-AA63-B222222C2FAF}" dt="2023-02-17T00:26:27.720" v="1772" actId="20577"/>
          <ac:spMkLst>
            <pc:docMk/>
            <pc:sldMk cId="1967798868" sldId="338"/>
            <ac:spMk id="3" creationId="{07149D18-8AAB-CEBE-1B50-BAC385E67F0A}"/>
          </ac:spMkLst>
        </pc:spChg>
      </pc:sldChg>
      <pc:sldChg chg="addSp delSp modSp new add del mod modTransition modAnim">
        <pc:chgData name="Leventhal, Brian C - leventbc" userId="3adb2060-2beb-4a7d-9680-0848e8f14df8" providerId="ADAL" clId="{E8A55C47-2999-48E4-AA63-B222222C2FAF}" dt="2023-02-17T00:36:36.692" v="1887" actId="207"/>
        <pc:sldMkLst>
          <pc:docMk/>
          <pc:sldMk cId="389185328" sldId="339"/>
        </pc:sldMkLst>
        <pc:spChg chg="del mod">
          <ac:chgData name="Leventhal, Brian C - leventbc" userId="3adb2060-2beb-4a7d-9680-0848e8f14df8" providerId="ADAL" clId="{E8A55C47-2999-48E4-AA63-B222222C2FAF}" dt="2023-02-16T23:56:36.812" v="537"/>
          <ac:spMkLst>
            <pc:docMk/>
            <pc:sldMk cId="389185328" sldId="339"/>
            <ac:spMk id="2" creationId="{2B62069B-8CD3-97EE-F8CA-199703DEC4BF}"/>
          </ac:spMkLst>
        </pc:spChg>
        <pc:spChg chg="del mod">
          <ac:chgData name="Leventhal, Brian C - leventbc" userId="3adb2060-2beb-4a7d-9680-0848e8f14df8" providerId="ADAL" clId="{E8A55C47-2999-48E4-AA63-B222222C2FAF}" dt="2023-02-16T23:56:36.812" v="537"/>
          <ac:spMkLst>
            <pc:docMk/>
            <pc:sldMk cId="389185328" sldId="339"/>
            <ac:spMk id="3" creationId="{D03278AB-FE09-14E9-3F10-13BF3D49B442}"/>
          </ac:spMkLst>
        </pc:spChg>
        <pc:spChg chg="del mod">
          <ac:chgData name="Leventhal, Brian C - leventbc" userId="3adb2060-2beb-4a7d-9680-0848e8f14df8" providerId="ADAL" clId="{E8A55C47-2999-48E4-AA63-B222222C2FAF}" dt="2023-02-16T23:56:36.812" v="537"/>
          <ac:spMkLst>
            <pc:docMk/>
            <pc:sldMk cId="389185328" sldId="339"/>
            <ac:spMk id="4" creationId="{269551D0-228B-E467-7079-235DDC6443D0}"/>
          </ac:spMkLst>
        </pc:spChg>
        <pc:spChg chg="del mod">
          <ac:chgData name="Leventhal, Brian C - leventbc" userId="3adb2060-2beb-4a7d-9680-0848e8f14df8" providerId="ADAL" clId="{E8A55C47-2999-48E4-AA63-B222222C2FAF}" dt="2023-02-16T23:56:36.812" v="537"/>
          <ac:spMkLst>
            <pc:docMk/>
            <pc:sldMk cId="389185328" sldId="339"/>
            <ac:spMk id="5" creationId="{3722CF47-4033-CC25-43B5-446764469473}"/>
          </ac:spMkLst>
        </pc:spChg>
        <pc:spChg chg="del">
          <ac:chgData name="Leventhal, Brian C - leventbc" userId="3adb2060-2beb-4a7d-9680-0848e8f14df8" providerId="ADAL" clId="{E8A55C47-2999-48E4-AA63-B222222C2FAF}" dt="2023-02-16T23:56:36.812" v="537"/>
          <ac:spMkLst>
            <pc:docMk/>
            <pc:sldMk cId="389185328" sldId="339"/>
            <ac:spMk id="6" creationId="{A3348A8D-B8BE-62CE-61DC-CC19F24C32D6}"/>
          </ac:spMkLst>
        </pc:spChg>
        <pc:spChg chg="del">
          <ac:chgData name="Leventhal, Brian C - leventbc" userId="3adb2060-2beb-4a7d-9680-0848e8f14df8" providerId="ADAL" clId="{E8A55C47-2999-48E4-AA63-B222222C2FAF}" dt="2023-02-16T23:56:36.812" v="537"/>
          <ac:spMkLst>
            <pc:docMk/>
            <pc:sldMk cId="389185328" sldId="339"/>
            <ac:spMk id="7" creationId="{7D6B8869-28A4-4C24-194F-879667C08B03}"/>
          </ac:spMkLst>
        </pc:spChg>
        <pc:spChg chg="add del mod">
          <ac:chgData name="Leventhal, Brian C - leventbc" userId="3adb2060-2beb-4a7d-9680-0848e8f14df8" providerId="ADAL" clId="{E8A55C47-2999-48E4-AA63-B222222C2FAF}" dt="2023-02-16T23:56:36.812" v="537"/>
          <ac:spMkLst>
            <pc:docMk/>
            <pc:sldMk cId="389185328" sldId="339"/>
            <ac:spMk id="8" creationId="{AA7F7A9F-4045-83CE-F574-369CD292BAEE}"/>
          </ac:spMkLst>
        </pc:spChg>
        <pc:spChg chg="add mod">
          <ac:chgData name="Leventhal, Brian C - leventbc" userId="3adb2060-2beb-4a7d-9680-0848e8f14df8" providerId="ADAL" clId="{E8A55C47-2999-48E4-AA63-B222222C2FAF}" dt="2023-02-17T00:36:24.432" v="1885" actId="207"/>
          <ac:spMkLst>
            <pc:docMk/>
            <pc:sldMk cId="389185328" sldId="339"/>
            <ac:spMk id="9" creationId="{C397BC99-CC6E-D1F9-17F2-9D98EDBEC041}"/>
          </ac:spMkLst>
        </pc:spChg>
        <pc:spChg chg="add mod">
          <ac:chgData name="Leventhal, Brian C - leventbc" userId="3adb2060-2beb-4a7d-9680-0848e8f14df8" providerId="ADAL" clId="{E8A55C47-2999-48E4-AA63-B222222C2FAF}" dt="2023-02-17T00:36:36.692" v="1887" actId="207"/>
          <ac:spMkLst>
            <pc:docMk/>
            <pc:sldMk cId="389185328" sldId="339"/>
            <ac:spMk id="10" creationId="{7B60FB4C-2D47-4130-D3F9-7D7117828491}"/>
          </ac:spMkLst>
        </pc:spChg>
        <pc:spChg chg="add mod">
          <ac:chgData name="Leventhal, Brian C - leventbc" userId="3adb2060-2beb-4a7d-9680-0848e8f14df8" providerId="ADAL" clId="{E8A55C47-2999-48E4-AA63-B222222C2FAF}" dt="2023-02-17T00:36:36.692" v="1887" actId="207"/>
          <ac:spMkLst>
            <pc:docMk/>
            <pc:sldMk cId="389185328" sldId="339"/>
            <ac:spMk id="11" creationId="{1B5FBE72-F4CB-4155-A29A-F74359193795}"/>
          </ac:spMkLst>
        </pc:spChg>
        <pc:spChg chg="add mod">
          <ac:chgData name="Leventhal, Brian C - leventbc" userId="3adb2060-2beb-4a7d-9680-0848e8f14df8" providerId="ADAL" clId="{E8A55C47-2999-48E4-AA63-B222222C2FAF}" dt="2023-02-17T00:36:36.692" v="1887" actId="207"/>
          <ac:spMkLst>
            <pc:docMk/>
            <pc:sldMk cId="389185328" sldId="339"/>
            <ac:spMk id="12" creationId="{DE900022-F40F-41CF-4A85-8FBB9BDCC2E4}"/>
          </ac:spMkLst>
        </pc:spChg>
        <pc:spChg chg="add mod">
          <ac:chgData name="Leventhal, Brian C - leventbc" userId="3adb2060-2beb-4a7d-9680-0848e8f14df8" providerId="ADAL" clId="{E8A55C47-2999-48E4-AA63-B222222C2FAF}" dt="2023-02-17T00:36:17.767" v="1884"/>
          <ac:spMkLst>
            <pc:docMk/>
            <pc:sldMk cId="389185328" sldId="339"/>
            <ac:spMk id="13" creationId="{585C9A62-7C9B-5FA2-F1C7-A5E194C7A51B}"/>
          </ac:spMkLst>
        </pc:spChg>
        <pc:spChg chg="add del mod">
          <ac:chgData name="Leventhal, Brian C - leventbc" userId="3adb2060-2beb-4a7d-9680-0848e8f14df8" providerId="ADAL" clId="{E8A55C47-2999-48E4-AA63-B222222C2FAF}" dt="2023-02-17T00:27:44.014" v="1786" actId="478"/>
          <ac:spMkLst>
            <pc:docMk/>
            <pc:sldMk cId="389185328" sldId="339"/>
            <ac:spMk id="14" creationId="{864D0457-FBE9-756A-229C-25DA17E5DDE6}"/>
          </ac:spMkLst>
        </pc:spChg>
        <pc:spChg chg="add mod">
          <ac:chgData name="Leventhal, Brian C - leventbc" userId="3adb2060-2beb-4a7d-9680-0848e8f14df8" providerId="ADAL" clId="{E8A55C47-2999-48E4-AA63-B222222C2FAF}" dt="2023-02-17T00:36:30.174" v="1886" actId="207"/>
          <ac:spMkLst>
            <pc:docMk/>
            <pc:sldMk cId="389185328" sldId="339"/>
            <ac:spMk id="15" creationId="{0FBFB911-9A74-0532-B6E2-F570B3976947}"/>
          </ac:spMkLst>
        </pc:spChg>
        <pc:spChg chg="add mod">
          <ac:chgData name="Leventhal, Brian C - leventbc" userId="3adb2060-2beb-4a7d-9680-0848e8f14df8" providerId="ADAL" clId="{E8A55C47-2999-48E4-AA63-B222222C2FAF}" dt="2023-02-17T00:36:30.174" v="1886" actId="207"/>
          <ac:spMkLst>
            <pc:docMk/>
            <pc:sldMk cId="389185328" sldId="339"/>
            <ac:spMk id="16" creationId="{DDC03F9F-BDFE-B665-F3B2-6104A44048AC}"/>
          </ac:spMkLst>
        </pc:spChg>
        <pc:spChg chg="add mod">
          <ac:chgData name="Leventhal, Brian C - leventbc" userId="3adb2060-2beb-4a7d-9680-0848e8f14df8" providerId="ADAL" clId="{E8A55C47-2999-48E4-AA63-B222222C2FAF}" dt="2023-02-17T00:36:30.174" v="1886" actId="207"/>
          <ac:spMkLst>
            <pc:docMk/>
            <pc:sldMk cId="389185328" sldId="339"/>
            <ac:spMk id="17" creationId="{504D8E31-675C-AC63-B376-95ECE4FA560E}"/>
          </ac:spMkLst>
        </pc:spChg>
        <pc:spChg chg="add mod">
          <ac:chgData name="Leventhal, Brian C - leventbc" userId="3adb2060-2beb-4a7d-9680-0848e8f14df8" providerId="ADAL" clId="{E8A55C47-2999-48E4-AA63-B222222C2FAF}" dt="2023-02-17T00:36:30.174" v="1886" actId="207"/>
          <ac:spMkLst>
            <pc:docMk/>
            <pc:sldMk cId="389185328" sldId="339"/>
            <ac:spMk id="18" creationId="{C55C80FC-4851-CF9C-8D86-4F144EBA70DD}"/>
          </ac:spMkLst>
        </pc:spChg>
        <pc:spChg chg="add mod ord">
          <ac:chgData name="Leventhal, Brian C - leventbc" userId="3adb2060-2beb-4a7d-9680-0848e8f14df8" providerId="ADAL" clId="{E8A55C47-2999-48E4-AA63-B222222C2FAF}" dt="2023-02-16T23:57:49.435" v="545" actId="167"/>
          <ac:spMkLst>
            <pc:docMk/>
            <pc:sldMk cId="389185328" sldId="339"/>
            <ac:spMk id="19" creationId="{2F2C808B-3129-C80A-7DEF-D66C0E7103B6}"/>
          </ac:spMkLst>
        </pc:spChg>
        <pc:spChg chg="add mod ord">
          <ac:chgData name="Leventhal, Brian C - leventbc" userId="3adb2060-2beb-4a7d-9680-0848e8f14df8" providerId="ADAL" clId="{E8A55C47-2999-48E4-AA63-B222222C2FAF}" dt="2023-02-16T23:57:44.832" v="544" actId="167"/>
          <ac:spMkLst>
            <pc:docMk/>
            <pc:sldMk cId="389185328" sldId="339"/>
            <ac:spMk id="20" creationId="{F68B0EB7-1325-49DB-671D-F81CB7DE6463}"/>
          </ac:spMkLst>
        </pc:spChg>
        <pc:spChg chg="add mod">
          <ac:chgData name="Leventhal, Brian C - leventbc" userId="3adb2060-2beb-4a7d-9680-0848e8f14df8" providerId="ADAL" clId="{E8A55C47-2999-48E4-AA63-B222222C2FAF}" dt="2023-02-17T00:15:02.850" v="1604"/>
          <ac:spMkLst>
            <pc:docMk/>
            <pc:sldMk cId="389185328" sldId="339"/>
            <ac:spMk id="21" creationId="{2D598F97-F653-E4DC-6AB7-8689C62324A8}"/>
          </ac:spMkLst>
        </pc:spChg>
        <pc:spChg chg="add mod">
          <ac:chgData name="Leventhal, Brian C - leventbc" userId="3adb2060-2beb-4a7d-9680-0848e8f14df8" providerId="ADAL" clId="{E8A55C47-2999-48E4-AA63-B222222C2FAF}" dt="2023-02-17T00:15:02.850" v="1604"/>
          <ac:spMkLst>
            <pc:docMk/>
            <pc:sldMk cId="389185328" sldId="339"/>
            <ac:spMk id="22" creationId="{509777BA-15BF-24F3-10C4-3B085261D3A9}"/>
          </ac:spMkLst>
        </pc:spChg>
        <pc:spChg chg="add mod">
          <ac:chgData name="Leventhal, Brian C - leventbc" userId="3adb2060-2beb-4a7d-9680-0848e8f14df8" providerId="ADAL" clId="{E8A55C47-2999-48E4-AA63-B222222C2FAF}" dt="2023-02-17T00:15:02.850" v="1604"/>
          <ac:spMkLst>
            <pc:docMk/>
            <pc:sldMk cId="389185328" sldId="339"/>
            <ac:spMk id="23" creationId="{3813A25A-89ED-25F3-AE56-29C10DB518D3}"/>
          </ac:spMkLst>
        </pc:spChg>
        <pc:spChg chg="add mod">
          <ac:chgData name="Leventhal, Brian C - leventbc" userId="3adb2060-2beb-4a7d-9680-0848e8f14df8" providerId="ADAL" clId="{E8A55C47-2999-48E4-AA63-B222222C2FAF}" dt="2023-02-17T00:15:02.850" v="1604"/>
          <ac:spMkLst>
            <pc:docMk/>
            <pc:sldMk cId="389185328" sldId="339"/>
            <ac:spMk id="24" creationId="{52EE68C6-56D0-A76A-4CCD-6CEAC986A7C8}"/>
          </ac:spMkLst>
        </pc:spChg>
        <pc:spChg chg="add mod">
          <ac:chgData name="Leventhal, Brian C - leventbc" userId="3adb2060-2beb-4a7d-9680-0848e8f14df8" providerId="ADAL" clId="{E8A55C47-2999-48E4-AA63-B222222C2FAF}" dt="2023-02-17T00:15:30.394" v="1609" actId="1076"/>
          <ac:spMkLst>
            <pc:docMk/>
            <pc:sldMk cId="389185328" sldId="339"/>
            <ac:spMk id="25" creationId="{D69A1CDD-98AD-9F23-5C3E-26C92EFA50B2}"/>
          </ac:spMkLst>
        </pc:spChg>
        <pc:spChg chg="add mod">
          <ac:chgData name="Leventhal, Brian C - leventbc" userId="3adb2060-2beb-4a7d-9680-0848e8f14df8" providerId="ADAL" clId="{E8A55C47-2999-48E4-AA63-B222222C2FAF}" dt="2023-02-17T00:15:30.394" v="1609" actId="1076"/>
          <ac:spMkLst>
            <pc:docMk/>
            <pc:sldMk cId="389185328" sldId="339"/>
            <ac:spMk id="26" creationId="{DB38175E-11CC-0BD0-BF51-4C3B75B4DF46}"/>
          </ac:spMkLst>
        </pc:spChg>
        <pc:spChg chg="add mod">
          <ac:chgData name="Leventhal, Brian C - leventbc" userId="3adb2060-2beb-4a7d-9680-0848e8f14df8" providerId="ADAL" clId="{E8A55C47-2999-48E4-AA63-B222222C2FAF}" dt="2023-02-17T00:15:30.394" v="1609" actId="1076"/>
          <ac:spMkLst>
            <pc:docMk/>
            <pc:sldMk cId="389185328" sldId="339"/>
            <ac:spMk id="27" creationId="{05730714-EB19-B8AA-433C-A5C3FF424FDA}"/>
          </ac:spMkLst>
        </pc:spChg>
        <pc:spChg chg="add mod">
          <ac:chgData name="Leventhal, Brian C - leventbc" userId="3adb2060-2beb-4a7d-9680-0848e8f14df8" providerId="ADAL" clId="{E8A55C47-2999-48E4-AA63-B222222C2FAF}" dt="2023-02-17T00:16:44.402" v="1625"/>
          <ac:spMkLst>
            <pc:docMk/>
            <pc:sldMk cId="389185328" sldId="339"/>
            <ac:spMk id="29" creationId="{2D709F38-EB76-649C-E2E6-487B52834290}"/>
          </ac:spMkLst>
        </pc:spChg>
        <pc:spChg chg="add mod">
          <ac:chgData name="Leventhal, Brian C - leventbc" userId="3adb2060-2beb-4a7d-9680-0848e8f14df8" providerId="ADAL" clId="{E8A55C47-2999-48E4-AA63-B222222C2FAF}" dt="2023-02-17T00:16:44.402" v="1625"/>
          <ac:spMkLst>
            <pc:docMk/>
            <pc:sldMk cId="389185328" sldId="339"/>
            <ac:spMk id="30" creationId="{94147B2B-06BD-D6F4-FD9C-DF3E86242D41}"/>
          </ac:spMkLst>
        </pc:spChg>
        <pc:spChg chg="add mod">
          <ac:chgData name="Leventhal, Brian C - leventbc" userId="3adb2060-2beb-4a7d-9680-0848e8f14df8" providerId="ADAL" clId="{E8A55C47-2999-48E4-AA63-B222222C2FAF}" dt="2023-02-17T00:26:01.351" v="1754"/>
          <ac:spMkLst>
            <pc:docMk/>
            <pc:sldMk cId="389185328" sldId="339"/>
            <ac:spMk id="31" creationId="{A4372754-060D-DD71-2903-914C74A245AA}"/>
          </ac:spMkLst>
        </pc:spChg>
        <pc:spChg chg="add mod">
          <ac:chgData name="Leventhal, Brian C - leventbc" userId="3adb2060-2beb-4a7d-9680-0848e8f14df8" providerId="ADAL" clId="{E8A55C47-2999-48E4-AA63-B222222C2FAF}" dt="2023-02-17T00:26:01.351" v="1754"/>
          <ac:spMkLst>
            <pc:docMk/>
            <pc:sldMk cId="389185328" sldId="339"/>
            <ac:spMk id="32" creationId="{4787EFC7-A9ED-01A9-D847-8B56E1EC322A}"/>
          </ac:spMkLst>
        </pc:spChg>
        <pc:spChg chg="add del mod">
          <ac:chgData name="Leventhal, Brian C - leventbc" userId="3adb2060-2beb-4a7d-9680-0848e8f14df8" providerId="ADAL" clId="{E8A55C47-2999-48E4-AA63-B222222C2FAF}" dt="2023-02-17T00:27:39.257" v="1785"/>
          <ac:spMkLst>
            <pc:docMk/>
            <pc:sldMk cId="389185328" sldId="339"/>
            <ac:spMk id="33" creationId="{8F25634B-FBDC-3CBB-6CCF-89610616FFCA}"/>
          </ac:spMkLst>
        </pc:spChg>
        <pc:spChg chg="add del mod">
          <ac:chgData name="Leventhal, Brian C - leventbc" userId="3adb2060-2beb-4a7d-9680-0848e8f14df8" providerId="ADAL" clId="{E8A55C47-2999-48E4-AA63-B222222C2FAF}" dt="2023-02-17T00:27:39.257" v="1785"/>
          <ac:spMkLst>
            <pc:docMk/>
            <pc:sldMk cId="389185328" sldId="339"/>
            <ac:spMk id="34" creationId="{A494DCF3-DA7F-C3CD-0715-0015A1764E83}"/>
          </ac:spMkLst>
        </pc:spChg>
        <pc:spChg chg="add del mod">
          <ac:chgData name="Leventhal, Brian C - leventbc" userId="3adb2060-2beb-4a7d-9680-0848e8f14df8" providerId="ADAL" clId="{E8A55C47-2999-48E4-AA63-B222222C2FAF}" dt="2023-02-17T00:27:39.257" v="1785"/>
          <ac:spMkLst>
            <pc:docMk/>
            <pc:sldMk cId="389185328" sldId="339"/>
            <ac:spMk id="35" creationId="{C90CD9AC-A3D0-A146-B8B1-C3B338A50577}"/>
          </ac:spMkLst>
        </pc:spChg>
        <pc:spChg chg="add del mod">
          <ac:chgData name="Leventhal, Brian C - leventbc" userId="3adb2060-2beb-4a7d-9680-0848e8f14df8" providerId="ADAL" clId="{E8A55C47-2999-48E4-AA63-B222222C2FAF}" dt="2023-02-17T00:27:39.257" v="1785"/>
          <ac:spMkLst>
            <pc:docMk/>
            <pc:sldMk cId="389185328" sldId="339"/>
            <ac:spMk id="36" creationId="{BA43065F-986D-705D-1D91-B58CD0CB2AF4}"/>
          </ac:spMkLst>
        </pc:spChg>
        <pc:spChg chg="add del mod">
          <ac:chgData name="Leventhal, Brian C - leventbc" userId="3adb2060-2beb-4a7d-9680-0848e8f14df8" providerId="ADAL" clId="{E8A55C47-2999-48E4-AA63-B222222C2FAF}" dt="2023-02-17T00:27:39.257" v="1785"/>
          <ac:spMkLst>
            <pc:docMk/>
            <pc:sldMk cId="389185328" sldId="339"/>
            <ac:spMk id="37" creationId="{F351E805-1C01-9959-09E0-B2208151476A}"/>
          </ac:spMkLst>
        </pc:spChg>
        <pc:spChg chg="add del mod">
          <ac:chgData name="Leventhal, Brian C - leventbc" userId="3adb2060-2beb-4a7d-9680-0848e8f14df8" providerId="ADAL" clId="{E8A55C47-2999-48E4-AA63-B222222C2FAF}" dt="2023-02-17T00:27:39.257" v="1785"/>
          <ac:spMkLst>
            <pc:docMk/>
            <pc:sldMk cId="389185328" sldId="339"/>
            <ac:spMk id="38" creationId="{1C012DB9-C671-E399-CE68-1D079D77A6E2}"/>
          </ac:spMkLst>
        </pc:spChg>
        <pc:spChg chg="add del mod">
          <ac:chgData name="Leventhal, Brian C - leventbc" userId="3adb2060-2beb-4a7d-9680-0848e8f14df8" providerId="ADAL" clId="{E8A55C47-2999-48E4-AA63-B222222C2FAF}" dt="2023-02-17T00:27:39.257" v="1785"/>
          <ac:spMkLst>
            <pc:docMk/>
            <pc:sldMk cId="389185328" sldId="339"/>
            <ac:spMk id="39" creationId="{EA29AE05-EA6E-B9FA-283A-4B3D8B0A33E6}"/>
          </ac:spMkLst>
        </pc:spChg>
        <pc:spChg chg="add del mod">
          <ac:chgData name="Leventhal, Brian C - leventbc" userId="3adb2060-2beb-4a7d-9680-0848e8f14df8" providerId="ADAL" clId="{E8A55C47-2999-48E4-AA63-B222222C2FAF}" dt="2023-02-17T00:27:39.257" v="1785"/>
          <ac:spMkLst>
            <pc:docMk/>
            <pc:sldMk cId="389185328" sldId="339"/>
            <ac:spMk id="40" creationId="{DEDA072A-C213-75E5-0342-1140B357ABE1}"/>
          </ac:spMkLst>
        </pc:spChg>
        <pc:spChg chg="add del mod">
          <ac:chgData name="Leventhal, Brian C - leventbc" userId="3adb2060-2beb-4a7d-9680-0848e8f14df8" providerId="ADAL" clId="{E8A55C47-2999-48E4-AA63-B222222C2FAF}" dt="2023-02-17T00:27:39.257" v="1785"/>
          <ac:spMkLst>
            <pc:docMk/>
            <pc:sldMk cId="389185328" sldId="339"/>
            <ac:spMk id="41" creationId="{E44AC868-26B0-3EE2-3258-A6E3A95D66A7}"/>
          </ac:spMkLst>
        </pc:spChg>
        <pc:spChg chg="add mod">
          <ac:chgData name="Leventhal, Brian C - leventbc" userId="3adb2060-2beb-4a7d-9680-0848e8f14df8" providerId="ADAL" clId="{E8A55C47-2999-48E4-AA63-B222222C2FAF}" dt="2023-02-17T00:36:17.767" v="1884"/>
          <ac:spMkLst>
            <pc:docMk/>
            <pc:sldMk cId="389185328" sldId="339"/>
            <ac:spMk id="42" creationId="{1C8BDC04-8DE4-DACA-0E95-4B5B848167DD}"/>
          </ac:spMkLst>
        </pc:spChg>
        <pc:spChg chg="add del mod">
          <ac:chgData name="Leventhal, Brian C - leventbc" userId="3adb2060-2beb-4a7d-9680-0848e8f14df8" providerId="ADAL" clId="{E8A55C47-2999-48E4-AA63-B222222C2FAF}" dt="2023-02-17T00:36:17.767" v="1884"/>
          <ac:spMkLst>
            <pc:docMk/>
            <pc:sldMk cId="389185328" sldId="339"/>
            <ac:spMk id="43" creationId="{8F7C3C24-98CF-B296-0982-8E97F5DF2742}"/>
          </ac:spMkLst>
        </pc:spChg>
        <pc:spChg chg="add del mod">
          <ac:chgData name="Leventhal, Brian C - leventbc" userId="3adb2060-2beb-4a7d-9680-0848e8f14df8" providerId="ADAL" clId="{E8A55C47-2999-48E4-AA63-B222222C2FAF}" dt="2023-02-17T00:36:17.767" v="1884"/>
          <ac:spMkLst>
            <pc:docMk/>
            <pc:sldMk cId="389185328" sldId="339"/>
            <ac:spMk id="44" creationId="{40263C86-35FD-C491-ED20-DF9540A6DA5A}"/>
          </ac:spMkLst>
        </pc:spChg>
        <pc:spChg chg="add del mod">
          <ac:chgData name="Leventhal, Brian C - leventbc" userId="3adb2060-2beb-4a7d-9680-0848e8f14df8" providerId="ADAL" clId="{E8A55C47-2999-48E4-AA63-B222222C2FAF}" dt="2023-02-17T00:36:17.767" v="1884"/>
          <ac:spMkLst>
            <pc:docMk/>
            <pc:sldMk cId="389185328" sldId="339"/>
            <ac:spMk id="45" creationId="{7A44A86A-269D-8D7B-0CE6-73DF44FC8E53}"/>
          </ac:spMkLst>
        </pc:spChg>
        <pc:spChg chg="add del mod">
          <ac:chgData name="Leventhal, Brian C - leventbc" userId="3adb2060-2beb-4a7d-9680-0848e8f14df8" providerId="ADAL" clId="{E8A55C47-2999-48E4-AA63-B222222C2FAF}" dt="2023-02-17T00:36:17.767" v="1884"/>
          <ac:spMkLst>
            <pc:docMk/>
            <pc:sldMk cId="389185328" sldId="339"/>
            <ac:spMk id="46" creationId="{DEB30F4E-54AD-206B-1552-D5FE2C37FD12}"/>
          </ac:spMkLst>
        </pc:spChg>
        <pc:spChg chg="add del mod">
          <ac:chgData name="Leventhal, Brian C - leventbc" userId="3adb2060-2beb-4a7d-9680-0848e8f14df8" providerId="ADAL" clId="{E8A55C47-2999-48E4-AA63-B222222C2FAF}" dt="2023-02-17T00:36:17.767" v="1884"/>
          <ac:spMkLst>
            <pc:docMk/>
            <pc:sldMk cId="389185328" sldId="339"/>
            <ac:spMk id="47" creationId="{1435AD7F-3B98-2E3B-6CA3-B09168A84268}"/>
          </ac:spMkLst>
        </pc:spChg>
        <pc:spChg chg="add del mod">
          <ac:chgData name="Leventhal, Brian C - leventbc" userId="3adb2060-2beb-4a7d-9680-0848e8f14df8" providerId="ADAL" clId="{E8A55C47-2999-48E4-AA63-B222222C2FAF}" dt="2023-02-17T00:36:17.767" v="1884"/>
          <ac:spMkLst>
            <pc:docMk/>
            <pc:sldMk cId="389185328" sldId="339"/>
            <ac:spMk id="48" creationId="{759245C4-4F0E-3E81-AC13-8F4444637588}"/>
          </ac:spMkLst>
        </pc:spChg>
        <pc:spChg chg="add del mod">
          <ac:chgData name="Leventhal, Brian C - leventbc" userId="3adb2060-2beb-4a7d-9680-0848e8f14df8" providerId="ADAL" clId="{E8A55C47-2999-48E4-AA63-B222222C2FAF}" dt="2023-02-17T00:36:17.767" v="1884"/>
          <ac:spMkLst>
            <pc:docMk/>
            <pc:sldMk cId="389185328" sldId="339"/>
            <ac:spMk id="49" creationId="{E09993A9-01A8-7E01-34DA-FB0E12E5F686}"/>
          </ac:spMkLst>
        </pc:spChg>
        <pc:spChg chg="add del mod">
          <ac:chgData name="Leventhal, Brian C - leventbc" userId="3adb2060-2beb-4a7d-9680-0848e8f14df8" providerId="ADAL" clId="{E8A55C47-2999-48E4-AA63-B222222C2FAF}" dt="2023-02-17T00:36:17.767" v="1884"/>
          <ac:spMkLst>
            <pc:docMk/>
            <pc:sldMk cId="389185328" sldId="339"/>
            <ac:spMk id="50" creationId="{C58E8F2F-E734-C4FB-3057-4E1A7D7EE720}"/>
          </ac:spMkLst>
        </pc:spChg>
        <pc:spChg chg="add del mod">
          <ac:chgData name="Leventhal, Brian C - leventbc" userId="3adb2060-2beb-4a7d-9680-0848e8f14df8" providerId="ADAL" clId="{E8A55C47-2999-48E4-AA63-B222222C2FAF}" dt="2023-02-17T00:36:17.767" v="1884"/>
          <ac:spMkLst>
            <pc:docMk/>
            <pc:sldMk cId="389185328" sldId="339"/>
            <ac:spMk id="51" creationId="{BAC5E417-A1E9-D59C-0FC2-461934AE1D96}"/>
          </ac:spMkLst>
        </pc:spChg>
        <pc:spChg chg="add del mod">
          <ac:chgData name="Leventhal, Brian C - leventbc" userId="3adb2060-2beb-4a7d-9680-0848e8f14df8" providerId="ADAL" clId="{E8A55C47-2999-48E4-AA63-B222222C2FAF}" dt="2023-02-17T00:36:17.767" v="1884"/>
          <ac:spMkLst>
            <pc:docMk/>
            <pc:sldMk cId="389185328" sldId="339"/>
            <ac:spMk id="52" creationId="{F70EB15A-9BB4-DD27-EB1A-7CF7A54ED910}"/>
          </ac:spMkLst>
        </pc:spChg>
        <pc:picChg chg="add mod">
          <ac:chgData name="Leventhal, Brian C - leventbc" userId="3adb2060-2beb-4a7d-9680-0848e8f14df8" providerId="ADAL" clId="{E8A55C47-2999-48E4-AA63-B222222C2FAF}" dt="2023-02-17T00:15:30.394" v="1609" actId="1076"/>
          <ac:picMkLst>
            <pc:docMk/>
            <pc:sldMk cId="389185328" sldId="339"/>
            <ac:picMk id="28" creationId="{6BF26453-1E2E-4B7E-BD6D-E6864F3559DF}"/>
          </ac:picMkLst>
        </pc:picChg>
      </pc:sldChg>
      <pc:sldChg chg="addSp delSp modSp new mod modTransition modClrScheme modAnim chgLayout">
        <pc:chgData name="Leventhal, Brian C - leventbc" userId="3adb2060-2beb-4a7d-9680-0848e8f14df8" providerId="ADAL" clId="{E8A55C47-2999-48E4-AA63-B222222C2FAF}" dt="2023-02-17T00:36:40.595" v="1888" actId="313"/>
        <pc:sldMkLst>
          <pc:docMk/>
          <pc:sldMk cId="1190368141" sldId="340"/>
        </pc:sldMkLst>
        <pc:spChg chg="del mod ord">
          <ac:chgData name="Leventhal, Brian C - leventbc" userId="3adb2060-2beb-4a7d-9680-0848e8f14df8" providerId="ADAL" clId="{E8A55C47-2999-48E4-AA63-B222222C2FAF}" dt="2023-02-17T00:05:28.148" v="1028" actId="700"/>
          <ac:spMkLst>
            <pc:docMk/>
            <pc:sldMk cId="1190368141" sldId="340"/>
            <ac:spMk id="2" creationId="{BB8ACACB-D14B-7407-3C8A-3406620F50F1}"/>
          </ac:spMkLst>
        </pc:spChg>
        <pc:spChg chg="del mod ord">
          <ac:chgData name="Leventhal, Brian C - leventbc" userId="3adb2060-2beb-4a7d-9680-0848e8f14df8" providerId="ADAL" clId="{E8A55C47-2999-48E4-AA63-B222222C2FAF}" dt="2023-02-17T00:05:28.148" v="1028" actId="700"/>
          <ac:spMkLst>
            <pc:docMk/>
            <pc:sldMk cId="1190368141" sldId="340"/>
            <ac:spMk id="3" creationId="{744E6FC3-B4E6-0BD5-267F-8031A9678589}"/>
          </ac:spMkLst>
        </pc:spChg>
        <pc:spChg chg="del mod ord">
          <ac:chgData name="Leventhal, Brian C - leventbc" userId="3adb2060-2beb-4a7d-9680-0848e8f14df8" providerId="ADAL" clId="{E8A55C47-2999-48E4-AA63-B222222C2FAF}" dt="2023-02-17T00:05:28.148" v="1028" actId="700"/>
          <ac:spMkLst>
            <pc:docMk/>
            <pc:sldMk cId="1190368141" sldId="340"/>
            <ac:spMk id="4" creationId="{474497C5-99D5-F694-0424-944E7A5A6D3A}"/>
          </ac:spMkLst>
        </pc:spChg>
        <pc:spChg chg="del mod ord">
          <ac:chgData name="Leventhal, Brian C - leventbc" userId="3adb2060-2beb-4a7d-9680-0848e8f14df8" providerId="ADAL" clId="{E8A55C47-2999-48E4-AA63-B222222C2FAF}" dt="2023-02-17T00:05:28.148" v="1028" actId="700"/>
          <ac:spMkLst>
            <pc:docMk/>
            <pc:sldMk cId="1190368141" sldId="340"/>
            <ac:spMk id="5" creationId="{0A8230F7-1DAC-F54C-2B35-CCBB328D5E9C}"/>
          </ac:spMkLst>
        </pc:spChg>
        <pc:spChg chg="del mod ord">
          <ac:chgData name="Leventhal, Brian C - leventbc" userId="3adb2060-2beb-4a7d-9680-0848e8f14df8" providerId="ADAL" clId="{E8A55C47-2999-48E4-AA63-B222222C2FAF}" dt="2023-02-17T00:05:28.148" v="1028" actId="700"/>
          <ac:spMkLst>
            <pc:docMk/>
            <pc:sldMk cId="1190368141" sldId="340"/>
            <ac:spMk id="6" creationId="{4A30FE0B-552E-BEC1-8CBC-7E6A7C871E2B}"/>
          </ac:spMkLst>
        </pc:spChg>
        <pc:spChg chg="del mod ord">
          <ac:chgData name="Leventhal, Brian C - leventbc" userId="3adb2060-2beb-4a7d-9680-0848e8f14df8" providerId="ADAL" clId="{E8A55C47-2999-48E4-AA63-B222222C2FAF}" dt="2023-02-17T00:05:28.148" v="1028" actId="700"/>
          <ac:spMkLst>
            <pc:docMk/>
            <pc:sldMk cId="1190368141" sldId="340"/>
            <ac:spMk id="7" creationId="{56776107-CA94-12A3-4025-A2E12AB60380}"/>
          </ac:spMkLst>
        </pc:spChg>
        <pc:spChg chg="del mod ord">
          <ac:chgData name="Leventhal, Brian C - leventbc" userId="3adb2060-2beb-4a7d-9680-0848e8f14df8" providerId="ADAL" clId="{E8A55C47-2999-48E4-AA63-B222222C2FAF}" dt="2023-02-17T00:05:28.148" v="1028" actId="700"/>
          <ac:spMkLst>
            <pc:docMk/>
            <pc:sldMk cId="1190368141" sldId="340"/>
            <ac:spMk id="8" creationId="{9C3CDEF8-09FE-D066-FC59-1B3B99C97A8E}"/>
          </ac:spMkLst>
        </pc:spChg>
        <pc:spChg chg="del mod ord">
          <ac:chgData name="Leventhal, Brian C - leventbc" userId="3adb2060-2beb-4a7d-9680-0848e8f14df8" providerId="ADAL" clId="{E8A55C47-2999-48E4-AA63-B222222C2FAF}" dt="2023-02-17T00:05:28.148" v="1028" actId="700"/>
          <ac:spMkLst>
            <pc:docMk/>
            <pc:sldMk cId="1190368141" sldId="340"/>
            <ac:spMk id="9" creationId="{1C4D5749-179B-ACAC-B070-FB1793623C89}"/>
          </ac:spMkLst>
        </pc:spChg>
        <pc:spChg chg="del mod ord">
          <ac:chgData name="Leventhal, Brian C - leventbc" userId="3adb2060-2beb-4a7d-9680-0848e8f14df8" providerId="ADAL" clId="{E8A55C47-2999-48E4-AA63-B222222C2FAF}" dt="2023-02-17T00:05:28.148" v="1028" actId="700"/>
          <ac:spMkLst>
            <pc:docMk/>
            <pc:sldMk cId="1190368141" sldId="340"/>
            <ac:spMk id="10" creationId="{948F7882-E0D0-30ED-D091-0382F517D608}"/>
          </ac:spMkLst>
        </pc:spChg>
        <pc:spChg chg="del mod ord">
          <ac:chgData name="Leventhal, Brian C - leventbc" userId="3adb2060-2beb-4a7d-9680-0848e8f14df8" providerId="ADAL" clId="{E8A55C47-2999-48E4-AA63-B222222C2FAF}" dt="2023-02-17T00:05:28.148" v="1028" actId="700"/>
          <ac:spMkLst>
            <pc:docMk/>
            <pc:sldMk cId="1190368141" sldId="340"/>
            <ac:spMk id="11" creationId="{C77014E1-333A-0ABC-658C-E8E88B83E8F0}"/>
          </ac:spMkLst>
        </pc:spChg>
        <pc:spChg chg="add mod ord">
          <ac:chgData name="Leventhal, Brian C - leventbc" userId="3adb2060-2beb-4a7d-9680-0848e8f14df8" providerId="ADAL" clId="{E8A55C47-2999-48E4-AA63-B222222C2FAF}" dt="2023-02-17T00:36:11.093" v="1883" actId="207"/>
          <ac:spMkLst>
            <pc:docMk/>
            <pc:sldMk cId="1190368141" sldId="340"/>
            <ac:spMk id="12" creationId="{1556F217-31DC-266C-8AD2-86EF617193D7}"/>
          </ac:spMkLst>
        </pc:spChg>
        <pc:spChg chg="add mod ord">
          <ac:chgData name="Leventhal, Brian C - leventbc" userId="3adb2060-2beb-4a7d-9680-0848e8f14df8" providerId="ADAL" clId="{E8A55C47-2999-48E4-AA63-B222222C2FAF}" dt="2023-02-17T00:36:06.387" v="1882" actId="207"/>
          <ac:spMkLst>
            <pc:docMk/>
            <pc:sldMk cId="1190368141" sldId="340"/>
            <ac:spMk id="13" creationId="{FC0D4079-7861-3920-1D3B-4822C90EE883}"/>
          </ac:spMkLst>
        </pc:spChg>
        <pc:spChg chg="add mod ord">
          <ac:chgData name="Leventhal, Brian C - leventbc" userId="3adb2060-2beb-4a7d-9680-0848e8f14df8" providerId="ADAL" clId="{E8A55C47-2999-48E4-AA63-B222222C2FAF}" dt="2023-02-17T00:36:40.595" v="1888" actId="313"/>
          <ac:spMkLst>
            <pc:docMk/>
            <pc:sldMk cId="1190368141" sldId="340"/>
            <ac:spMk id="14" creationId="{AE883483-0E17-02B9-98C1-645AF1AA5B19}"/>
          </ac:spMkLst>
        </pc:spChg>
        <pc:spChg chg="add mod ord">
          <ac:chgData name="Leventhal, Brian C - leventbc" userId="3adb2060-2beb-4a7d-9680-0848e8f14df8" providerId="ADAL" clId="{E8A55C47-2999-48E4-AA63-B222222C2FAF}" dt="2023-02-17T00:36:06.387" v="1882" actId="207"/>
          <ac:spMkLst>
            <pc:docMk/>
            <pc:sldMk cId="1190368141" sldId="340"/>
            <ac:spMk id="15" creationId="{F329723D-4C0D-B83B-4240-5F4AE3187EA0}"/>
          </ac:spMkLst>
        </pc:spChg>
        <pc:spChg chg="add mod ord">
          <ac:chgData name="Leventhal, Brian C - leventbc" userId="3adb2060-2beb-4a7d-9680-0848e8f14df8" providerId="ADAL" clId="{E8A55C47-2999-48E4-AA63-B222222C2FAF}" dt="2023-02-17T00:35:49.450" v="1878"/>
          <ac:spMkLst>
            <pc:docMk/>
            <pc:sldMk cId="1190368141" sldId="340"/>
            <ac:spMk id="16" creationId="{163FFC9A-4A64-28A7-44E1-149FC9964B95}"/>
          </ac:spMkLst>
        </pc:spChg>
        <pc:spChg chg="add del mod ord">
          <ac:chgData name="Leventhal, Brian C - leventbc" userId="3adb2060-2beb-4a7d-9680-0848e8f14df8" providerId="ADAL" clId="{E8A55C47-2999-48E4-AA63-B222222C2FAF}" dt="2023-02-17T00:35:52.334" v="1879" actId="478"/>
          <ac:spMkLst>
            <pc:docMk/>
            <pc:sldMk cId="1190368141" sldId="340"/>
            <ac:spMk id="17" creationId="{3D5F54F1-7D3C-030D-6DB1-ABF5C9387819}"/>
          </ac:spMkLst>
        </pc:spChg>
        <pc:spChg chg="add mod ord">
          <ac:chgData name="Leventhal, Brian C - leventbc" userId="3adb2060-2beb-4a7d-9680-0848e8f14df8" providerId="ADAL" clId="{E8A55C47-2999-48E4-AA63-B222222C2FAF}" dt="2023-02-17T00:35:58.817" v="1881" actId="207"/>
          <ac:spMkLst>
            <pc:docMk/>
            <pc:sldMk cId="1190368141" sldId="340"/>
            <ac:spMk id="18" creationId="{D527B368-7E5C-E427-325A-5A431338A6E7}"/>
          </ac:spMkLst>
        </pc:spChg>
        <pc:spChg chg="add mod ord">
          <ac:chgData name="Leventhal, Brian C - leventbc" userId="3adb2060-2beb-4a7d-9680-0848e8f14df8" providerId="ADAL" clId="{E8A55C47-2999-48E4-AA63-B222222C2FAF}" dt="2023-02-17T00:35:58.817" v="1881" actId="207"/>
          <ac:spMkLst>
            <pc:docMk/>
            <pc:sldMk cId="1190368141" sldId="340"/>
            <ac:spMk id="19" creationId="{06956135-6FCA-E243-F6EB-DB0767624A4D}"/>
          </ac:spMkLst>
        </pc:spChg>
        <pc:spChg chg="add mod ord">
          <ac:chgData name="Leventhal, Brian C - leventbc" userId="3adb2060-2beb-4a7d-9680-0848e8f14df8" providerId="ADAL" clId="{E8A55C47-2999-48E4-AA63-B222222C2FAF}" dt="2023-02-17T00:35:58.817" v="1881" actId="207"/>
          <ac:spMkLst>
            <pc:docMk/>
            <pc:sldMk cId="1190368141" sldId="340"/>
            <ac:spMk id="20" creationId="{6B363359-8A6E-8B3B-66F2-EE7AED0115BB}"/>
          </ac:spMkLst>
        </pc:spChg>
        <pc:spChg chg="add mod ord">
          <ac:chgData name="Leventhal, Brian C - leventbc" userId="3adb2060-2beb-4a7d-9680-0848e8f14df8" providerId="ADAL" clId="{E8A55C47-2999-48E4-AA63-B222222C2FAF}" dt="2023-02-17T00:35:58.817" v="1881" actId="207"/>
          <ac:spMkLst>
            <pc:docMk/>
            <pc:sldMk cId="1190368141" sldId="340"/>
            <ac:spMk id="21" creationId="{5BA422C2-99EA-1746-7E3E-B6BC481CB647}"/>
          </ac:spMkLst>
        </pc:spChg>
        <pc:spChg chg="add mod ord">
          <ac:chgData name="Leventhal, Brian C - leventbc" userId="3adb2060-2beb-4a7d-9680-0848e8f14df8" providerId="ADAL" clId="{E8A55C47-2999-48E4-AA63-B222222C2FAF}" dt="2023-02-17T00:07:50.728" v="1215" actId="167"/>
          <ac:spMkLst>
            <pc:docMk/>
            <pc:sldMk cId="1190368141" sldId="340"/>
            <ac:spMk id="22" creationId="{6E4F76E5-1A93-56EB-D5E0-AAE9D2CAD1C5}"/>
          </ac:spMkLst>
        </pc:spChg>
        <pc:spChg chg="add mod ord">
          <ac:chgData name="Leventhal, Brian C - leventbc" userId="3adb2060-2beb-4a7d-9680-0848e8f14df8" providerId="ADAL" clId="{E8A55C47-2999-48E4-AA63-B222222C2FAF}" dt="2023-02-17T00:29:44.052" v="1807" actId="1076"/>
          <ac:spMkLst>
            <pc:docMk/>
            <pc:sldMk cId="1190368141" sldId="340"/>
            <ac:spMk id="23" creationId="{B67595AE-D71F-245F-8088-CC83AEE9D3B5}"/>
          </ac:spMkLst>
        </pc:spChg>
        <pc:spChg chg="add mod">
          <ac:chgData name="Leventhal, Brian C - leventbc" userId="3adb2060-2beb-4a7d-9680-0848e8f14df8" providerId="ADAL" clId="{E8A55C47-2999-48E4-AA63-B222222C2FAF}" dt="2023-02-17T00:15:05.048" v="1605"/>
          <ac:spMkLst>
            <pc:docMk/>
            <pc:sldMk cId="1190368141" sldId="340"/>
            <ac:spMk id="24" creationId="{76F6FE6A-AFC7-98C8-E30D-7AB720C18050}"/>
          </ac:spMkLst>
        </pc:spChg>
        <pc:spChg chg="add mod">
          <ac:chgData name="Leventhal, Brian C - leventbc" userId="3adb2060-2beb-4a7d-9680-0848e8f14df8" providerId="ADAL" clId="{E8A55C47-2999-48E4-AA63-B222222C2FAF}" dt="2023-02-17T00:15:05.048" v="1605"/>
          <ac:spMkLst>
            <pc:docMk/>
            <pc:sldMk cId="1190368141" sldId="340"/>
            <ac:spMk id="25" creationId="{426169D3-CA87-903E-2240-C61F5D3AFDFE}"/>
          </ac:spMkLst>
        </pc:spChg>
        <pc:spChg chg="add mod">
          <ac:chgData name="Leventhal, Brian C - leventbc" userId="3adb2060-2beb-4a7d-9680-0848e8f14df8" providerId="ADAL" clId="{E8A55C47-2999-48E4-AA63-B222222C2FAF}" dt="2023-02-17T00:15:05.048" v="1605"/>
          <ac:spMkLst>
            <pc:docMk/>
            <pc:sldMk cId="1190368141" sldId="340"/>
            <ac:spMk id="26" creationId="{5BF8D094-9FF4-5FB4-DA27-7862B71FF887}"/>
          </ac:spMkLst>
        </pc:spChg>
        <pc:spChg chg="add mod">
          <ac:chgData name="Leventhal, Brian C - leventbc" userId="3adb2060-2beb-4a7d-9680-0848e8f14df8" providerId="ADAL" clId="{E8A55C47-2999-48E4-AA63-B222222C2FAF}" dt="2023-02-17T00:15:05.048" v="1605"/>
          <ac:spMkLst>
            <pc:docMk/>
            <pc:sldMk cId="1190368141" sldId="340"/>
            <ac:spMk id="27" creationId="{82CC0F06-3762-6359-6D59-24F0694C5221}"/>
          </ac:spMkLst>
        </pc:spChg>
        <pc:spChg chg="add mod">
          <ac:chgData name="Leventhal, Brian C - leventbc" userId="3adb2060-2beb-4a7d-9680-0848e8f14df8" providerId="ADAL" clId="{E8A55C47-2999-48E4-AA63-B222222C2FAF}" dt="2023-02-17T00:15:47.723" v="1613" actId="1076"/>
          <ac:spMkLst>
            <pc:docMk/>
            <pc:sldMk cId="1190368141" sldId="340"/>
            <ac:spMk id="28" creationId="{B74BD833-9A92-C07D-1106-299B5D802975}"/>
          </ac:spMkLst>
        </pc:spChg>
        <pc:spChg chg="add mod">
          <ac:chgData name="Leventhal, Brian C - leventbc" userId="3adb2060-2beb-4a7d-9680-0848e8f14df8" providerId="ADAL" clId="{E8A55C47-2999-48E4-AA63-B222222C2FAF}" dt="2023-02-17T00:15:42.992" v="1611"/>
          <ac:spMkLst>
            <pc:docMk/>
            <pc:sldMk cId="1190368141" sldId="340"/>
            <ac:spMk id="29" creationId="{956FD871-10BB-929B-3D4F-0278823CE03B}"/>
          </ac:spMkLst>
        </pc:spChg>
        <pc:spChg chg="add mod">
          <ac:chgData name="Leventhal, Brian C - leventbc" userId="3adb2060-2beb-4a7d-9680-0848e8f14df8" providerId="ADAL" clId="{E8A55C47-2999-48E4-AA63-B222222C2FAF}" dt="2023-02-17T00:20:21.556" v="1669" actId="1076"/>
          <ac:spMkLst>
            <pc:docMk/>
            <pc:sldMk cId="1190368141" sldId="340"/>
            <ac:spMk id="30" creationId="{82854BD2-9AA8-E50F-4894-BAAC3BB73AFB}"/>
          </ac:spMkLst>
        </pc:spChg>
        <pc:spChg chg="add mod">
          <ac:chgData name="Leventhal, Brian C - leventbc" userId="3adb2060-2beb-4a7d-9680-0848e8f14df8" providerId="ADAL" clId="{E8A55C47-2999-48E4-AA63-B222222C2FAF}" dt="2023-02-17T00:16:50.641" v="1628"/>
          <ac:spMkLst>
            <pc:docMk/>
            <pc:sldMk cId="1190368141" sldId="340"/>
            <ac:spMk id="32" creationId="{51FF6F00-B320-C0F2-0C85-D78F5641B0F2}"/>
          </ac:spMkLst>
        </pc:spChg>
        <pc:spChg chg="add mod">
          <ac:chgData name="Leventhal, Brian C - leventbc" userId="3adb2060-2beb-4a7d-9680-0848e8f14df8" providerId="ADAL" clId="{E8A55C47-2999-48E4-AA63-B222222C2FAF}" dt="2023-02-17T00:16:50.641" v="1628"/>
          <ac:spMkLst>
            <pc:docMk/>
            <pc:sldMk cId="1190368141" sldId="340"/>
            <ac:spMk id="33" creationId="{3ABBFBB2-A4FC-1159-177E-3CC4120E3E41}"/>
          </ac:spMkLst>
        </pc:spChg>
        <pc:spChg chg="add mod">
          <ac:chgData name="Leventhal, Brian C - leventbc" userId="3adb2060-2beb-4a7d-9680-0848e8f14df8" providerId="ADAL" clId="{E8A55C47-2999-48E4-AA63-B222222C2FAF}" dt="2023-02-17T00:25:59.253" v="1753"/>
          <ac:spMkLst>
            <pc:docMk/>
            <pc:sldMk cId="1190368141" sldId="340"/>
            <ac:spMk id="34" creationId="{82842601-7FCD-9A1D-67DD-B7941D3EB8FE}"/>
          </ac:spMkLst>
        </pc:spChg>
        <pc:spChg chg="add mod">
          <ac:chgData name="Leventhal, Brian C - leventbc" userId="3adb2060-2beb-4a7d-9680-0848e8f14df8" providerId="ADAL" clId="{E8A55C47-2999-48E4-AA63-B222222C2FAF}" dt="2023-02-17T00:25:59.253" v="1753"/>
          <ac:spMkLst>
            <pc:docMk/>
            <pc:sldMk cId="1190368141" sldId="340"/>
            <ac:spMk id="35" creationId="{03A2FB1B-058D-7603-426A-8ADB67494736}"/>
          </ac:spMkLst>
        </pc:spChg>
        <pc:spChg chg="add del mod">
          <ac:chgData name="Leventhal, Brian C - leventbc" userId="3adb2060-2beb-4a7d-9680-0848e8f14df8" providerId="ADAL" clId="{E8A55C47-2999-48E4-AA63-B222222C2FAF}" dt="2023-02-17T00:29:33.208" v="1804"/>
          <ac:spMkLst>
            <pc:docMk/>
            <pc:sldMk cId="1190368141" sldId="340"/>
            <ac:spMk id="36" creationId="{5DAA902E-D619-93F3-4730-DCC5768A96F9}"/>
          </ac:spMkLst>
        </pc:spChg>
        <pc:spChg chg="add del mod">
          <ac:chgData name="Leventhal, Brian C - leventbc" userId="3adb2060-2beb-4a7d-9680-0848e8f14df8" providerId="ADAL" clId="{E8A55C47-2999-48E4-AA63-B222222C2FAF}" dt="2023-02-17T00:29:33.208" v="1804"/>
          <ac:spMkLst>
            <pc:docMk/>
            <pc:sldMk cId="1190368141" sldId="340"/>
            <ac:spMk id="37" creationId="{0542A55B-D66D-B470-7F6B-9F08B3F557AE}"/>
          </ac:spMkLst>
        </pc:spChg>
        <pc:spChg chg="add del mod">
          <ac:chgData name="Leventhal, Brian C - leventbc" userId="3adb2060-2beb-4a7d-9680-0848e8f14df8" providerId="ADAL" clId="{E8A55C47-2999-48E4-AA63-B222222C2FAF}" dt="2023-02-17T00:29:33.208" v="1804"/>
          <ac:spMkLst>
            <pc:docMk/>
            <pc:sldMk cId="1190368141" sldId="340"/>
            <ac:spMk id="38" creationId="{3A941343-9E5D-3690-F5D7-9EBD068364B9}"/>
          </ac:spMkLst>
        </pc:spChg>
        <pc:spChg chg="add del mod">
          <ac:chgData name="Leventhal, Brian C - leventbc" userId="3adb2060-2beb-4a7d-9680-0848e8f14df8" providerId="ADAL" clId="{E8A55C47-2999-48E4-AA63-B222222C2FAF}" dt="2023-02-17T00:29:33.208" v="1804"/>
          <ac:spMkLst>
            <pc:docMk/>
            <pc:sldMk cId="1190368141" sldId="340"/>
            <ac:spMk id="39" creationId="{EB191046-F255-C9A1-F81D-E64A2AD4AAB9}"/>
          </ac:spMkLst>
        </pc:spChg>
        <pc:spChg chg="add del mod">
          <ac:chgData name="Leventhal, Brian C - leventbc" userId="3adb2060-2beb-4a7d-9680-0848e8f14df8" providerId="ADAL" clId="{E8A55C47-2999-48E4-AA63-B222222C2FAF}" dt="2023-02-17T00:29:33.208" v="1804"/>
          <ac:spMkLst>
            <pc:docMk/>
            <pc:sldMk cId="1190368141" sldId="340"/>
            <ac:spMk id="40" creationId="{5D14E7D5-4942-919C-2081-6AE60F5504BE}"/>
          </ac:spMkLst>
        </pc:spChg>
        <pc:spChg chg="add del mod">
          <ac:chgData name="Leventhal, Brian C - leventbc" userId="3adb2060-2beb-4a7d-9680-0848e8f14df8" providerId="ADAL" clId="{E8A55C47-2999-48E4-AA63-B222222C2FAF}" dt="2023-02-17T00:29:33.208" v="1804"/>
          <ac:spMkLst>
            <pc:docMk/>
            <pc:sldMk cId="1190368141" sldId="340"/>
            <ac:spMk id="41" creationId="{EDF5BAED-FB75-862A-BD19-7E104EF0AC23}"/>
          </ac:spMkLst>
        </pc:spChg>
        <pc:spChg chg="add del mod">
          <ac:chgData name="Leventhal, Brian C - leventbc" userId="3adb2060-2beb-4a7d-9680-0848e8f14df8" providerId="ADAL" clId="{E8A55C47-2999-48E4-AA63-B222222C2FAF}" dt="2023-02-17T00:29:33.208" v="1804"/>
          <ac:spMkLst>
            <pc:docMk/>
            <pc:sldMk cId="1190368141" sldId="340"/>
            <ac:spMk id="42" creationId="{468231C3-BA14-3845-DE45-E004181FF4E4}"/>
          </ac:spMkLst>
        </pc:spChg>
        <pc:spChg chg="add del mod">
          <ac:chgData name="Leventhal, Brian C - leventbc" userId="3adb2060-2beb-4a7d-9680-0848e8f14df8" providerId="ADAL" clId="{E8A55C47-2999-48E4-AA63-B222222C2FAF}" dt="2023-02-17T00:29:33.208" v="1804"/>
          <ac:spMkLst>
            <pc:docMk/>
            <pc:sldMk cId="1190368141" sldId="340"/>
            <ac:spMk id="43" creationId="{EF2935B7-9708-C8B0-B27D-6AFF20B19F5B}"/>
          </ac:spMkLst>
        </pc:spChg>
        <pc:spChg chg="add del mod">
          <ac:chgData name="Leventhal, Brian C - leventbc" userId="3adb2060-2beb-4a7d-9680-0848e8f14df8" providerId="ADAL" clId="{E8A55C47-2999-48E4-AA63-B222222C2FAF}" dt="2023-02-17T00:29:33.208" v="1804"/>
          <ac:spMkLst>
            <pc:docMk/>
            <pc:sldMk cId="1190368141" sldId="340"/>
            <ac:spMk id="44" creationId="{CA483CEE-6C27-C66B-525B-37C1F2118515}"/>
          </ac:spMkLst>
        </pc:spChg>
        <pc:spChg chg="add del mod">
          <ac:chgData name="Leventhal, Brian C - leventbc" userId="3adb2060-2beb-4a7d-9680-0848e8f14df8" providerId="ADAL" clId="{E8A55C47-2999-48E4-AA63-B222222C2FAF}" dt="2023-02-17T00:29:33.208" v="1804"/>
          <ac:spMkLst>
            <pc:docMk/>
            <pc:sldMk cId="1190368141" sldId="340"/>
            <ac:spMk id="45" creationId="{25A4B5D9-CAB1-1768-1AF4-4A20B8DAE458}"/>
          </ac:spMkLst>
        </pc:spChg>
        <pc:spChg chg="add del mod">
          <ac:chgData name="Leventhal, Brian C - leventbc" userId="3adb2060-2beb-4a7d-9680-0848e8f14df8" providerId="ADAL" clId="{E8A55C47-2999-48E4-AA63-B222222C2FAF}" dt="2023-02-17T00:32:05.005" v="1843"/>
          <ac:spMkLst>
            <pc:docMk/>
            <pc:sldMk cId="1190368141" sldId="340"/>
            <ac:spMk id="46" creationId="{9252C5DC-28B8-358C-9FF9-FC12866A75D8}"/>
          </ac:spMkLst>
        </pc:spChg>
        <pc:spChg chg="add del mod">
          <ac:chgData name="Leventhal, Brian C - leventbc" userId="3adb2060-2beb-4a7d-9680-0848e8f14df8" providerId="ADAL" clId="{E8A55C47-2999-48E4-AA63-B222222C2FAF}" dt="2023-02-17T00:35:49.450" v="1878"/>
          <ac:spMkLst>
            <pc:docMk/>
            <pc:sldMk cId="1190368141" sldId="340"/>
            <ac:spMk id="47" creationId="{80D6A29E-263C-1D08-9AAD-E43F42BC5D85}"/>
          </ac:spMkLst>
        </pc:spChg>
        <pc:spChg chg="add del mod">
          <ac:chgData name="Leventhal, Brian C - leventbc" userId="3adb2060-2beb-4a7d-9680-0848e8f14df8" providerId="ADAL" clId="{E8A55C47-2999-48E4-AA63-B222222C2FAF}" dt="2023-02-17T00:35:49.450" v="1878"/>
          <ac:spMkLst>
            <pc:docMk/>
            <pc:sldMk cId="1190368141" sldId="340"/>
            <ac:spMk id="48" creationId="{17589FF9-947B-BE0B-9F76-1C84663B8BAF}"/>
          </ac:spMkLst>
        </pc:spChg>
        <pc:spChg chg="add del mod">
          <ac:chgData name="Leventhal, Brian C - leventbc" userId="3adb2060-2beb-4a7d-9680-0848e8f14df8" providerId="ADAL" clId="{E8A55C47-2999-48E4-AA63-B222222C2FAF}" dt="2023-02-17T00:35:49.450" v="1878"/>
          <ac:spMkLst>
            <pc:docMk/>
            <pc:sldMk cId="1190368141" sldId="340"/>
            <ac:spMk id="49" creationId="{2DD37D25-9A12-9CAF-2C8A-FD06C32DC7B7}"/>
          </ac:spMkLst>
        </pc:spChg>
        <pc:spChg chg="add del mod">
          <ac:chgData name="Leventhal, Brian C - leventbc" userId="3adb2060-2beb-4a7d-9680-0848e8f14df8" providerId="ADAL" clId="{E8A55C47-2999-48E4-AA63-B222222C2FAF}" dt="2023-02-17T00:35:49.450" v="1878"/>
          <ac:spMkLst>
            <pc:docMk/>
            <pc:sldMk cId="1190368141" sldId="340"/>
            <ac:spMk id="50" creationId="{0D225833-1F97-A34C-A0F7-42981D1BD95E}"/>
          </ac:spMkLst>
        </pc:spChg>
        <pc:spChg chg="add del mod">
          <ac:chgData name="Leventhal, Brian C - leventbc" userId="3adb2060-2beb-4a7d-9680-0848e8f14df8" providerId="ADAL" clId="{E8A55C47-2999-48E4-AA63-B222222C2FAF}" dt="2023-02-17T00:35:49.450" v="1878"/>
          <ac:spMkLst>
            <pc:docMk/>
            <pc:sldMk cId="1190368141" sldId="340"/>
            <ac:spMk id="51" creationId="{13FEB6E9-B607-475D-EC98-1F7B106B08D6}"/>
          </ac:spMkLst>
        </pc:spChg>
        <pc:spChg chg="add del mod">
          <ac:chgData name="Leventhal, Brian C - leventbc" userId="3adb2060-2beb-4a7d-9680-0848e8f14df8" providerId="ADAL" clId="{E8A55C47-2999-48E4-AA63-B222222C2FAF}" dt="2023-02-17T00:35:49.450" v="1878"/>
          <ac:spMkLst>
            <pc:docMk/>
            <pc:sldMk cId="1190368141" sldId="340"/>
            <ac:spMk id="52" creationId="{25D112B4-0556-61FA-37B1-9110D42D6690}"/>
          </ac:spMkLst>
        </pc:spChg>
        <pc:spChg chg="add del mod">
          <ac:chgData name="Leventhal, Brian C - leventbc" userId="3adb2060-2beb-4a7d-9680-0848e8f14df8" providerId="ADAL" clId="{E8A55C47-2999-48E4-AA63-B222222C2FAF}" dt="2023-02-17T00:35:49.450" v="1878"/>
          <ac:spMkLst>
            <pc:docMk/>
            <pc:sldMk cId="1190368141" sldId="340"/>
            <ac:spMk id="53" creationId="{B54A2264-D4C8-67BE-26B2-60F732A0DD14}"/>
          </ac:spMkLst>
        </pc:spChg>
        <pc:spChg chg="add del mod">
          <ac:chgData name="Leventhal, Brian C - leventbc" userId="3adb2060-2beb-4a7d-9680-0848e8f14df8" providerId="ADAL" clId="{E8A55C47-2999-48E4-AA63-B222222C2FAF}" dt="2023-02-17T00:35:49.450" v="1878"/>
          <ac:spMkLst>
            <pc:docMk/>
            <pc:sldMk cId="1190368141" sldId="340"/>
            <ac:spMk id="54" creationId="{82FFDFD5-B808-460F-7A95-696DAEFB1B1D}"/>
          </ac:spMkLst>
        </pc:spChg>
        <pc:spChg chg="add del mod">
          <ac:chgData name="Leventhal, Brian C - leventbc" userId="3adb2060-2beb-4a7d-9680-0848e8f14df8" providerId="ADAL" clId="{E8A55C47-2999-48E4-AA63-B222222C2FAF}" dt="2023-02-17T00:35:49.450" v="1878"/>
          <ac:spMkLst>
            <pc:docMk/>
            <pc:sldMk cId="1190368141" sldId="340"/>
            <ac:spMk id="55" creationId="{C9EFC38F-3099-1D18-17CA-56733D03AC0A}"/>
          </ac:spMkLst>
        </pc:spChg>
        <pc:spChg chg="add mod">
          <ac:chgData name="Leventhal, Brian C - leventbc" userId="3adb2060-2beb-4a7d-9680-0848e8f14df8" providerId="ADAL" clId="{E8A55C47-2999-48E4-AA63-B222222C2FAF}" dt="2023-02-17T00:35:54.240" v="1880" actId="20577"/>
          <ac:spMkLst>
            <pc:docMk/>
            <pc:sldMk cId="1190368141" sldId="340"/>
            <ac:spMk id="56" creationId="{4A9955C3-8B9E-2E01-DF51-F5E504AD807C}"/>
          </ac:spMkLst>
        </pc:spChg>
        <pc:picChg chg="add mod">
          <ac:chgData name="Leventhal, Brian C - leventbc" userId="3adb2060-2beb-4a7d-9680-0848e8f14df8" providerId="ADAL" clId="{E8A55C47-2999-48E4-AA63-B222222C2FAF}" dt="2023-02-17T00:15:49.952" v="1614" actId="1076"/>
          <ac:picMkLst>
            <pc:docMk/>
            <pc:sldMk cId="1190368141" sldId="340"/>
            <ac:picMk id="31" creationId="{ACA89CF5-1B2B-FFD5-D575-4E5F25622330}"/>
          </ac:picMkLst>
        </pc:picChg>
      </pc:sldChg>
      <pc:sldChg chg="add del">
        <pc:chgData name="Leventhal, Brian C - leventbc" userId="3adb2060-2beb-4a7d-9680-0848e8f14df8" providerId="ADAL" clId="{E8A55C47-2999-48E4-AA63-B222222C2FAF}" dt="2023-02-17T00:05:18.410" v="1025"/>
        <pc:sldMkLst>
          <pc:docMk/>
          <pc:sldMk cId="1402434521" sldId="340"/>
        </pc:sldMkLst>
      </pc:sldChg>
      <pc:sldChg chg="addSp delSp modSp new mod modTransition modClrScheme modAnim chgLayout">
        <pc:chgData name="Leventhal, Brian C - leventbc" userId="3adb2060-2beb-4a7d-9680-0848e8f14df8" providerId="ADAL" clId="{E8A55C47-2999-48E4-AA63-B222222C2FAF}" dt="2023-02-17T00:36:43.235" v="1889" actId="313"/>
        <pc:sldMkLst>
          <pc:docMk/>
          <pc:sldMk cId="3976714218" sldId="341"/>
        </pc:sldMkLst>
        <pc:spChg chg="del mod ord">
          <ac:chgData name="Leventhal, Brian C - leventbc" userId="3adb2060-2beb-4a7d-9680-0848e8f14df8" providerId="ADAL" clId="{E8A55C47-2999-48E4-AA63-B222222C2FAF}" dt="2023-02-17T00:08:00.925" v="1217" actId="700"/>
          <ac:spMkLst>
            <pc:docMk/>
            <pc:sldMk cId="3976714218" sldId="341"/>
            <ac:spMk id="2" creationId="{6FF4AFC9-98B8-9625-878C-1F5646357278}"/>
          </ac:spMkLst>
        </pc:spChg>
        <pc:spChg chg="del mod ord">
          <ac:chgData name="Leventhal, Brian C - leventbc" userId="3adb2060-2beb-4a7d-9680-0848e8f14df8" providerId="ADAL" clId="{E8A55C47-2999-48E4-AA63-B222222C2FAF}" dt="2023-02-17T00:08:00.925" v="1217" actId="700"/>
          <ac:spMkLst>
            <pc:docMk/>
            <pc:sldMk cId="3976714218" sldId="341"/>
            <ac:spMk id="3" creationId="{1D64AEA4-6320-AEBE-6DD8-3AF6D1778881}"/>
          </ac:spMkLst>
        </pc:spChg>
        <pc:spChg chg="del mod ord">
          <ac:chgData name="Leventhal, Brian C - leventbc" userId="3adb2060-2beb-4a7d-9680-0848e8f14df8" providerId="ADAL" clId="{E8A55C47-2999-48E4-AA63-B222222C2FAF}" dt="2023-02-17T00:08:00.925" v="1217" actId="700"/>
          <ac:spMkLst>
            <pc:docMk/>
            <pc:sldMk cId="3976714218" sldId="341"/>
            <ac:spMk id="4" creationId="{9D335D71-9BC6-7AB7-7841-1BCE8372E9E7}"/>
          </ac:spMkLst>
        </pc:spChg>
        <pc:spChg chg="del mod ord">
          <ac:chgData name="Leventhal, Brian C - leventbc" userId="3adb2060-2beb-4a7d-9680-0848e8f14df8" providerId="ADAL" clId="{E8A55C47-2999-48E4-AA63-B222222C2FAF}" dt="2023-02-17T00:08:00.925" v="1217" actId="700"/>
          <ac:spMkLst>
            <pc:docMk/>
            <pc:sldMk cId="3976714218" sldId="341"/>
            <ac:spMk id="5" creationId="{5605BB68-88CC-6559-128A-78E6E6C2F7CC}"/>
          </ac:spMkLst>
        </pc:spChg>
        <pc:spChg chg="del mod ord">
          <ac:chgData name="Leventhal, Brian C - leventbc" userId="3adb2060-2beb-4a7d-9680-0848e8f14df8" providerId="ADAL" clId="{E8A55C47-2999-48E4-AA63-B222222C2FAF}" dt="2023-02-17T00:08:00.925" v="1217" actId="700"/>
          <ac:spMkLst>
            <pc:docMk/>
            <pc:sldMk cId="3976714218" sldId="341"/>
            <ac:spMk id="6" creationId="{D9B1E8DD-BCE4-E9E4-370E-E0FEB3508314}"/>
          </ac:spMkLst>
        </pc:spChg>
        <pc:spChg chg="del mod ord">
          <ac:chgData name="Leventhal, Brian C - leventbc" userId="3adb2060-2beb-4a7d-9680-0848e8f14df8" providerId="ADAL" clId="{E8A55C47-2999-48E4-AA63-B222222C2FAF}" dt="2023-02-17T00:08:00.925" v="1217" actId="700"/>
          <ac:spMkLst>
            <pc:docMk/>
            <pc:sldMk cId="3976714218" sldId="341"/>
            <ac:spMk id="7" creationId="{28412214-DC29-C913-DE83-F795EF75B1B4}"/>
          </ac:spMkLst>
        </pc:spChg>
        <pc:spChg chg="del mod ord">
          <ac:chgData name="Leventhal, Brian C - leventbc" userId="3adb2060-2beb-4a7d-9680-0848e8f14df8" providerId="ADAL" clId="{E8A55C47-2999-48E4-AA63-B222222C2FAF}" dt="2023-02-17T00:08:00.925" v="1217" actId="700"/>
          <ac:spMkLst>
            <pc:docMk/>
            <pc:sldMk cId="3976714218" sldId="341"/>
            <ac:spMk id="8" creationId="{D1610F85-D06D-2B27-1981-0B3EDB1B548E}"/>
          </ac:spMkLst>
        </pc:spChg>
        <pc:spChg chg="del mod ord">
          <ac:chgData name="Leventhal, Brian C - leventbc" userId="3adb2060-2beb-4a7d-9680-0848e8f14df8" providerId="ADAL" clId="{E8A55C47-2999-48E4-AA63-B222222C2FAF}" dt="2023-02-17T00:08:00.925" v="1217" actId="700"/>
          <ac:spMkLst>
            <pc:docMk/>
            <pc:sldMk cId="3976714218" sldId="341"/>
            <ac:spMk id="9" creationId="{6586CC42-D8C1-B5E8-D2E6-009390326855}"/>
          </ac:spMkLst>
        </pc:spChg>
        <pc:spChg chg="del mod ord">
          <ac:chgData name="Leventhal, Brian C - leventbc" userId="3adb2060-2beb-4a7d-9680-0848e8f14df8" providerId="ADAL" clId="{E8A55C47-2999-48E4-AA63-B222222C2FAF}" dt="2023-02-17T00:08:00.925" v="1217" actId="700"/>
          <ac:spMkLst>
            <pc:docMk/>
            <pc:sldMk cId="3976714218" sldId="341"/>
            <ac:spMk id="10" creationId="{B6AECB1E-09BD-1EC1-51A0-9C3F3F5E2263}"/>
          </ac:spMkLst>
        </pc:spChg>
        <pc:spChg chg="del mod ord">
          <ac:chgData name="Leventhal, Brian C - leventbc" userId="3adb2060-2beb-4a7d-9680-0848e8f14df8" providerId="ADAL" clId="{E8A55C47-2999-48E4-AA63-B222222C2FAF}" dt="2023-02-17T00:08:00.925" v="1217" actId="700"/>
          <ac:spMkLst>
            <pc:docMk/>
            <pc:sldMk cId="3976714218" sldId="341"/>
            <ac:spMk id="11" creationId="{D4FD9F4A-641D-2B7A-301E-CA9BB7B53CAE}"/>
          </ac:spMkLst>
        </pc:spChg>
        <pc:spChg chg="add mod ord">
          <ac:chgData name="Leventhal, Brian C - leventbc" userId="3adb2060-2beb-4a7d-9680-0848e8f14df8" providerId="ADAL" clId="{E8A55C47-2999-48E4-AA63-B222222C2FAF}" dt="2023-02-17T00:35:11.861" v="1871" actId="207"/>
          <ac:spMkLst>
            <pc:docMk/>
            <pc:sldMk cId="3976714218" sldId="341"/>
            <ac:spMk id="12" creationId="{A6EF6B85-C08F-6FD5-2731-1F47BD8DFBD8}"/>
          </ac:spMkLst>
        </pc:spChg>
        <pc:spChg chg="add mod ord">
          <ac:chgData name="Leventhal, Brian C - leventbc" userId="3adb2060-2beb-4a7d-9680-0848e8f14df8" providerId="ADAL" clId="{E8A55C47-2999-48E4-AA63-B222222C2FAF}" dt="2023-02-17T00:35:07.662" v="1870" actId="207"/>
          <ac:spMkLst>
            <pc:docMk/>
            <pc:sldMk cId="3976714218" sldId="341"/>
            <ac:spMk id="13" creationId="{6775A7CD-F8DE-2BC8-D2A1-71614FA66194}"/>
          </ac:spMkLst>
        </pc:spChg>
        <pc:spChg chg="add mod ord">
          <ac:chgData name="Leventhal, Brian C - leventbc" userId="3adb2060-2beb-4a7d-9680-0848e8f14df8" providerId="ADAL" clId="{E8A55C47-2999-48E4-AA63-B222222C2FAF}" dt="2023-02-17T00:36:43.235" v="1889" actId="313"/>
          <ac:spMkLst>
            <pc:docMk/>
            <pc:sldMk cId="3976714218" sldId="341"/>
            <ac:spMk id="14" creationId="{9CED8E08-2973-203C-1C06-9A9C7FEC5333}"/>
          </ac:spMkLst>
        </pc:spChg>
        <pc:spChg chg="add mod ord">
          <ac:chgData name="Leventhal, Brian C - leventbc" userId="3adb2060-2beb-4a7d-9680-0848e8f14df8" providerId="ADAL" clId="{E8A55C47-2999-48E4-AA63-B222222C2FAF}" dt="2023-02-17T00:35:07.662" v="1870" actId="207"/>
          <ac:spMkLst>
            <pc:docMk/>
            <pc:sldMk cId="3976714218" sldId="341"/>
            <ac:spMk id="15" creationId="{A1C0CFD7-6D8D-B6D7-EC6F-168897C5807D}"/>
          </ac:spMkLst>
        </pc:spChg>
        <pc:spChg chg="add mod ord">
          <ac:chgData name="Leventhal, Brian C - leventbc" userId="3adb2060-2beb-4a7d-9680-0848e8f14df8" providerId="ADAL" clId="{E8A55C47-2999-48E4-AA63-B222222C2FAF}" dt="2023-02-17T00:34:32.512" v="1866"/>
          <ac:spMkLst>
            <pc:docMk/>
            <pc:sldMk cId="3976714218" sldId="341"/>
            <ac:spMk id="16" creationId="{95273187-F5CC-D567-6E28-5C9C6B3803A2}"/>
          </ac:spMkLst>
        </pc:spChg>
        <pc:spChg chg="add del mod ord">
          <ac:chgData name="Leventhal, Brian C - leventbc" userId="3adb2060-2beb-4a7d-9680-0848e8f14df8" providerId="ADAL" clId="{E8A55C47-2999-48E4-AA63-B222222C2FAF}" dt="2023-02-17T00:34:44.526" v="1868" actId="478"/>
          <ac:spMkLst>
            <pc:docMk/>
            <pc:sldMk cId="3976714218" sldId="341"/>
            <ac:spMk id="17" creationId="{EA1C0580-868D-8182-E002-2F488BBEA513}"/>
          </ac:spMkLst>
        </pc:spChg>
        <pc:spChg chg="add mod ord">
          <ac:chgData name="Leventhal, Brian C - leventbc" userId="3adb2060-2beb-4a7d-9680-0848e8f14df8" providerId="ADAL" clId="{E8A55C47-2999-48E4-AA63-B222222C2FAF}" dt="2023-02-17T00:35:01.162" v="1869" actId="207"/>
          <ac:spMkLst>
            <pc:docMk/>
            <pc:sldMk cId="3976714218" sldId="341"/>
            <ac:spMk id="18" creationId="{30BA2B27-CD10-BE6C-74BB-D08CA9AAA30D}"/>
          </ac:spMkLst>
        </pc:spChg>
        <pc:spChg chg="add mod ord">
          <ac:chgData name="Leventhal, Brian C - leventbc" userId="3adb2060-2beb-4a7d-9680-0848e8f14df8" providerId="ADAL" clId="{E8A55C47-2999-48E4-AA63-B222222C2FAF}" dt="2023-02-17T00:35:01.162" v="1869" actId="207"/>
          <ac:spMkLst>
            <pc:docMk/>
            <pc:sldMk cId="3976714218" sldId="341"/>
            <ac:spMk id="19" creationId="{D089B5A2-50C1-D2DA-BD30-E725A2D323ED}"/>
          </ac:spMkLst>
        </pc:spChg>
        <pc:spChg chg="add mod ord">
          <ac:chgData name="Leventhal, Brian C - leventbc" userId="3adb2060-2beb-4a7d-9680-0848e8f14df8" providerId="ADAL" clId="{E8A55C47-2999-48E4-AA63-B222222C2FAF}" dt="2023-02-17T00:35:01.162" v="1869" actId="207"/>
          <ac:spMkLst>
            <pc:docMk/>
            <pc:sldMk cId="3976714218" sldId="341"/>
            <ac:spMk id="20" creationId="{9748C5BF-97B6-92E4-28E9-D51E3A4CFF32}"/>
          </ac:spMkLst>
        </pc:spChg>
        <pc:spChg chg="add mod ord">
          <ac:chgData name="Leventhal, Brian C - leventbc" userId="3adb2060-2beb-4a7d-9680-0848e8f14df8" providerId="ADAL" clId="{E8A55C47-2999-48E4-AA63-B222222C2FAF}" dt="2023-02-17T00:35:01.162" v="1869" actId="207"/>
          <ac:spMkLst>
            <pc:docMk/>
            <pc:sldMk cId="3976714218" sldId="341"/>
            <ac:spMk id="21" creationId="{3FD14AF0-A543-4232-5E95-BA06D8AEE8D5}"/>
          </ac:spMkLst>
        </pc:spChg>
        <pc:spChg chg="add mod ord">
          <ac:chgData name="Leventhal, Brian C - leventbc" userId="3adb2060-2beb-4a7d-9680-0848e8f14df8" providerId="ADAL" clId="{E8A55C47-2999-48E4-AA63-B222222C2FAF}" dt="2023-02-17T00:31:38.834" v="1837" actId="167"/>
          <ac:spMkLst>
            <pc:docMk/>
            <pc:sldMk cId="3976714218" sldId="341"/>
            <ac:spMk id="22" creationId="{9D3C65C9-0467-2CC6-C6E0-B1BAD5433781}"/>
          </ac:spMkLst>
        </pc:spChg>
        <pc:spChg chg="add mod ord">
          <ac:chgData name="Leventhal, Brian C - leventbc" userId="3adb2060-2beb-4a7d-9680-0848e8f14df8" providerId="ADAL" clId="{E8A55C47-2999-48E4-AA63-B222222C2FAF}" dt="2023-02-17T00:31:35.730" v="1836" actId="167"/>
          <ac:spMkLst>
            <pc:docMk/>
            <pc:sldMk cId="3976714218" sldId="341"/>
            <ac:spMk id="23" creationId="{AAD79461-2A82-3513-4540-34FA9AEB9FBF}"/>
          </ac:spMkLst>
        </pc:spChg>
        <pc:spChg chg="add mod ord">
          <ac:chgData name="Leventhal, Brian C - leventbc" userId="3adb2060-2beb-4a7d-9680-0848e8f14df8" providerId="ADAL" clId="{E8A55C47-2999-48E4-AA63-B222222C2FAF}" dt="2023-02-17T00:13:21.507" v="1559" actId="167"/>
          <ac:spMkLst>
            <pc:docMk/>
            <pc:sldMk cId="3976714218" sldId="341"/>
            <ac:spMk id="24" creationId="{5A898F96-4D8D-7DF2-D53F-E91021723F7B}"/>
          </ac:spMkLst>
        </pc:spChg>
        <pc:spChg chg="add mod ord">
          <ac:chgData name="Leventhal, Brian C - leventbc" userId="3adb2060-2beb-4a7d-9680-0848e8f14df8" providerId="ADAL" clId="{E8A55C47-2999-48E4-AA63-B222222C2FAF}" dt="2023-02-17T00:33:35.782" v="1858" actId="1076"/>
          <ac:spMkLst>
            <pc:docMk/>
            <pc:sldMk cId="3976714218" sldId="341"/>
            <ac:spMk id="25" creationId="{45434998-EB0D-A7D9-ED59-115AF15C3066}"/>
          </ac:spMkLst>
        </pc:spChg>
        <pc:spChg chg="add mod">
          <ac:chgData name="Leventhal, Brian C - leventbc" userId="3adb2060-2beb-4a7d-9680-0848e8f14df8" providerId="ADAL" clId="{E8A55C47-2999-48E4-AA63-B222222C2FAF}" dt="2023-02-17T00:15:06.970" v="1606"/>
          <ac:spMkLst>
            <pc:docMk/>
            <pc:sldMk cId="3976714218" sldId="341"/>
            <ac:spMk id="26" creationId="{2D765732-EF41-6D16-22AE-0FFE28C1876A}"/>
          </ac:spMkLst>
        </pc:spChg>
        <pc:spChg chg="add mod">
          <ac:chgData name="Leventhal, Brian C - leventbc" userId="3adb2060-2beb-4a7d-9680-0848e8f14df8" providerId="ADAL" clId="{E8A55C47-2999-48E4-AA63-B222222C2FAF}" dt="2023-02-17T00:15:06.970" v="1606"/>
          <ac:spMkLst>
            <pc:docMk/>
            <pc:sldMk cId="3976714218" sldId="341"/>
            <ac:spMk id="27" creationId="{A5EC7756-0D01-0D1D-E900-F415D0D76E38}"/>
          </ac:spMkLst>
        </pc:spChg>
        <pc:spChg chg="add mod">
          <ac:chgData name="Leventhal, Brian C - leventbc" userId="3adb2060-2beb-4a7d-9680-0848e8f14df8" providerId="ADAL" clId="{E8A55C47-2999-48E4-AA63-B222222C2FAF}" dt="2023-02-17T00:15:06.970" v="1606"/>
          <ac:spMkLst>
            <pc:docMk/>
            <pc:sldMk cId="3976714218" sldId="341"/>
            <ac:spMk id="28" creationId="{0F4D0643-B26F-F941-C6A3-490C3B8C1D0B}"/>
          </ac:spMkLst>
        </pc:spChg>
        <pc:spChg chg="add mod">
          <ac:chgData name="Leventhal, Brian C - leventbc" userId="3adb2060-2beb-4a7d-9680-0848e8f14df8" providerId="ADAL" clId="{E8A55C47-2999-48E4-AA63-B222222C2FAF}" dt="2023-02-17T00:15:06.970" v="1606"/>
          <ac:spMkLst>
            <pc:docMk/>
            <pc:sldMk cId="3976714218" sldId="341"/>
            <ac:spMk id="29" creationId="{4B7F90D7-B3A0-B2A6-DD81-AB1E3C392206}"/>
          </ac:spMkLst>
        </pc:spChg>
        <pc:spChg chg="add mod">
          <ac:chgData name="Leventhal, Brian C - leventbc" userId="3adb2060-2beb-4a7d-9680-0848e8f14df8" providerId="ADAL" clId="{E8A55C47-2999-48E4-AA63-B222222C2FAF}" dt="2023-02-17T00:16:00.126" v="1618" actId="1076"/>
          <ac:spMkLst>
            <pc:docMk/>
            <pc:sldMk cId="3976714218" sldId="341"/>
            <ac:spMk id="30" creationId="{14A5921F-10FE-EF54-6098-B95D24A84417}"/>
          </ac:spMkLst>
        </pc:spChg>
        <pc:spChg chg="add mod">
          <ac:chgData name="Leventhal, Brian C - leventbc" userId="3adb2060-2beb-4a7d-9680-0848e8f14df8" providerId="ADAL" clId="{E8A55C47-2999-48E4-AA63-B222222C2FAF}" dt="2023-02-17T00:16:02.133" v="1619" actId="1076"/>
          <ac:spMkLst>
            <pc:docMk/>
            <pc:sldMk cId="3976714218" sldId="341"/>
            <ac:spMk id="31" creationId="{E9011992-BBD3-FE36-C753-4CA46B0C6A34}"/>
          </ac:spMkLst>
        </pc:spChg>
        <pc:spChg chg="add mod">
          <ac:chgData name="Leventhal, Brian C - leventbc" userId="3adb2060-2beb-4a7d-9680-0848e8f14df8" providerId="ADAL" clId="{E8A55C47-2999-48E4-AA63-B222222C2FAF}" dt="2023-02-17T00:15:55.887" v="1616" actId="1076"/>
          <ac:spMkLst>
            <pc:docMk/>
            <pc:sldMk cId="3976714218" sldId="341"/>
            <ac:spMk id="32" creationId="{31C62DE8-7934-D7FD-9891-41E54B081440}"/>
          </ac:spMkLst>
        </pc:spChg>
        <pc:spChg chg="add mod">
          <ac:chgData name="Leventhal, Brian C - leventbc" userId="3adb2060-2beb-4a7d-9680-0848e8f14df8" providerId="ADAL" clId="{E8A55C47-2999-48E4-AA63-B222222C2FAF}" dt="2023-02-17T00:16:47.082" v="1626"/>
          <ac:spMkLst>
            <pc:docMk/>
            <pc:sldMk cId="3976714218" sldId="341"/>
            <ac:spMk id="34" creationId="{855C91AF-01D0-AC3E-5518-6A7294251E2B}"/>
          </ac:spMkLst>
        </pc:spChg>
        <pc:spChg chg="add mod">
          <ac:chgData name="Leventhal, Brian C - leventbc" userId="3adb2060-2beb-4a7d-9680-0848e8f14df8" providerId="ADAL" clId="{E8A55C47-2999-48E4-AA63-B222222C2FAF}" dt="2023-02-17T00:16:47.082" v="1626"/>
          <ac:spMkLst>
            <pc:docMk/>
            <pc:sldMk cId="3976714218" sldId="341"/>
            <ac:spMk id="35" creationId="{81FE9FFE-2812-2A1E-2AD6-CB239A4E5847}"/>
          </ac:spMkLst>
        </pc:spChg>
        <pc:spChg chg="add mod">
          <ac:chgData name="Leventhal, Brian C - leventbc" userId="3adb2060-2beb-4a7d-9680-0848e8f14df8" providerId="ADAL" clId="{E8A55C47-2999-48E4-AA63-B222222C2FAF}" dt="2023-02-17T00:25:56.096" v="1752"/>
          <ac:spMkLst>
            <pc:docMk/>
            <pc:sldMk cId="3976714218" sldId="341"/>
            <ac:spMk id="36" creationId="{DE8CA52C-425F-BF73-07F1-8DA1AAA4F721}"/>
          </ac:spMkLst>
        </pc:spChg>
        <pc:spChg chg="add mod">
          <ac:chgData name="Leventhal, Brian C - leventbc" userId="3adb2060-2beb-4a7d-9680-0848e8f14df8" providerId="ADAL" clId="{E8A55C47-2999-48E4-AA63-B222222C2FAF}" dt="2023-02-17T00:25:56.096" v="1752"/>
          <ac:spMkLst>
            <pc:docMk/>
            <pc:sldMk cId="3976714218" sldId="341"/>
            <ac:spMk id="37" creationId="{5390BB8A-8BB2-0B40-1467-6CDF0E4405A9}"/>
          </ac:spMkLst>
        </pc:spChg>
        <pc:spChg chg="add del mod">
          <ac:chgData name="Leventhal, Brian C - leventbc" userId="3adb2060-2beb-4a7d-9680-0848e8f14df8" providerId="ADAL" clId="{E8A55C47-2999-48E4-AA63-B222222C2FAF}" dt="2023-02-17T00:33:58.476" v="1862"/>
          <ac:spMkLst>
            <pc:docMk/>
            <pc:sldMk cId="3976714218" sldId="341"/>
            <ac:spMk id="38" creationId="{D6F31C3F-9483-815A-E13C-9941BDF37C94}"/>
          </ac:spMkLst>
        </pc:spChg>
        <pc:spChg chg="add del mod">
          <ac:chgData name="Leventhal, Brian C - leventbc" userId="3adb2060-2beb-4a7d-9680-0848e8f14df8" providerId="ADAL" clId="{E8A55C47-2999-48E4-AA63-B222222C2FAF}" dt="2023-02-17T00:33:58.476" v="1862"/>
          <ac:spMkLst>
            <pc:docMk/>
            <pc:sldMk cId="3976714218" sldId="341"/>
            <ac:spMk id="39" creationId="{F30123F0-DA0D-16D5-EEE6-66B98F2B114E}"/>
          </ac:spMkLst>
        </pc:spChg>
        <pc:spChg chg="add del mod">
          <ac:chgData name="Leventhal, Brian C - leventbc" userId="3adb2060-2beb-4a7d-9680-0848e8f14df8" providerId="ADAL" clId="{E8A55C47-2999-48E4-AA63-B222222C2FAF}" dt="2023-02-17T00:33:58.476" v="1862"/>
          <ac:spMkLst>
            <pc:docMk/>
            <pc:sldMk cId="3976714218" sldId="341"/>
            <ac:spMk id="40" creationId="{6D71BDFE-1425-565A-4BB8-C15B1406BD36}"/>
          </ac:spMkLst>
        </pc:spChg>
        <pc:spChg chg="add del mod">
          <ac:chgData name="Leventhal, Brian C - leventbc" userId="3adb2060-2beb-4a7d-9680-0848e8f14df8" providerId="ADAL" clId="{E8A55C47-2999-48E4-AA63-B222222C2FAF}" dt="2023-02-17T00:33:58.476" v="1862"/>
          <ac:spMkLst>
            <pc:docMk/>
            <pc:sldMk cId="3976714218" sldId="341"/>
            <ac:spMk id="41" creationId="{DE24376D-A91E-6EDB-0423-C291C61E3BAC}"/>
          </ac:spMkLst>
        </pc:spChg>
        <pc:spChg chg="add del mod">
          <ac:chgData name="Leventhal, Brian C - leventbc" userId="3adb2060-2beb-4a7d-9680-0848e8f14df8" providerId="ADAL" clId="{E8A55C47-2999-48E4-AA63-B222222C2FAF}" dt="2023-02-17T00:33:58.476" v="1862"/>
          <ac:spMkLst>
            <pc:docMk/>
            <pc:sldMk cId="3976714218" sldId="341"/>
            <ac:spMk id="42" creationId="{DEC62E0A-7831-3B17-735F-8FC182CFA948}"/>
          </ac:spMkLst>
        </pc:spChg>
        <pc:spChg chg="add del mod">
          <ac:chgData name="Leventhal, Brian C - leventbc" userId="3adb2060-2beb-4a7d-9680-0848e8f14df8" providerId="ADAL" clId="{E8A55C47-2999-48E4-AA63-B222222C2FAF}" dt="2023-02-17T00:33:58.476" v="1862"/>
          <ac:spMkLst>
            <pc:docMk/>
            <pc:sldMk cId="3976714218" sldId="341"/>
            <ac:spMk id="43" creationId="{E6050F62-49D8-B305-3050-C6B3CFADDE35}"/>
          </ac:spMkLst>
        </pc:spChg>
        <pc:spChg chg="add del mod">
          <ac:chgData name="Leventhal, Brian C - leventbc" userId="3adb2060-2beb-4a7d-9680-0848e8f14df8" providerId="ADAL" clId="{E8A55C47-2999-48E4-AA63-B222222C2FAF}" dt="2023-02-17T00:33:58.476" v="1862"/>
          <ac:spMkLst>
            <pc:docMk/>
            <pc:sldMk cId="3976714218" sldId="341"/>
            <ac:spMk id="44" creationId="{FE36A2EC-2060-8336-B937-BA62D431BAB3}"/>
          </ac:spMkLst>
        </pc:spChg>
        <pc:spChg chg="add del mod">
          <ac:chgData name="Leventhal, Brian C - leventbc" userId="3adb2060-2beb-4a7d-9680-0848e8f14df8" providerId="ADAL" clId="{E8A55C47-2999-48E4-AA63-B222222C2FAF}" dt="2023-02-17T00:33:58.476" v="1862"/>
          <ac:spMkLst>
            <pc:docMk/>
            <pc:sldMk cId="3976714218" sldId="341"/>
            <ac:spMk id="45" creationId="{CBFDB67E-02DA-FA70-163C-E3654D46DFC8}"/>
          </ac:spMkLst>
        </pc:spChg>
        <pc:spChg chg="add del mod">
          <ac:chgData name="Leventhal, Brian C - leventbc" userId="3adb2060-2beb-4a7d-9680-0848e8f14df8" providerId="ADAL" clId="{E8A55C47-2999-48E4-AA63-B222222C2FAF}" dt="2023-02-17T00:33:58.476" v="1862"/>
          <ac:spMkLst>
            <pc:docMk/>
            <pc:sldMk cId="3976714218" sldId="341"/>
            <ac:spMk id="46" creationId="{2FC12373-8904-231C-180B-4ED604EC8512}"/>
          </ac:spMkLst>
        </pc:spChg>
        <pc:spChg chg="add del mod">
          <ac:chgData name="Leventhal, Brian C - leventbc" userId="3adb2060-2beb-4a7d-9680-0848e8f14df8" providerId="ADAL" clId="{E8A55C47-2999-48E4-AA63-B222222C2FAF}" dt="2023-02-17T00:33:58.476" v="1862"/>
          <ac:spMkLst>
            <pc:docMk/>
            <pc:sldMk cId="3976714218" sldId="341"/>
            <ac:spMk id="47" creationId="{78A439FB-FEC0-8ED5-A9FC-78EDF00E6918}"/>
          </ac:spMkLst>
        </pc:spChg>
        <pc:spChg chg="add del mod">
          <ac:chgData name="Leventhal, Brian C - leventbc" userId="3adb2060-2beb-4a7d-9680-0848e8f14df8" providerId="ADAL" clId="{E8A55C47-2999-48E4-AA63-B222222C2FAF}" dt="2023-02-17T00:34:32.512" v="1866"/>
          <ac:spMkLst>
            <pc:docMk/>
            <pc:sldMk cId="3976714218" sldId="341"/>
            <ac:spMk id="48" creationId="{46F2A1C8-B4D9-D73D-59CB-196C8F909ACF}"/>
          </ac:spMkLst>
        </pc:spChg>
        <pc:spChg chg="add del mod">
          <ac:chgData name="Leventhal, Brian C - leventbc" userId="3adb2060-2beb-4a7d-9680-0848e8f14df8" providerId="ADAL" clId="{E8A55C47-2999-48E4-AA63-B222222C2FAF}" dt="2023-02-17T00:34:32.512" v="1866"/>
          <ac:spMkLst>
            <pc:docMk/>
            <pc:sldMk cId="3976714218" sldId="341"/>
            <ac:spMk id="49" creationId="{E7525470-A69C-86C1-0E76-52C75232F067}"/>
          </ac:spMkLst>
        </pc:spChg>
        <pc:spChg chg="add del mod">
          <ac:chgData name="Leventhal, Brian C - leventbc" userId="3adb2060-2beb-4a7d-9680-0848e8f14df8" providerId="ADAL" clId="{E8A55C47-2999-48E4-AA63-B222222C2FAF}" dt="2023-02-17T00:34:32.512" v="1866"/>
          <ac:spMkLst>
            <pc:docMk/>
            <pc:sldMk cId="3976714218" sldId="341"/>
            <ac:spMk id="50" creationId="{4BD73712-1546-88C3-AF43-E8E061579189}"/>
          </ac:spMkLst>
        </pc:spChg>
        <pc:spChg chg="add del mod">
          <ac:chgData name="Leventhal, Brian C - leventbc" userId="3adb2060-2beb-4a7d-9680-0848e8f14df8" providerId="ADAL" clId="{E8A55C47-2999-48E4-AA63-B222222C2FAF}" dt="2023-02-17T00:34:32.512" v="1866"/>
          <ac:spMkLst>
            <pc:docMk/>
            <pc:sldMk cId="3976714218" sldId="341"/>
            <ac:spMk id="51" creationId="{D9D5EFFB-76FA-886A-C81B-64D9AEF3AC32}"/>
          </ac:spMkLst>
        </pc:spChg>
        <pc:spChg chg="add del mod">
          <ac:chgData name="Leventhal, Brian C - leventbc" userId="3adb2060-2beb-4a7d-9680-0848e8f14df8" providerId="ADAL" clId="{E8A55C47-2999-48E4-AA63-B222222C2FAF}" dt="2023-02-17T00:34:32.512" v="1866"/>
          <ac:spMkLst>
            <pc:docMk/>
            <pc:sldMk cId="3976714218" sldId="341"/>
            <ac:spMk id="52" creationId="{DE17E906-BCBD-DC8A-F956-7785247C9730}"/>
          </ac:spMkLst>
        </pc:spChg>
        <pc:spChg chg="add del mod">
          <ac:chgData name="Leventhal, Brian C - leventbc" userId="3adb2060-2beb-4a7d-9680-0848e8f14df8" providerId="ADAL" clId="{E8A55C47-2999-48E4-AA63-B222222C2FAF}" dt="2023-02-17T00:34:32.512" v="1866"/>
          <ac:spMkLst>
            <pc:docMk/>
            <pc:sldMk cId="3976714218" sldId="341"/>
            <ac:spMk id="53" creationId="{CD167A52-8459-A212-3C70-748681B4B9C0}"/>
          </ac:spMkLst>
        </pc:spChg>
        <pc:spChg chg="add del mod">
          <ac:chgData name="Leventhal, Brian C - leventbc" userId="3adb2060-2beb-4a7d-9680-0848e8f14df8" providerId="ADAL" clId="{E8A55C47-2999-48E4-AA63-B222222C2FAF}" dt="2023-02-17T00:34:32.512" v="1866"/>
          <ac:spMkLst>
            <pc:docMk/>
            <pc:sldMk cId="3976714218" sldId="341"/>
            <ac:spMk id="54" creationId="{DA61310B-4AE8-613F-3194-37225E5410B2}"/>
          </ac:spMkLst>
        </pc:spChg>
        <pc:spChg chg="add del mod">
          <ac:chgData name="Leventhal, Brian C - leventbc" userId="3adb2060-2beb-4a7d-9680-0848e8f14df8" providerId="ADAL" clId="{E8A55C47-2999-48E4-AA63-B222222C2FAF}" dt="2023-02-17T00:34:32.512" v="1866"/>
          <ac:spMkLst>
            <pc:docMk/>
            <pc:sldMk cId="3976714218" sldId="341"/>
            <ac:spMk id="55" creationId="{7223A4BC-EE99-D840-9B2A-A977D6D8C73F}"/>
          </ac:spMkLst>
        </pc:spChg>
        <pc:spChg chg="add del mod">
          <ac:chgData name="Leventhal, Brian C - leventbc" userId="3adb2060-2beb-4a7d-9680-0848e8f14df8" providerId="ADAL" clId="{E8A55C47-2999-48E4-AA63-B222222C2FAF}" dt="2023-02-17T00:34:32.512" v="1866"/>
          <ac:spMkLst>
            <pc:docMk/>
            <pc:sldMk cId="3976714218" sldId="341"/>
            <ac:spMk id="56" creationId="{801EC488-B388-67BA-1100-1C00974F4256}"/>
          </ac:spMkLst>
        </pc:spChg>
        <pc:spChg chg="add mod">
          <ac:chgData name="Leventhal, Brian C - leventbc" userId="3adb2060-2beb-4a7d-9680-0848e8f14df8" providerId="ADAL" clId="{E8A55C47-2999-48E4-AA63-B222222C2FAF}" dt="2023-02-17T00:34:39.666" v="1867" actId="20577"/>
          <ac:spMkLst>
            <pc:docMk/>
            <pc:sldMk cId="3976714218" sldId="341"/>
            <ac:spMk id="57" creationId="{DBBF2F44-1794-64EF-0708-E42301095F09}"/>
          </ac:spMkLst>
        </pc:spChg>
        <pc:picChg chg="add mod">
          <ac:chgData name="Leventhal, Brian C - leventbc" userId="3adb2060-2beb-4a7d-9680-0848e8f14df8" providerId="ADAL" clId="{E8A55C47-2999-48E4-AA63-B222222C2FAF}" dt="2023-02-17T00:16:05.348" v="1620" actId="1076"/>
          <ac:picMkLst>
            <pc:docMk/>
            <pc:sldMk cId="3976714218" sldId="341"/>
            <ac:picMk id="33" creationId="{0BB13D0F-1508-F93A-F535-55BAD7DBD633}"/>
          </ac:picMkLst>
        </pc:picChg>
      </pc:sldChg>
      <pc:sldChg chg="addSp delSp modSp new mod modTransition modClrScheme modAnim chgLayout">
        <pc:chgData name="Leventhal, Brian C - leventbc" userId="3adb2060-2beb-4a7d-9680-0848e8f14df8" providerId="ADAL" clId="{E8A55C47-2999-48E4-AA63-B222222C2FAF}" dt="2023-02-17T00:36:46.819" v="1890" actId="313"/>
        <pc:sldMkLst>
          <pc:docMk/>
          <pc:sldMk cId="2363677982" sldId="342"/>
        </pc:sldMkLst>
        <pc:spChg chg="del mod ord">
          <ac:chgData name="Leventhal, Brian C - leventbc" userId="3adb2060-2beb-4a7d-9680-0848e8f14df8" providerId="ADAL" clId="{E8A55C47-2999-48E4-AA63-B222222C2FAF}" dt="2023-02-17T00:10:48.963" v="1379" actId="700"/>
          <ac:spMkLst>
            <pc:docMk/>
            <pc:sldMk cId="2363677982" sldId="342"/>
            <ac:spMk id="2" creationId="{D8DF1DED-491C-4B1C-16B1-7C6C1166F3BC}"/>
          </ac:spMkLst>
        </pc:spChg>
        <pc:spChg chg="del mod ord">
          <ac:chgData name="Leventhal, Brian C - leventbc" userId="3adb2060-2beb-4a7d-9680-0848e8f14df8" providerId="ADAL" clId="{E8A55C47-2999-48E4-AA63-B222222C2FAF}" dt="2023-02-17T00:10:48.963" v="1379" actId="700"/>
          <ac:spMkLst>
            <pc:docMk/>
            <pc:sldMk cId="2363677982" sldId="342"/>
            <ac:spMk id="3" creationId="{CDCC5121-6C87-174A-2C02-7515F7A7DF7D}"/>
          </ac:spMkLst>
        </pc:spChg>
        <pc:spChg chg="del mod ord">
          <ac:chgData name="Leventhal, Brian C - leventbc" userId="3adb2060-2beb-4a7d-9680-0848e8f14df8" providerId="ADAL" clId="{E8A55C47-2999-48E4-AA63-B222222C2FAF}" dt="2023-02-17T00:10:48.963" v="1379" actId="700"/>
          <ac:spMkLst>
            <pc:docMk/>
            <pc:sldMk cId="2363677982" sldId="342"/>
            <ac:spMk id="4" creationId="{36FAB95D-0F82-E4BE-7F28-727C080091CB}"/>
          </ac:spMkLst>
        </pc:spChg>
        <pc:spChg chg="del mod ord">
          <ac:chgData name="Leventhal, Brian C - leventbc" userId="3adb2060-2beb-4a7d-9680-0848e8f14df8" providerId="ADAL" clId="{E8A55C47-2999-48E4-AA63-B222222C2FAF}" dt="2023-02-17T00:10:48.963" v="1379" actId="700"/>
          <ac:spMkLst>
            <pc:docMk/>
            <pc:sldMk cId="2363677982" sldId="342"/>
            <ac:spMk id="5" creationId="{01880738-1266-542D-F112-DF520367D9C2}"/>
          </ac:spMkLst>
        </pc:spChg>
        <pc:spChg chg="del mod ord">
          <ac:chgData name="Leventhal, Brian C - leventbc" userId="3adb2060-2beb-4a7d-9680-0848e8f14df8" providerId="ADAL" clId="{E8A55C47-2999-48E4-AA63-B222222C2FAF}" dt="2023-02-17T00:10:48.963" v="1379" actId="700"/>
          <ac:spMkLst>
            <pc:docMk/>
            <pc:sldMk cId="2363677982" sldId="342"/>
            <ac:spMk id="6" creationId="{9895C3C6-8FED-D198-F587-CCC8720FD13B}"/>
          </ac:spMkLst>
        </pc:spChg>
        <pc:spChg chg="del mod ord">
          <ac:chgData name="Leventhal, Brian C - leventbc" userId="3adb2060-2beb-4a7d-9680-0848e8f14df8" providerId="ADAL" clId="{E8A55C47-2999-48E4-AA63-B222222C2FAF}" dt="2023-02-17T00:10:48.963" v="1379" actId="700"/>
          <ac:spMkLst>
            <pc:docMk/>
            <pc:sldMk cId="2363677982" sldId="342"/>
            <ac:spMk id="7" creationId="{3D4858D6-AD99-277C-B4BF-671FF2E7946B}"/>
          </ac:spMkLst>
        </pc:spChg>
        <pc:spChg chg="del mod ord">
          <ac:chgData name="Leventhal, Brian C - leventbc" userId="3adb2060-2beb-4a7d-9680-0848e8f14df8" providerId="ADAL" clId="{E8A55C47-2999-48E4-AA63-B222222C2FAF}" dt="2023-02-17T00:10:48.963" v="1379" actId="700"/>
          <ac:spMkLst>
            <pc:docMk/>
            <pc:sldMk cId="2363677982" sldId="342"/>
            <ac:spMk id="8" creationId="{5E92B34F-B86F-ED1F-1917-1CEBE688B2F0}"/>
          </ac:spMkLst>
        </pc:spChg>
        <pc:spChg chg="del mod ord">
          <ac:chgData name="Leventhal, Brian C - leventbc" userId="3adb2060-2beb-4a7d-9680-0848e8f14df8" providerId="ADAL" clId="{E8A55C47-2999-48E4-AA63-B222222C2FAF}" dt="2023-02-17T00:10:48.963" v="1379" actId="700"/>
          <ac:spMkLst>
            <pc:docMk/>
            <pc:sldMk cId="2363677982" sldId="342"/>
            <ac:spMk id="9" creationId="{D1F62090-48B1-72E0-DBDE-843EAD3B995E}"/>
          </ac:spMkLst>
        </pc:spChg>
        <pc:spChg chg="del mod ord">
          <ac:chgData name="Leventhal, Brian C - leventbc" userId="3adb2060-2beb-4a7d-9680-0848e8f14df8" providerId="ADAL" clId="{E8A55C47-2999-48E4-AA63-B222222C2FAF}" dt="2023-02-17T00:10:48.963" v="1379" actId="700"/>
          <ac:spMkLst>
            <pc:docMk/>
            <pc:sldMk cId="2363677982" sldId="342"/>
            <ac:spMk id="10" creationId="{9670D941-A807-420B-AB11-CB492B084FF7}"/>
          </ac:spMkLst>
        </pc:spChg>
        <pc:spChg chg="del mod ord">
          <ac:chgData name="Leventhal, Brian C - leventbc" userId="3adb2060-2beb-4a7d-9680-0848e8f14df8" providerId="ADAL" clId="{E8A55C47-2999-48E4-AA63-B222222C2FAF}" dt="2023-02-17T00:10:48.963" v="1379" actId="700"/>
          <ac:spMkLst>
            <pc:docMk/>
            <pc:sldMk cId="2363677982" sldId="342"/>
            <ac:spMk id="11" creationId="{D13C6A50-7E33-D6D5-4202-5A70F02AABB2}"/>
          </ac:spMkLst>
        </pc:spChg>
        <pc:spChg chg="add mod ord">
          <ac:chgData name="Leventhal, Brian C - leventbc" userId="3adb2060-2beb-4a7d-9680-0848e8f14df8" providerId="ADAL" clId="{E8A55C47-2999-48E4-AA63-B222222C2FAF}" dt="2023-02-17T00:35:43.194" v="1877" actId="207"/>
          <ac:spMkLst>
            <pc:docMk/>
            <pc:sldMk cId="2363677982" sldId="342"/>
            <ac:spMk id="12" creationId="{026F878D-5FE5-6ED4-FE24-7AD8DFECE1BC}"/>
          </ac:spMkLst>
        </pc:spChg>
        <pc:spChg chg="add mod ord">
          <ac:chgData name="Leventhal, Brian C - leventbc" userId="3adb2060-2beb-4a7d-9680-0848e8f14df8" providerId="ADAL" clId="{E8A55C47-2999-48E4-AA63-B222222C2FAF}" dt="2023-02-17T00:36:46.819" v="1890" actId="313"/>
          <ac:spMkLst>
            <pc:docMk/>
            <pc:sldMk cId="2363677982" sldId="342"/>
            <ac:spMk id="13" creationId="{F0A996E2-A1A1-52CA-0048-2811DAFFD4E9}"/>
          </ac:spMkLst>
        </pc:spChg>
        <pc:spChg chg="add mod ord">
          <ac:chgData name="Leventhal, Brian C - leventbc" userId="3adb2060-2beb-4a7d-9680-0848e8f14df8" providerId="ADAL" clId="{E8A55C47-2999-48E4-AA63-B222222C2FAF}" dt="2023-02-17T00:35:38.239" v="1876" actId="207"/>
          <ac:spMkLst>
            <pc:docMk/>
            <pc:sldMk cId="2363677982" sldId="342"/>
            <ac:spMk id="14" creationId="{2B1D0E11-FCE4-8028-0C1F-FEA31ABC7B03}"/>
          </ac:spMkLst>
        </pc:spChg>
        <pc:spChg chg="add mod ord">
          <ac:chgData name="Leventhal, Brian C - leventbc" userId="3adb2060-2beb-4a7d-9680-0848e8f14df8" providerId="ADAL" clId="{E8A55C47-2999-48E4-AA63-B222222C2FAF}" dt="2023-02-17T00:35:38.239" v="1876" actId="207"/>
          <ac:spMkLst>
            <pc:docMk/>
            <pc:sldMk cId="2363677982" sldId="342"/>
            <ac:spMk id="15" creationId="{0FD6963F-2BCB-7745-D959-E230D1169488}"/>
          </ac:spMkLst>
        </pc:spChg>
        <pc:spChg chg="add mod ord">
          <ac:chgData name="Leventhal, Brian C - leventbc" userId="3adb2060-2beb-4a7d-9680-0848e8f14df8" providerId="ADAL" clId="{E8A55C47-2999-48E4-AA63-B222222C2FAF}" dt="2023-02-17T00:35:18.019" v="1872"/>
          <ac:spMkLst>
            <pc:docMk/>
            <pc:sldMk cId="2363677982" sldId="342"/>
            <ac:spMk id="16" creationId="{3888ADAD-A6A5-3B7B-87C2-B43753CE06E7}"/>
          </ac:spMkLst>
        </pc:spChg>
        <pc:spChg chg="add del mod ord">
          <ac:chgData name="Leventhal, Brian C - leventbc" userId="3adb2060-2beb-4a7d-9680-0848e8f14df8" providerId="ADAL" clId="{E8A55C47-2999-48E4-AA63-B222222C2FAF}" dt="2023-02-17T00:35:22.722" v="1873" actId="478"/>
          <ac:spMkLst>
            <pc:docMk/>
            <pc:sldMk cId="2363677982" sldId="342"/>
            <ac:spMk id="17" creationId="{3F72D798-6310-A674-CAFC-F9CC54E102BD}"/>
          </ac:spMkLst>
        </pc:spChg>
        <pc:spChg chg="add mod ord">
          <ac:chgData name="Leventhal, Brian C - leventbc" userId="3adb2060-2beb-4a7d-9680-0848e8f14df8" providerId="ADAL" clId="{E8A55C47-2999-48E4-AA63-B222222C2FAF}" dt="2023-02-17T00:35:31.496" v="1875" actId="207"/>
          <ac:spMkLst>
            <pc:docMk/>
            <pc:sldMk cId="2363677982" sldId="342"/>
            <ac:spMk id="18" creationId="{5EDEAEE0-1128-F164-6BE1-621683489BB5}"/>
          </ac:spMkLst>
        </pc:spChg>
        <pc:spChg chg="add mod ord">
          <ac:chgData name="Leventhal, Brian C - leventbc" userId="3adb2060-2beb-4a7d-9680-0848e8f14df8" providerId="ADAL" clId="{E8A55C47-2999-48E4-AA63-B222222C2FAF}" dt="2023-02-17T00:35:31.496" v="1875" actId="207"/>
          <ac:spMkLst>
            <pc:docMk/>
            <pc:sldMk cId="2363677982" sldId="342"/>
            <ac:spMk id="19" creationId="{C147DCB3-95A2-D86F-C184-E06E783A3E33}"/>
          </ac:spMkLst>
        </pc:spChg>
        <pc:spChg chg="add mod ord">
          <ac:chgData name="Leventhal, Brian C - leventbc" userId="3adb2060-2beb-4a7d-9680-0848e8f14df8" providerId="ADAL" clId="{E8A55C47-2999-48E4-AA63-B222222C2FAF}" dt="2023-02-17T00:35:31.496" v="1875" actId="207"/>
          <ac:spMkLst>
            <pc:docMk/>
            <pc:sldMk cId="2363677982" sldId="342"/>
            <ac:spMk id="20" creationId="{B9447DB0-DB05-4E93-08F7-ED5D19BDD9F3}"/>
          </ac:spMkLst>
        </pc:spChg>
        <pc:spChg chg="add mod ord">
          <ac:chgData name="Leventhal, Brian C - leventbc" userId="3adb2060-2beb-4a7d-9680-0848e8f14df8" providerId="ADAL" clId="{E8A55C47-2999-48E4-AA63-B222222C2FAF}" dt="2023-02-17T00:35:31.496" v="1875" actId="207"/>
          <ac:spMkLst>
            <pc:docMk/>
            <pc:sldMk cId="2363677982" sldId="342"/>
            <ac:spMk id="21" creationId="{AD9CAFE7-46CC-1130-7A52-CC5CCB9A58EC}"/>
          </ac:spMkLst>
        </pc:spChg>
        <pc:spChg chg="add mod ord">
          <ac:chgData name="Leventhal, Brian C - leventbc" userId="3adb2060-2beb-4a7d-9680-0848e8f14df8" providerId="ADAL" clId="{E8A55C47-2999-48E4-AA63-B222222C2FAF}" dt="2023-02-17T00:13:06.167" v="1557" actId="167"/>
          <ac:spMkLst>
            <pc:docMk/>
            <pc:sldMk cId="2363677982" sldId="342"/>
            <ac:spMk id="22" creationId="{6B900E67-5951-3598-27D8-0A5A1966907F}"/>
          </ac:spMkLst>
        </pc:spChg>
        <pc:spChg chg="add mod ord">
          <ac:chgData name="Leventhal, Brian C - leventbc" userId="3adb2060-2beb-4a7d-9680-0848e8f14df8" providerId="ADAL" clId="{E8A55C47-2999-48E4-AA63-B222222C2FAF}" dt="2023-02-17T00:13:06.167" v="1557" actId="167"/>
          <ac:spMkLst>
            <pc:docMk/>
            <pc:sldMk cId="2363677982" sldId="342"/>
            <ac:spMk id="23" creationId="{C326E90F-18FE-F956-5C56-560577DB8CB7}"/>
          </ac:spMkLst>
        </pc:spChg>
        <pc:spChg chg="add mod">
          <ac:chgData name="Leventhal, Brian C - leventbc" userId="3adb2060-2beb-4a7d-9680-0848e8f14df8" providerId="ADAL" clId="{E8A55C47-2999-48E4-AA63-B222222C2FAF}" dt="2023-02-17T00:15:09.694" v="1607"/>
          <ac:spMkLst>
            <pc:docMk/>
            <pc:sldMk cId="2363677982" sldId="342"/>
            <ac:spMk id="24" creationId="{E41A33D0-821F-74A8-6E0B-5E40527A396D}"/>
          </ac:spMkLst>
        </pc:spChg>
        <pc:spChg chg="add mod">
          <ac:chgData name="Leventhal, Brian C - leventbc" userId="3adb2060-2beb-4a7d-9680-0848e8f14df8" providerId="ADAL" clId="{E8A55C47-2999-48E4-AA63-B222222C2FAF}" dt="2023-02-17T00:15:09.694" v="1607"/>
          <ac:spMkLst>
            <pc:docMk/>
            <pc:sldMk cId="2363677982" sldId="342"/>
            <ac:spMk id="25" creationId="{00D8AF33-8E71-0580-7C0C-05A3BBC8A5C9}"/>
          </ac:spMkLst>
        </pc:spChg>
        <pc:spChg chg="add mod">
          <ac:chgData name="Leventhal, Brian C - leventbc" userId="3adb2060-2beb-4a7d-9680-0848e8f14df8" providerId="ADAL" clId="{E8A55C47-2999-48E4-AA63-B222222C2FAF}" dt="2023-02-17T00:15:09.694" v="1607"/>
          <ac:spMkLst>
            <pc:docMk/>
            <pc:sldMk cId="2363677982" sldId="342"/>
            <ac:spMk id="26" creationId="{BA60AD2C-471C-2D73-DB37-0C25915E3825}"/>
          </ac:spMkLst>
        </pc:spChg>
        <pc:spChg chg="add mod">
          <ac:chgData name="Leventhal, Brian C - leventbc" userId="3adb2060-2beb-4a7d-9680-0848e8f14df8" providerId="ADAL" clId="{E8A55C47-2999-48E4-AA63-B222222C2FAF}" dt="2023-02-17T00:15:09.694" v="1607"/>
          <ac:spMkLst>
            <pc:docMk/>
            <pc:sldMk cId="2363677982" sldId="342"/>
            <ac:spMk id="27" creationId="{5D20D47E-5405-4826-C269-BCD2F6F205DE}"/>
          </ac:spMkLst>
        </pc:spChg>
        <pc:spChg chg="add mod">
          <ac:chgData name="Leventhal, Brian C - leventbc" userId="3adb2060-2beb-4a7d-9680-0848e8f14df8" providerId="ADAL" clId="{E8A55C47-2999-48E4-AA63-B222222C2FAF}" dt="2023-02-17T00:16:10.355" v="1621"/>
          <ac:spMkLst>
            <pc:docMk/>
            <pc:sldMk cId="2363677982" sldId="342"/>
            <ac:spMk id="28" creationId="{A83947C5-E5FF-7A78-03F7-F9BD15782070}"/>
          </ac:spMkLst>
        </pc:spChg>
        <pc:spChg chg="add mod">
          <ac:chgData name="Leventhal, Brian C - leventbc" userId="3adb2060-2beb-4a7d-9680-0848e8f14df8" providerId="ADAL" clId="{E8A55C47-2999-48E4-AA63-B222222C2FAF}" dt="2023-02-17T00:16:10.355" v="1621"/>
          <ac:spMkLst>
            <pc:docMk/>
            <pc:sldMk cId="2363677982" sldId="342"/>
            <ac:spMk id="29" creationId="{BE2A28C4-AD3C-50D2-5F39-979ED7F5A774}"/>
          </ac:spMkLst>
        </pc:spChg>
        <pc:spChg chg="add mod">
          <ac:chgData name="Leventhal, Brian C - leventbc" userId="3adb2060-2beb-4a7d-9680-0848e8f14df8" providerId="ADAL" clId="{E8A55C47-2999-48E4-AA63-B222222C2FAF}" dt="2023-02-17T00:16:16.382" v="1623" actId="1076"/>
          <ac:spMkLst>
            <pc:docMk/>
            <pc:sldMk cId="2363677982" sldId="342"/>
            <ac:spMk id="30" creationId="{991E5F63-D5DE-3DEB-FD22-58C630C71C50}"/>
          </ac:spMkLst>
        </pc:spChg>
        <pc:spChg chg="add mod">
          <ac:chgData name="Leventhal, Brian C - leventbc" userId="3adb2060-2beb-4a7d-9680-0848e8f14df8" providerId="ADAL" clId="{E8A55C47-2999-48E4-AA63-B222222C2FAF}" dt="2023-02-17T00:16:49.074" v="1627"/>
          <ac:spMkLst>
            <pc:docMk/>
            <pc:sldMk cId="2363677982" sldId="342"/>
            <ac:spMk id="32" creationId="{F62A2A99-E28C-D969-E56F-3B745367E54D}"/>
          </ac:spMkLst>
        </pc:spChg>
        <pc:spChg chg="add mod">
          <ac:chgData name="Leventhal, Brian C - leventbc" userId="3adb2060-2beb-4a7d-9680-0848e8f14df8" providerId="ADAL" clId="{E8A55C47-2999-48E4-AA63-B222222C2FAF}" dt="2023-02-17T00:16:49.074" v="1627"/>
          <ac:spMkLst>
            <pc:docMk/>
            <pc:sldMk cId="2363677982" sldId="342"/>
            <ac:spMk id="33" creationId="{7324209E-162B-C953-911C-2D65990CCD71}"/>
          </ac:spMkLst>
        </pc:spChg>
        <pc:spChg chg="add mod">
          <ac:chgData name="Leventhal, Brian C - leventbc" userId="3adb2060-2beb-4a7d-9680-0848e8f14df8" providerId="ADAL" clId="{E8A55C47-2999-48E4-AA63-B222222C2FAF}" dt="2023-02-17T00:25:07.300" v="1742" actId="20577"/>
          <ac:spMkLst>
            <pc:docMk/>
            <pc:sldMk cId="2363677982" sldId="342"/>
            <ac:spMk id="34" creationId="{18A4E251-606D-ADE8-6427-9AEEB7D760DE}"/>
          </ac:spMkLst>
        </pc:spChg>
        <pc:spChg chg="add mod">
          <ac:chgData name="Leventhal, Brian C - leventbc" userId="3adb2060-2beb-4a7d-9680-0848e8f14df8" providerId="ADAL" clId="{E8A55C47-2999-48E4-AA63-B222222C2FAF}" dt="2023-02-17T00:25:38.315" v="1751" actId="20577"/>
          <ac:spMkLst>
            <pc:docMk/>
            <pc:sldMk cId="2363677982" sldId="342"/>
            <ac:spMk id="35" creationId="{3ADEEF38-A04C-D2A3-6F6D-86CD35D18362}"/>
          </ac:spMkLst>
        </pc:spChg>
        <pc:spChg chg="add del mod">
          <ac:chgData name="Leventhal, Brian C - leventbc" userId="3adb2060-2beb-4a7d-9680-0848e8f14df8" providerId="ADAL" clId="{E8A55C47-2999-48E4-AA63-B222222C2FAF}" dt="2023-02-17T00:35:18.019" v="1872"/>
          <ac:spMkLst>
            <pc:docMk/>
            <pc:sldMk cId="2363677982" sldId="342"/>
            <ac:spMk id="36" creationId="{1AD0AA9C-85BB-48FE-BE1D-7FC226B40496}"/>
          </ac:spMkLst>
        </pc:spChg>
        <pc:spChg chg="add del mod">
          <ac:chgData name="Leventhal, Brian C - leventbc" userId="3adb2060-2beb-4a7d-9680-0848e8f14df8" providerId="ADAL" clId="{E8A55C47-2999-48E4-AA63-B222222C2FAF}" dt="2023-02-17T00:35:18.019" v="1872"/>
          <ac:spMkLst>
            <pc:docMk/>
            <pc:sldMk cId="2363677982" sldId="342"/>
            <ac:spMk id="37" creationId="{7DBB3B36-52F3-42D5-6F11-3E1F0CD33FCF}"/>
          </ac:spMkLst>
        </pc:spChg>
        <pc:spChg chg="add del mod">
          <ac:chgData name="Leventhal, Brian C - leventbc" userId="3adb2060-2beb-4a7d-9680-0848e8f14df8" providerId="ADAL" clId="{E8A55C47-2999-48E4-AA63-B222222C2FAF}" dt="2023-02-17T00:35:18.019" v="1872"/>
          <ac:spMkLst>
            <pc:docMk/>
            <pc:sldMk cId="2363677982" sldId="342"/>
            <ac:spMk id="38" creationId="{265C5241-D101-378B-4E5B-9D5DB7DA9661}"/>
          </ac:spMkLst>
        </pc:spChg>
        <pc:spChg chg="add del mod">
          <ac:chgData name="Leventhal, Brian C - leventbc" userId="3adb2060-2beb-4a7d-9680-0848e8f14df8" providerId="ADAL" clId="{E8A55C47-2999-48E4-AA63-B222222C2FAF}" dt="2023-02-17T00:35:18.019" v="1872"/>
          <ac:spMkLst>
            <pc:docMk/>
            <pc:sldMk cId="2363677982" sldId="342"/>
            <ac:spMk id="39" creationId="{C09F57C0-C61E-79DB-53BE-E50E13284C7C}"/>
          </ac:spMkLst>
        </pc:spChg>
        <pc:spChg chg="add del mod">
          <ac:chgData name="Leventhal, Brian C - leventbc" userId="3adb2060-2beb-4a7d-9680-0848e8f14df8" providerId="ADAL" clId="{E8A55C47-2999-48E4-AA63-B222222C2FAF}" dt="2023-02-17T00:35:18.019" v="1872"/>
          <ac:spMkLst>
            <pc:docMk/>
            <pc:sldMk cId="2363677982" sldId="342"/>
            <ac:spMk id="40" creationId="{E8A35894-0CFA-51C7-8A30-55EE614422C8}"/>
          </ac:spMkLst>
        </pc:spChg>
        <pc:spChg chg="add del mod">
          <ac:chgData name="Leventhal, Brian C - leventbc" userId="3adb2060-2beb-4a7d-9680-0848e8f14df8" providerId="ADAL" clId="{E8A55C47-2999-48E4-AA63-B222222C2FAF}" dt="2023-02-17T00:35:18.019" v="1872"/>
          <ac:spMkLst>
            <pc:docMk/>
            <pc:sldMk cId="2363677982" sldId="342"/>
            <ac:spMk id="41" creationId="{210FE7C9-DDDF-72F3-4414-A5F37C62AB41}"/>
          </ac:spMkLst>
        </pc:spChg>
        <pc:spChg chg="add del mod">
          <ac:chgData name="Leventhal, Brian C - leventbc" userId="3adb2060-2beb-4a7d-9680-0848e8f14df8" providerId="ADAL" clId="{E8A55C47-2999-48E4-AA63-B222222C2FAF}" dt="2023-02-17T00:35:18.019" v="1872"/>
          <ac:spMkLst>
            <pc:docMk/>
            <pc:sldMk cId="2363677982" sldId="342"/>
            <ac:spMk id="42" creationId="{E834D31D-2779-900D-DE44-722AAB550C3F}"/>
          </ac:spMkLst>
        </pc:spChg>
        <pc:spChg chg="add del mod">
          <ac:chgData name="Leventhal, Brian C - leventbc" userId="3adb2060-2beb-4a7d-9680-0848e8f14df8" providerId="ADAL" clId="{E8A55C47-2999-48E4-AA63-B222222C2FAF}" dt="2023-02-17T00:35:18.019" v="1872"/>
          <ac:spMkLst>
            <pc:docMk/>
            <pc:sldMk cId="2363677982" sldId="342"/>
            <ac:spMk id="43" creationId="{0484ED6D-E74D-4226-734C-F98FD9279AD7}"/>
          </ac:spMkLst>
        </pc:spChg>
        <pc:spChg chg="add del mod">
          <ac:chgData name="Leventhal, Brian C - leventbc" userId="3adb2060-2beb-4a7d-9680-0848e8f14df8" providerId="ADAL" clId="{E8A55C47-2999-48E4-AA63-B222222C2FAF}" dt="2023-02-17T00:35:18.019" v="1872"/>
          <ac:spMkLst>
            <pc:docMk/>
            <pc:sldMk cId="2363677982" sldId="342"/>
            <ac:spMk id="44" creationId="{5F2EC38F-EB5F-6D32-18C8-E84B70AEFA94}"/>
          </ac:spMkLst>
        </pc:spChg>
        <pc:spChg chg="add mod">
          <ac:chgData name="Leventhal, Brian C - leventbc" userId="3adb2060-2beb-4a7d-9680-0848e8f14df8" providerId="ADAL" clId="{E8A55C47-2999-48E4-AA63-B222222C2FAF}" dt="2023-02-17T00:35:25.779" v="1874" actId="20577"/>
          <ac:spMkLst>
            <pc:docMk/>
            <pc:sldMk cId="2363677982" sldId="342"/>
            <ac:spMk id="45" creationId="{03B0322C-9593-EB7D-9D2C-DE45EE837A63}"/>
          </ac:spMkLst>
        </pc:spChg>
        <pc:picChg chg="add mod">
          <ac:chgData name="Leventhal, Brian C - leventbc" userId="3adb2060-2beb-4a7d-9680-0848e8f14df8" providerId="ADAL" clId="{E8A55C47-2999-48E4-AA63-B222222C2FAF}" dt="2023-02-17T00:16:22.747" v="1624" actId="1076"/>
          <ac:picMkLst>
            <pc:docMk/>
            <pc:sldMk cId="2363677982" sldId="342"/>
            <ac:picMk id="31" creationId="{FC7EFB7F-E096-8FE8-65A5-D3DFFA7E3575}"/>
          </ac:picMkLst>
        </pc:picChg>
      </pc:sldChg>
      <pc:sldChg chg="add del">
        <pc:chgData name="Leventhal, Brian C - leventbc" userId="3adb2060-2beb-4a7d-9680-0848e8f14df8" providerId="ADAL" clId="{E8A55C47-2999-48E4-AA63-B222222C2FAF}" dt="2023-02-17T00:10:43.474" v="1376"/>
        <pc:sldMkLst>
          <pc:docMk/>
          <pc:sldMk cId="2650732627" sldId="342"/>
        </pc:sldMkLst>
      </pc:sldChg>
      <pc:sldMasterChg chg="addSldLayout delSldLayout modSldLayout">
        <pc:chgData name="Leventhal, Brian C - leventbc" userId="3adb2060-2beb-4a7d-9680-0848e8f14df8" providerId="ADAL" clId="{E8A55C47-2999-48E4-AA63-B222222C2FAF}" dt="2023-02-17T00:34:20.771" v="1865" actId="1076"/>
        <pc:sldMasterMkLst>
          <pc:docMk/>
          <pc:sldMasterMk cId="415177996" sldId="2147483648"/>
        </pc:sldMasterMkLst>
        <pc:sldLayoutChg chg="new del mod">
          <pc:chgData name="Leventhal, Brian C - leventbc" userId="3adb2060-2beb-4a7d-9680-0848e8f14df8" providerId="ADAL" clId="{E8A55C47-2999-48E4-AA63-B222222C2FAF}" dt="2023-02-16T23:41:29.393" v="283" actId="11236"/>
          <pc:sldLayoutMkLst>
            <pc:docMk/>
            <pc:sldMasterMk cId="415177996" sldId="2147483648"/>
            <pc:sldLayoutMk cId="722904731" sldId="2147483658"/>
          </pc:sldLayoutMkLst>
        </pc:sldLayoutChg>
        <pc:sldLayoutChg chg="addSp delSp modSp new mod setBg delAnim modAnim">
          <pc:chgData name="Leventhal, Brian C - leventbc" userId="3adb2060-2beb-4a7d-9680-0848e8f14df8" providerId="ADAL" clId="{E8A55C47-2999-48E4-AA63-B222222C2FAF}" dt="2023-02-17T00:27:26.490" v="1784" actId="1076"/>
          <pc:sldLayoutMkLst>
            <pc:docMk/>
            <pc:sldMasterMk cId="415177996" sldId="2147483648"/>
            <pc:sldLayoutMk cId="2636317279" sldId="2147483658"/>
          </pc:sldLayoutMkLst>
          <pc:spChg chg="del">
            <ac:chgData name="Leventhal, Brian C - leventbc" userId="3adb2060-2beb-4a7d-9680-0848e8f14df8" providerId="ADAL" clId="{E8A55C47-2999-48E4-AA63-B222222C2FAF}" dt="2023-02-16T23:42:04.691" v="286" actId="478"/>
            <ac:spMkLst>
              <pc:docMk/>
              <pc:sldMasterMk cId="415177996" sldId="2147483648"/>
              <pc:sldLayoutMk cId="2636317279" sldId="2147483658"/>
              <ac:spMk id="2" creationId="{BCD9B481-C3D4-404A-FFBE-4AF0E74C7709}"/>
            </ac:spMkLst>
          </pc:spChg>
          <pc:spChg chg="del">
            <ac:chgData name="Leventhal, Brian C - leventbc" userId="3adb2060-2beb-4a7d-9680-0848e8f14df8" providerId="ADAL" clId="{E8A55C47-2999-48E4-AA63-B222222C2FAF}" dt="2023-02-16T23:42:32.344" v="290" actId="478"/>
            <ac:spMkLst>
              <pc:docMk/>
              <pc:sldMasterMk cId="415177996" sldId="2147483648"/>
              <pc:sldLayoutMk cId="2636317279" sldId="2147483658"/>
              <ac:spMk id="3" creationId="{21E9487E-222B-AC18-4822-978DE15A14C2}"/>
            </ac:spMkLst>
          </pc:spChg>
          <pc:spChg chg="del">
            <ac:chgData name="Leventhal, Brian C - leventbc" userId="3adb2060-2beb-4a7d-9680-0848e8f14df8" providerId="ADAL" clId="{E8A55C47-2999-48E4-AA63-B222222C2FAF}" dt="2023-02-16T23:42:35.014" v="291" actId="478"/>
            <ac:spMkLst>
              <pc:docMk/>
              <pc:sldMasterMk cId="415177996" sldId="2147483648"/>
              <pc:sldLayoutMk cId="2636317279" sldId="2147483658"/>
              <ac:spMk id="4" creationId="{4D4A966C-3E9F-26FC-F5CC-0694705D0F75}"/>
            </ac:spMkLst>
          </pc:spChg>
          <pc:spChg chg="add del mod">
            <ac:chgData name="Leventhal, Brian C - leventbc" userId="3adb2060-2beb-4a7d-9680-0848e8f14df8" providerId="ADAL" clId="{E8A55C47-2999-48E4-AA63-B222222C2FAF}" dt="2023-02-16T23:48:04.645" v="388" actId="478"/>
            <ac:spMkLst>
              <pc:docMk/>
              <pc:sldMasterMk cId="415177996" sldId="2147483648"/>
              <pc:sldLayoutMk cId="2636317279" sldId="2147483658"/>
              <ac:spMk id="5" creationId="{B9D5B370-B299-7434-1EF5-31C9A529ED79}"/>
            </ac:spMkLst>
          </pc:spChg>
          <pc:spChg chg="add del mod">
            <ac:chgData name="Leventhal, Brian C - leventbc" userId="3adb2060-2beb-4a7d-9680-0848e8f14df8" providerId="ADAL" clId="{E8A55C47-2999-48E4-AA63-B222222C2FAF}" dt="2023-02-16T23:47:41.570" v="381" actId="478"/>
            <ac:spMkLst>
              <pc:docMk/>
              <pc:sldMasterMk cId="415177996" sldId="2147483648"/>
              <pc:sldLayoutMk cId="2636317279" sldId="2147483658"/>
              <ac:spMk id="6" creationId="{5904D628-2B69-0B1E-2749-4523343BAF46}"/>
            </ac:spMkLst>
          </pc:spChg>
          <pc:spChg chg="add del mod">
            <ac:chgData name="Leventhal, Brian C - leventbc" userId="3adb2060-2beb-4a7d-9680-0848e8f14df8" providerId="ADAL" clId="{E8A55C47-2999-48E4-AA63-B222222C2FAF}" dt="2023-02-16T23:46:33.494" v="367" actId="478"/>
            <ac:spMkLst>
              <pc:docMk/>
              <pc:sldMasterMk cId="415177996" sldId="2147483648"/>
              <pc:sldLayoutMk cId="2636317279" sldId="2147483658"/>
              <ac:spMk id="7" creationId="{FA6598BD-CCCB-99B2-C8F0-7D9E5952BC69}"/>
            </ac:spMkLst>
          </pc:spChg>
          <pc:spChg chg="add del mod">
            <ac:chgData name="Leventhal, Brian C - leventbc" userId="3adb2060-2beb-4a7d-9680-0848e8f14df8" providerId="ADAL" clId="{E8A55C47-2999-48E4-AA63-B222222C2FAF}" dt="2023-02-16T23:45:55.763" v="360" actId="478"/>
            <ac:spMkLst>
              <pc:docMk/>
              <pc:sldMasterMk cId="415177996" sldId="2147483648"/>
              <pc:sldLayoutMk cId="2636317279" sldId="2147483658"/>
              <ac:spMk id="8" creationId="{35BC3093-4ABB-E20B-ABDB-94FFEA49BA29}"/>
            </ac:spMkLst>
          </pc:spChg>
          <pc:spChg chg="del mod topLvl">
            <ac:chgData name="Leventhal, Brian C - leventbc" userId="3adb2060-2beb-4a7d-9680-0848e8f14df8" providerId="ADAL" clId="{E8A55C47-2999-48E4-AA63-B222222C2FAF}" dt="2023-02-16T23:56:14.106" v="534" actId="478"/>
            <ac:spMkLst>
              <pc:docMk/>
              <pc:sldMasterMk cId="415177996" sldId="2147483648"/>
              <pc:sldLayoutMk cId="2636317279" sldId="2147483658"/>
              <ac:spMk id="10" creationId="{BEDE958B-F5EB-B7F0-32D1-E37260D7C656}"/>
            </ac:spMkLst>
          </pc:spChg>
          <pc:spChg chg="add del mod topLvl">
            <ac:chgData name="Leventhal, Brian C - leventbc" userId="3adb2060-2beb-4a7d-9680-0848e8f14df8" providerId="ADAL" clId="{E8A55C47-2999-48E4-AA63-B222222C2FAF}" dt="2023-02-17T00:27:20.605" v="1782" actId="478"/>
            <ac:spMkLst>
              <pc:docMk/>
              <pc:sldMasterMk cId="415177996" sldId="2147483648"/>
              <pc:sldLayoutMk cId="2636317279" sldId="2147483658"/>
              <ac:spMk id="11" creationId="{36133A24-E3C2-6D0E-98D2-5C68A5F7124D}"/>
            </ac:spMkLst>
          </pc:spChg>
          <pc:spChg chg="del mod">
            <ac:chgData name="Leventhal, Brian C - leventbc" userId="3adb2060-2beb-4a7d-9680-0848e8f14df8" providerId="ADAL" clId="{E8A55C47-2999-48E4-AA63-B222222C2FAF}" dt="2023-02-16T23:48:22.686" v="394" actId="478"/>
            <ac:spMkLst>
              <pc:docMk/>
              <pc:sldMasterMk cId="415177996" sldId="2147483648"/>
              <pc:sldLayoutMk cId="2636317279" sldId="2147483658"/>
              <ac:spMk id="12" creationId="{96E142E4-7FF8-98B0-6B85-9254B4FDFA7F}"/>
            </ac:spMkLst>
          </pc:spChg>
          <pc:spChg chg="add del mod">
            <ac:chgData name="Leventhal, Brian C - leventbc" userId="3adb2060-2beb-4a7d-9680-0848e8f14df8" providerId="ADAL" clId="{E8A55C47-2999-48E4-AA63-B222222C2FAF}" dt="2023-02-17T00:14:46.501" v="1601" actId="21"/>
            <ac:spMkLst>
              <pc:docMk/>
              <pc:sldMasterMk cId="415177996" sldId="2147483648"/>
              <pc:sldLayoutMk cId="2636317279" sldId="2147483658"/>
              <ac:spMk id="13" creationId="{E53B97E4-AF8A-2C82-8058-97A9F5A0A13D}"/>
            </ac:spMkLst>
          </pc:spChg>
          <pc:spChg chg="add del mod">
            <ac:chgData name="Leventhal, Brian C - leventbc" userId="3adb2060-2beb-4a7d-9680-0848e8f14df8" providerId="ADAL" clId="{E8A55C47-2999-48E4-AA63-B222222C2FAF}" dt="2023-02-17T00:14:46.501" v="1601" actId="21"/>
            <ac:spMkLst>
              <pc:docMk/>
              <pc:sldMasterMk cId="415177996" sldId="2147483648"/>
              <pc:sldLayoutMk cId="2636317279" sldId="2147483658"/>
              <ac:spMk id="14" creationId="{1C565865-EBC0-6BC8-FB31-5DC7B69291FD}"/>
            </ac:spMkLst>
          </pc:spChg>
          <pc:spChg chg="add del mod">
            <ac:chgData name="Leventhal, Brian C - leventbc" userId="3adb2060-2beb-4a7d-9680-0848e8f14df8" providerId="ADAL" clId="{E8A55C47-2999-48E4-AA63-B222222C2FAF}" dt="2023-02-17T00:14:46.501" v="1601" actId="21"/>
            <ac:spMkLst>
              <pc:docMk/>
              <pc:sldMasterMk cId="415177996" sldId="2147483648"/>
              <pc:sldLayoutMk cId="2636317279" sldId="2147483658"/>
              <ac:spMk id="15" creationId="{D85379BF-D788-54CD-15C9-6A6EE010F95B}"/>
            </ac:spMkLst>
          </pc:spChg>
          <pc:spChg chg="add del mod">
            <ac:chgData name="Leventhal, Brian C - leventbc" userId="3adb2060-2beb-4a7d-9680-0848e8f14df8" providerId="ADAL" clId="{E8A55C47-2999-48E4-AA63-B222222C2FAF}" dt="2023-02-17T00:14:46.501" v="1601" actId="21"/>
            <ac:spMkLst>
              <pc:docMk/>
              <pc:sldMasterMk cId="415177996" sldId="2147483648"/>
              <pc:sldLayoutMk cId="2636317279" sldId="2147483658"/>
              <ac:spMk id="16" creationId="{3A68849E-5F09-12DC-1AF1-E6226667AB3F}"/>
            </ac:spMkLst>
          </pc:spChg>
          <pc:spChg chg="add del mod">
            <ac:chgData name="Leventhal, Brian C - leventbc" userId="3adb2060-2beb-4a7d-9680-0848e8f14df8" providerId="ADAL" clId="{E8A55C47-2999-48E4-AA63-B222222C2FAF}" dt="2023-02-16T23:52:09.238" v="469" actId="478"/>
            <ac:spMkLst>
              <pc:docMk/>
              <pc:sldMasterMk cId="415177996" sldId="2147483648"/>
              <pc:sldLayoutMk cId="2636317279" sldId="2147483658"/>
              <ac:spMk id="17" creationId="{BB4072EA-EF8C-6E48-5CD8-B1C038EAC8BB}"/>
            </ac:spMkLst>
          </pc:spChg>
          <pc:spChg chg="add del mod">
            <ac:chgData name="Leventhal, Brian C - leventbc" userId="3adb2060-2beb-4a7d-9680-0848e8f14df8" providerId="ADAL" clId="{E8A55C47-2999-48E4-AA63-B222222C2FAF}" dt="2023-02-16T23:52:16.494" v="471" actId="478"/>
            <ac:spMkLst>
              <pc:docMk/>
              <pc:sldMasterMk cId="415177996" sldId="2147483648"/>
              <pc:sldLayoutMk cId="2636317279" sldId="2147483658"/>
              <ac:spMk id="18" creationId="{8BA79A0F-546F-3307-C5B6-7E26E61717C7}"/>
            </ac:spMkLst>
          </pc:spChg>
          <pc:spChg chg="add del mod">
            <ac:chgData name="Leventhal, Brian C - leventbc" userId="3adb2060-2beb-4a7d-9680-0848e8f14df8" providerId="ADAL" clId="{E8A55C47-2999-48E4-AA63-B222222C2FAF}" dt="2023-02-16T23:52:27.508" v="473" actId="478"/>
            <ac:spMkLst>
              <pc:docMk/>
              <pc:sldMasterMk cId="415177996" sldId="2147483648"/>
              <pc:sldLayoutMk cId="2636317279" sldId="2147483658"/>
              <ac:spMk id="19" creationId="{64432DCE-4932-1C74-F81C-63F0D20F9F38}"/>
            </ac:spMkLst>
          </pc:spChg>
          <pc:spChg chg="add del">
            <ac:chgData name="Leventhal, Brian C - leventbc" userId="3adb2060-2beb-4a7d-9680-0848e8f14df8" providerId="ADAL" clId="{E8A55C47-2999-48E4-AA63-B222222C2FAF}" dt="2023-02-16T23:43:23.927" v="320" actId="11529"/>
            <ac:spMkLst>
              <pc:docMk/>
              <pc:sldMasterMk cId="415177996" sldId="2147483648"/>
              <pc:sldLayoutMk cId="2636317279" sldId="2147483658"/>
              <ac:spMk id="22" creationId="{EC31F574-8DF2-1ECD-7B5F-C46EEEA7C34C}"/>
            </ac:spMkLst>
          </pc:spChg>
          <pc:spChg chg="add del mod">
            <ac:chgData name="Leventhal, Brian C - leventbc" userId="3adb2060-2beb-4a7d-9680-0848e8f14df8" providerId="ADAL" clId="{E8A55C47-2999-48E4-AA63-B222222C2FAF}" dt="2023-02-16T23:43:23.927" v="320" actId="11529"/>
            <ac:spMkLst>
              <pc:docMk/>
              <pc:sldMasterMk cId="415177996" sldId="2147483648"/>
              <pc:sldLayoutMk cId="2636317279" sldId="2147483658"/>
              <ac:spMk id="23" creationId="{6075305B-FF68-25AD-54E6-6AC7C3BE97E8}"/>
            </ac:spMkLst>
          </pc:spChg>
          <pc:spChg chg="add del">
            <ac:chgData name="Leventhal, Brian C - leventbc" userId="3adb2060-2beb-4a7d-9680-0848e8f14df8" providerId="ADAL" clId="{E8A55C47-2999-48E4-AA63-B222222C2FAF}" dt="2023-02-16T23:43:53.553" v="321" actId="11529"/>
            <ac:spMkLst>
              <pc:docMk/>
              <pc:sldMasterMk cId="415177996" sldId="2147483648"/>
              <pc:sldLayoutMk cId="2636317279" sldId="2147483658"/>
              <ac:spMk id="24" creationId="{34ED6627-01E5-B79E-7A0A-7A51F1733EC4}"/>
            </ac:spMkLst>
          </pc:spChg>
          <pc:spChg chg="add mod ord">
            <ac:chgData name="Leventhal, Brian C - leventbc" userId="3adb2060-2beb-4a7d-9680-0848e8f14df8" providerId="ADAL" clId="{E8A55C47-2999-48E4-AA63-B222222C2FAF}" dt="2023-02-16T23:55:19.472" v="525" actId="167"/>
            <ac:spMkLst>
              <pc:docMk/>
              <pc:sldMasterMk cId="415177996" sldId="2147483648"/>
              <pc:sldLayoutMk cId="2636317279" sldId="2147483658"/>
              <ac:spMk id="25" creationId="{8996B049-8193-0180-9E99-D8DB1FF52E14}"/>
            </ac:spMkLst>
          </pc:spChg>
          <pc:spChg chg="add mod ord">
            <ac:chgData name="Leventhal, Brian C - leventbc" userId="3adb2060-2beb-4a7d-9680-0848e8f14df8" providerId="ADAL" clId="{E8A55C47-2999-48E4-AA63-B222222C2FAF}" dt="2023-02-16T23:55:14.911" v="524" actId="167"/>
            <ac:spMkLst>
              <pc:docMk/>
              <pc:sldMasterMk cId="415177996" sldId="2147483648"/>
              <pc:sldLayoutMk cId="2636317279" sldId="2147483658"/>
              <ac:spMk id="26" creationId="{C679EB17-05A2-2B16-A2D5-D085A50BA19C}"/>
            </ac:spMkLst>
          </pc:spChg>
          <pc:spChg chg="add mod ord">
            <ac:chgData name="Leventhal, Brian C - leventbc" userId="3adb2060-2beb-4a7d-9680-0848e8f14df8" providerId="ADAL" clId="{E8A55C47-2999-48E4-AA63-B222222C2FAF}" dt="2023-02-16T23:55:28.816" v="528" actId="167"/>
            <ac:spMkLst>
              <pc:docMk/>
              <pc:sldMasterMk cId="415177996" sldId="2147483648"/>
              <pc:sldLayoutMk cId="2636317279" sldId="2147483658"/>
              <ac:spMk id="27" creationId="{7A87C8E0-DF2A-E8FB-BBE1-A4A3698C83F9}"/>
            </ac:spMkLst>
          </pc:spChg>
          <pc:spChg chg="add mod ord">
            <ac:chgData name="Leventhal, Brian C - leventbc" userId="3adb2060-2beb-4a7d-9680-0848e8f14df8" providerId="ADAL" clId="{E8A55C47-2999-48E4-AA63-B222222C2FAF}" dt="2023-02-16T23:55:41.061" v="531" actId="167"/>
            <ac:spMkLst>
              <pc:docMk/>
              <pc:sldMasterMk cId="415177996" sldId="2147483648"/>
              <pc:sldLayoutMk cId="2636317279" sldId="2147483658"/>
              <ac:spMk id="28" creationId="{884DC109-89BF-1B8B-8F9D-E7D1A8366794}"/>
            </ac:spMkLst>
          </pc:spChg>
          <pc:spChg chg="add del">
            <ac:chgData name="Leventhal, Brian C - leventbc" userId="3adb2060-2beb-4a7d-9680-0848e8f14df8" providerId="ADAL" clId="{E8A55C47-2999-48E4-AA63-B222222C2FAF}" dt="2023-02-16T23:48:32.292" v="395" actId="11529"/>
            <ac:spMkLst>
              <pc:docMk/>
              <pc:sldMasterMk cId="415177996" sldId="2147483648"/>
              <pc:sldLayoutMk cId="2636317279" sldId="2147483658"/>
              <ac:spMk id="29" creationId="{A09D1FC9-ABEB-C753-99E6-1F3F03980FFA}"/>
            </ac:spMkLst>
          </pc:spChg>
          <pc:spChg chg="add mod">
            <ac:chgData name="Leventhal, Brian C - leventbc" userId="3adb2060-2beb-4a7d-9680-0848e8f14df8" providerId="ADAL" clId="{E8A55C47-2999-48E4-AA63-B222222C2FAF}" dt="2023-02-16T23:48:59.011" v="418" actId="122"/>
            <ac:spMkLst>
              <pc:docMk/>
              <pc:sldMasterMk cId="415177996" sldId="2147483648"/>
              <pc:sldLayoutMk cId="2636317279" sldId="2147483658"/>
              <ac:spMk id="30" creationId="{DCEA16A7-61F0-B05F-AE4D-CB718A2CAEF0}"/>
            </ac:spMkLst>
          </pc:spChg>
          <pc:spChg chg="add del">
            <ac:chgData name="Leventhal, Brian C - leventbc" userId="3adb2060-2beb-4a7d-9680-0848e8f14df8" providerId="ADAL" clId="{E8A55C47-2999-48E4-AA63-B222222C2FAF}" dt="2023-02-16T23:49:26.739" v="420" actId="11529"/>
            <ac:spMkLst>
              <pc:docMk/>
              <pc:sldMasterMk cId="415177996" sldId="2147483648"/>
              <pc:sldLayoutMk cId="2636317279" sldId="2147483658"/>
              <ac:spMk id="31" creationId="{F749C19F-9853-2971-09CC-9ACAC468E19A}"/>
            </ac:spMkLst>
          </pc:spChg>
          <pc:spChg chg="add del mod">
            <ac:chgData name="Leventhal, Brian C - leventbc" userId="3adb2060-2beb-4a7d-9680-0848e8f14df8" providerId="ADAL" clId="{E8A55C47-2999-48E4-AA63-B222222C2FAF}" dt="2023-02-17T00:27:23.010" v="1783" actId="478"/>
            <ac:spMkLst>
              <pc:docMk/>
              <pc:sldMasterMk cId="415177996" sldId="2147483648"/>
              <pc:sldLayoutMk cId="2636317279" sldId="2147483658"/>
              <ac:spMk id="32" creationId="{8BC17E2F-2032-C3B3-69E4-51AA0C940FB3}"/>
            </ac:spMkLst>
          </pc:spChg>
          <pc:spChg chg="add mod ord">
            <ac:chgData name="Leventhal, Brian C - leventbc" userId="3adb2060-2beb-4a7d-9680-0848e8f14df8" providerId="ADAL" clId="{E8A55C47-2999-48E4-AA63-B222222C2FAF}" dt="2023-02-16T23:54:31.691" v="518" actId="207"/>
            <ac:spMkLst>
              <pc:docMk/>
              <pc:sldMasterMk cId="415177996" sldId="2147483648"/>
              <pc:sldLayoutMk cId="2636317279" sldId="2147483658"/>
              <ac:spMk id="33" creationId="{D399EDFD-E234-282E-A677-00932F68FA25}"/>
            </ac:spMkLst>
          </pc:spChg>
          <pc:spChg chg="add mod ord">
            <ac:chgData name="Leventhal, Brian C - leventbc" userId="3adb2060-2beb-4a7d-9680-0848e8f14df8" providerId="ADAL" clId="{E8A55C47-2999-48E4-AA63-B222222C2FAF}" dt="2023-02-16T23:54:57.379" v="522" actId="167"/>
            <ac:spMkLst>
              <pc:docMk/>
              <pc:sldMasterMk cId="415177996" sldId="2147483648"/>
              <pc:sldLayoutMk cId="2636317279" sldId="2147483658"/>
              <ac:spMk id="34" creationId="{0329F152-30D8-366A-37E1-7F195F79583F}"/>
            </ac:spMkLst>
          </pc:spChg>
          <pc:spChg chg="add mod ord">
            <ac:chgData name="Leventhal, Brian C - leventbc" userId="3adb2060-2beb-4a7d-9680-0848e8f14df8" providerId="ADAL" clId="{E8A55C47-2999-48E4-AA63-B222222C2FAF}" dt="2023-02-16T23:55:23.166" v="526" actId="167"/>
            <ac:spMkLst>
              <pc:docMk/>
              <pc:sldMasterMk cId="415177996" sldId="2147483648"/>
              <pc:sldLayoutMk cId="2636317279" sldId="2147483658"/>
              <ac:spMk id="35" creationId="{273C4EAF-3E09-5CD7-05DB-0E2966D6B93D}"/>
            </ac:spMkLst>
          </pc:spChg>
          <pc:spChg chg="add mod ord">
            <ac:chgData name="Leventhal, Brian C - leventbc" userId="3adb2060-2beb-4a7d-9680-0848e8f14df8" providerId="ADAL" clId="{E8A55C47-2999-48E4-AA63-B222222C2FAF}" dt="2023-02-16T23:55:33.744" v="529" actId="167"/>
            <ac:spMkLst>
              <pc:docMk/>
              <pc:sldMasterMk cId="415177996" sldId="2147483648"/>
              <pc:sldLayoutMk cId="2636317279" sldId="2147483658"/>
              <ac:spMk id="36" creationId="{83616C37-9BBA-D188-E0D9-4F1EED64EC48}"/>
            </ac:spMkLst>
          </pc:spChg>
          <pc:spChg chg="add mod">
            <ac:chgData name="Leventhal, Brian C - leventbc" userId="3adb2060-2beb-4a7d-9680-0848e8f14df8" providerId="ADAL" clId="{E8A55C47-2999-48E4-AA63-B222222C2FAF}" dt="2023-02-17T00:27:26.490" v="1784" actId="1076"/>
            <ac:spMkLst>
              <pc:docMk/>
              <pc:sldMasterMk cId="415177996" sldId="2147483648"/>
              <pc:sldLayoutMk cId="2636317279" sldId="2147483658"/>
              <ac:spMk id="37" creationId="{CFBE335B-B4A1-ABC5-219F-1FC5B02630FF}"/>
            </ac:spMkLst>
          </pc:spChg>
          <pc:grpChg chg="add del mod">
            <ac:chgData name="Leventhal, Brian C - leventbc" userId="3adb2060-2beb-4a7d-9680-0848e8f14df8" providerId="ADAL" clId="{E8A55C47-2999-48E4-AA63-B222222C2FAF}" dt="2023-02-16T23:56:14.106" v="534" actId="478"/>
            <ac:grpSpMkLst>
              <pc:docMk/>
              <pc:sldMasterMk cId="415177996" sldId="2147483648"/>
              <pc:sldLayoutMk cId="2636317279" sldId="2147483658"/>
              <ac:grpSpMk id="9" creationId="{C6871572-89F8-52DE-D49C-7842228DCF61}"/>
            </ac:grpSpMkLst>
          </pc:grpChg>
          <pc:picChg chg="add del mod">
            <ac:chgData name="Leventhal, Brian C - leventbc" userId="3adb2060-2beb-4a7d-9680-0848e8f14df8" providerId="ADAL" clId="{E8A55C47-2999-48E4-AA63-B222222C2FAF}" dt="2023-02-16T23:51:59.880" v="467" actId="478"/>
            <ac:picMkLst>
              <pc:docMk/>
              <pc:sldMasterMk cId="415177996" sldId="2147483648"/>
              <pc:sldLayoutMk cId="2636317279" sldId="2147483658"/>
              <ac:picMk id="20" creationId="{62AB72F0-4F7E-AC1C-6AD0-71CDFF7C3353}"/>
            </ac:picMkLst>
          </pc:picChg>
          <pc:cxnChg chg="add mod ord">
            <ac:chgData name="Leventhal, Brian C - leventbc" userId="3adb2060-2beb-4a7d-9680-0848e8f14df8" providerId="ADAL" clId="{E8A55C47-2999-48E4-AA63-B222222C2FAF}" dt="2023-02-16T23:42:29.830" v="289" actId="167"/>
            <ac:cxnSpMkLst>
              <pc:docMk/>
              <pc:sldMasterMk cId="415177996" sldId="2147483648"/>
              <pc:sldLayoutMk cId="2636317279" sldId="2147483658"/>
              <ac:cxnSpMk id="21" creationId="{17FE2D86-61C1-EFAF-A4A2-53C8A68CA02F}"/>
            </ac:cxnSpMkLst>
          </pc:cxnChg>
        </pc:sldLayoutChg>
        <pc:sldLayoutChg chg="addSp delSp modSp mod">
          <pc:chgData name="Leventhal, Brian C - leventbc" userId="3adb2060-2beb-4a7d-9680-0848e8f14df8" providerId="ADAL" clId="{E8A55C47-2999-48E4-AA63-B222222C2FAF}" dt="2023-02-17T00:30:17.008" v="1813" actId="1076"/>
          <pc:sldLayoutMkLst>
            <pc:docMk/>
            <pc:sldMasterMk cId="415177996" sldId="2147483648"/>
            <pc:sldLayoutMk cId="1112053569" sldId="2147483659"/>
          </pc:sldLayoutMkLst>
          <pc:spChg chg="add del mod">
            <ac:chgData name="Leventhal, Brian C - leventbc" userId="3adb2060-2beb-4a7d-9680-0848e8f14df8" providerId="ADAL" clId="{E8A55C47-2999-48E4-AA63-B222222C2FAF}" dt="2023-02-17T00:28:51.980" v="1793"/>
            <ac:spMkLst>
              <pc:docMk/>
              <pc:sldMasterMk cId="415177996" sldId="2147483648"/>
              <pc:sldLayoutMk cId="1112053569" sldId="2147483659"/>
              <ac:spMk id="2" creationId="{90F9F622-A5A1-E8E3-0852-815E2771A02A}"/>
            </ac:spMkLst>
          </pc:spChg>
          <pc:spChg chg="add del mod">
            <ac:chgData name="Leventhal, Brian C - leventbc" userId="3adb2060-2beb-4a7d-9680-0848e8f14df8" providerId="ADAL" clId="{E8A55C47-2999-48E4-AA63-B222222C2FAF}" dt="2023-02-17T00:28:51.980" v="1793"/>
            <ac:spMkLst>
              <pc:docMk/>
              <pc:sldMasterMk cId="415177996" sldId="2147483648"/>
              <pc:sldLayoutMk cId="1112053569" sldId="2147483659"/>
              <ac:spMk id="3" creationId="{11CABCD9-52D8-5200-1892-E6D9A810DA3B}"/>
            </ac:spMkLst>
          </pc:spChg>
          <pc:spChg chg="add del mod">
            <ac:chgData name="Leventhal, Brian C - leventbc" userId="3adb2060-2beb-4a7d-9680-0848e8f14df8" providerId="ADAL" clId="{E8A55C47-2999-48E4-AA63-B222222C2FAF}" dt="2023-02-17T00:29:56.908" v="1808" actId="478"/>
            <ac:spMkLst>
              <pc:docMk/>
              <pc:sldMasterMk cId="415177996" sldId="2147483648"/>
              <pc:sldLayoutMk cId="1112053569" sldId="2147483659"/>
              <ac:spMk id="4" creationId="{7B798090-0394-4C7B-505C-F4698BAB7DC9}"/>
            </ac:spMkLst>
          </pc:spChg>
          <pc:spChg chg="add mod">
            <ac:chgData name="Leventhal, Brian C - leventbc" userId="3adb2060-2beb-4a7d-9680-0848e8f14df8" providerId="ADAL" clId="{E8A55C47-2999-48E4-AA63-B222222C2FAF}" dt="2023-02-17T00:30:17.008" v="1813" actId="1076"/>
            <ac:spMkLst>
              <pc:docMk/>
              <pc:sldMasterMk cId="415177996" sldId="2147483648"/>
              <pc:sldLayoutMk cId="1112053569" sldId="2147483659"/>
              <ac:spMk id="5" creationId="{7FC9BF1F-78A6-DFA0-1DB5-5DD85948E7D9}"/>
            </ac:spMkLst>
          </pc:spChg>
          <pc:spChg chg="del">
            <ac:chgData name="Leventhal, Brian C - leventbc" userId="3adb2060-2beb-4a7d-9680-0848e8f14df8" providerId="ADAL" clId="{E8A55C47-2999-48E4-AA63-B222222C2FAF}" dt="2023-02-17T00:28:47.749" v="1790" actId="478"/>
            <ac:spMkLst>
              <pc:docMk/>
              <pc:sldMasterMk cId="415177996" sldId="2147483648"/>
              <pc:sldLayoutMk cId="1112053569" sldId="2147483659"/>
              <ac:spMk id="11" creationId="{36133A24-E3C2-6D0E-98D2-5C68A5F7124D}"/>
            </ac:spMkLst>
          </pc:spChg>
          <pc:spChg chg="del">
            <ac:chgData name="Leventhal, Brian C - leventbc" userId="3adb2060-2beb-4a7d-9680-0848e8f14df8" providerId="ADAL" clId="{E8A55C47-2999-48E4-AA63-B222222C2FAF}" dt="2023-02-17T00:14:50.484" v="1602" actId="478"/>
            <ac:spMkLst>
              <pc:docMk/>
              <pc:sldMasterMk cId="415177996" sldId="2147483648"/>
              <pc:sldLayoutMk cId="1112053569" sldId="2147483659"/>
              <ac:spMk id="13" creationId="{E53B97E4-AF8A-2C82-8058-97A9F5A0A13D}"/>
            </ac:spMkLst>
          </pc:spChg>
          <pc:spChg chg="del">
            <ac:chgData name="Leventhal, Brian C - leventbc" userId="3adb2060-2beb-4a7d-9680-0848e8f14df8" providerId="ADAL" clId="{E8A55C47-2999-48E4-AA63-B222222C2FAF}" dt="2023-02-17T00:14:50.484" v="1602" actId="478"/>
            <ac:spMkLst>
              <pc:docMk/>
              <pc:sldMasterMk cId="415177996" sldId="2147483648"/>
              <pc:sldLayoutMk cId="1112053569" sldId="2147483659"/>
              <ac:spMk id="14" creationId="{1C565865-EBC0-6BC8-FB31-5DC7B69291FD}"/>
            </ac:spMkLst>
          </pc:spChg>
          <pc:spChg chg="del">
            <ac:chgData name="Leventhal, Brian C - leventbc" userId="3adb2060-2beb-4a7d-9680-0848e8f14df8" providerId="ADAL" clId="{E8A55C47-2999-48E4-AA63-B222222C2FAF}" dt="2023-02-17T00:14:50.484" v="1602" actId="478"/>
            <ac:spMkLst>
              <pc:docMk/>
              <pc:sldMasterMk cId="415177996" sldId="2147483648"/>
              <pc:sldLayoutMk cId="1112053569" sldId="2147483659"/>
              <ac:spMk id="15" creationId="{D85379BF-D788-54CD-15C9-6A6EE010F95B}"/>
            </ac:spMkLst>
          </pc:spChg>
          <pc:spChg chg="del">
            <ac:chgData name="Leventhal, Brian C - leventbc" userId="3adb2060-2beb-4a7d-9680-0848e8f14df8" providerId="ADAL" clId="{E8A55C47-2999-48E4-AA63-B222222C2FAF}" dt="2023-02-17T00:14:50.484" v="1602" actId="478"/>
            <ac:spMkLst>
              <pc:docMk/>
              <pc:sldMasterMk cId="415177996" sldId="2147483648"/>
              <pc:sldLayoutMk cId="1112053569" sldId="2147483659"/>
              <ac:spMk id="16" creationId="{3A68849E-5F09-12DC-1AF1-E6226667AB3F}"/>
            </ac:spMkLst>
          </pc:spChg>
          <pc:spChg chg="mod">
            <ac:chgData name="Leventhal, Brian C - leventbc" userId="3adb2060-2beb-4a7d-9680-0848e8f14df8" providerId="ADAL" clId="{E8A55C47-2999-48E4-AA63-B222222C2FAF}" dt="2023-02-17T00:01:26.742" v="971" actId="1076"/>
            <ac:spMkLst>
              <pc:docMk/>
              <pc:sldMasterMk cId="415177996" sldId="2147483648"/>
              <pc:sldLayoutMk cId="1112053569" sldId="2147483659"/>
              <ac:spMk id="25" creationId="{8996B049-8193-0180-9E99-D8DB1FF52E14}"/>
            </ac:spMkLst>
          </pc:spChg>
          <pc:spChg chg="mod">
            <ac:chgData name="Leventhal, Brian C - leventbc" userId="3adb2060-2beb-4a7d-9680-0848e8f14df8" providerId="ADAL" clId="{E8A55C47-2999-48E4-AA63-B222222C2FAF}" dt="2023-02-17T00:01:36.896" v="978" actId="20577"/>
            <ac:spMkLst>
              <pc:docMk/>
              <pc:sldMasterMk cId="415177996" sldId="2147483648"/>
              <pc:sldLayoutMk cId="1112053569" sldId="2147483659"/>
              <ac:spMk id="26" creationId="{C679EB17-05A2-2B16-A2D5-D085A50BA19C}"/>
            </ac:spMkLst>
          </pc:spChg>
          <pc:spChg chg="del">
            <ac:chgData name="Leventhal, Brian C - leventbc" userId="3adb2060-2beb-4a7d-9680-0848e8f14df8" providerId="ADAL" clId="{E8A55C47-2999-48E4-AA63-B222222C2FAF}" dt="2023-02-17T00:28:50.801" v="1791" actId="478"/>
            <ac:spMkLst>
              <pc:docMk/>
              <pc:sldMasterMk cId="415177996" sldId="2147483648"/>
              <pc:sldLayoutMk cId="1112053569" sldId="2147483659"/>
              <ac:spMk id="32" creationId="{8BC17E2F-2032-C3B3-69E4-51AA0C940FB3}"/>
            </ac:spMkLst>
          </pc:spChg>
          <pc:spChg chg="mod">
            <ac:chgData name="Leventhal, Brian C - leventbc" userId="3adb2060-2beb-4a7d-9680-0848e8f14df8" providerId="ADAL" clId="{E8A55C47-2999-48E4-AA63-B222222C2FAF}" dt="2023-02-17T00:01:34.411" v="976" actId="20577"/>
            <ac:spMkLst>
              <pc:docMk/>
              <pc:sldMasterMk cId="415177996" sldId="2147483648"/>
              <pc:sldLayoutMk cId="1112053569" sldId="2147483659"/>
              <ac:spMk id="33" creationId="{D399EDFD-E234-282E-A677-00932F68FA25}"/>
            </ac:spMkLst>
          </pc:spChg>
          <pc:spChg chg="mod">
            <ac:chgData name="Leventhal, Brian C - leventbc" userId="3adb2060-2beb-4a7d-9680-0848e8f14df8" providerId="ADAL" clId="{E8A55C47-2999-48E4-AA63-B222222C2FAF}" dt="2023-02-17T00:01:46.193" v="985" actId="20577"/>
            <ac:spMkLst>
              <pc:docMk/>
              <pc:sldMasterMk cId="415177996" sldId="2147483648"/>
              <pc:sldLayoutMk cId="1112053569" sldId="2147483659"/>
              <ac:spMk id="34" creationId="{0329F152-30D8-366A-37E1-7F195F79583F}"/>
            </ac:spMkLst>
          </pc:spChg>
        </pc:sldLayoutChg>
        <pc:sldLayoutChg chg="addSp delSp modSp mod">
          <pc:chgData name="Leventhal, Brian C - leventbc" userId="3adb2060-2beb-4a7d-9680-0848e8f14df8" providerId="ADAL" clId="{E8A55C47-2999-48E4-AA63-B222222C2FAF}" dt="2023-02-17T00:34:20.771" v="1865" actId="1076"/>
          <pc:sldLayoutMkLst>
            <pc:docMk/>
            <pc:sldMasterMk cId="415177996" sldId="2147483648"/>
            <pc:sldLayoutMk cId="3761438353" sldId="2147483660"/>
          </pc:sldLayoutMkLst>
          <pc:spChg chg="add del mod">
            <ac:chgData name="Leventhal, Brian C - leventbc" userId="3adb2060-2beb-4a7d-9680-0848e8f14df8" providerId="ADAL" clId="{E8A55C47-2999-48E4-AA63-B222222C2FAF}" dt="2023-02-17T00:30:21.289" v="1814" actId="478"/>
            <ac:spMkLst>
              <pc:docMk/>
              <pc:sldMasterMk cId="415177996" sldId="2147483648"/>
              <pc:sldLayoutMk cId="3761438353" sldId="2147483660"/>
              <ac:spMk id="2" creationId="{6D60C376-9A7F-1FA9-DE7E-3E31C5601D15}"/>
            </ac:spMkLst>
          </pc:spChg>
          <pc:spChg chg="add del mod">
            <ac:chgData name="Leventhal, Brian C - leventbc" userId="3adb2060-2beb-4a7d-9680-0848e8f14df8" providerId="ADAL" clId="{E8A55C47-2999-48E4-AA63-B222222C2FAF}" dt="2023-02-17T00:32:47.460" v="1853"/>
            <ac:spMkLst>
              <pc:docMk/>
              <pc:sldMasterMk cId="415177996" sldId="2147483648"/>
              <pc:sldLayoutMk cId="3761438353" sldId="2147483660"/>
              <ac:spMk id="3" creationId="{877CBDFF-2970-DB1F-CFCE-534FB1CED9EB}"/>
            </ac:spMkLst>
          </pc:spChg>
          <pc:spChg chg="add mod">
            <ac:chgData name="Leventhal, Brian C - leventbc" userId="3adb2060-2beb-4a7d-9680-0848e8f14df8" providerId="ADAL" clId="{E8A55C47-2999-48E4-AA63-B222222C2FAF}" dt="2023-02-17T00:34:20.771" v="1865" actId="1076"/>
            <ac:spMkLst>
              <pc:docMk/>
              <pc:sldMasterMk cId="415177996" sldId="2147483648"/>
              <pc:sldLayoutMk cId="3761438353" sldId="2147483660"/>
              <ac:spMk id="4" creationId="{043A248C-E430-4BA1-A06E-577291C80A86}"/>
            </ac:spMkLst>
          </pc:spChg>
          <pc:spChg chg="del">
            <ac:chgData name="Leventhal, Brian C - leventbc" userId="3adb2060-2beb-4a7d-9680-0848e8f14df8" providerId="ADAL" clId="{E8A55C47-2999-48E4-AA63-B222222C2FAF}" dt="2023-02-17T00:29:08.498" v="1797" actId="478"/>
            <ac:spMkLst>
              <pc:docMk/>
              <pc:sldMasterMk cId="415177996" sldId="2147483648"/>
              <pc:sldLayoutMk cId="3761438353" sldId="2147483660"/>
              <ac:spMk id="11" creationId="{36133A24-E3C2-6D0E-98D2-5C68A5F7124D}"/>
            </ac:spMkLst>
          </pc:spChg>
          <pc:spChg chg="del">
            <ac:chgData name="Leventhal, Brian C - leventbc" userId="3adb2060-2beb-4a7d-9680-0848e8f14df8" providerId="ADAL" clId="{E8A55C47-2999-48E4-AA63-B222222C2FAF}" dt="2023-02-17T00:09:10.335" v="1268" actId="478"/>
            <ac:spMkLst>
              <pc:docMk/>
              <pc:sldMasterMk cId="415177996" sldId="2147483648"/>
              <pc:sldLayoutMk cId="3761438353" sldId="2147483660"/>
              <ac:spMk id="13" creationId="{E53B97E4-AF8A-2C82-8058-97A9F5A0A13D}"/>
            </ac:spMkLst>
          </pc:spChg>
          <pc:spChg chg="del">
            <ac:chgData name="Leventhal, Brian C - leventbc" userId="3adb2060-2beb-4a7d-9680-0848e8f14df8" providerId="ADAL" clId="{E8A55C47-2999-48E4-AA63-B222222C2FAF}" dt="2023-02-17T00:09:10.335" v="1268" actId="478"/>
            <ac:spMkLst>
              <pc:docMk/>
              <pc:sldMasterMk cId="415177996" sldId="2147483648"/>
              <pc:sldLayoutMk cId="3761438353" sldId="2147483660"/>
              <ac:spMk id="14" creationId="{1C565865-EBC0-6BC8-FB31-5DC7B69291FD}"/>
            </ac:spMkLst>
          </pc:spChg>
          <pc:spChg chg="del">
            <ac:chgData name="Leventhal, Brian C - leventbc" userId="3adb2060-2beb-4a7d-9680-0848e8f14df8" providerId="ADAL" clId="{E8A55C47-2999-48E4-AA63-B222222C2FAF}" dt="2023-02-17T00:09:10.335" v="1268" actId="478"/>
            <ac:spMkLst>
              <pc:docMk/>
              <pc:sldMasterMk cId="415177996" sldId="2147483648"/>
              <pc:sldLayoutMk cId="3761438353" sldId="2147483660"/>
              <ac:spMk id="15" creationId="{D85379BF-D788-54CD-15C9-6A6EE010F95B}"/>
            </ac:spMkLst>
          </pc:spChg>
          <pc:spChg chg="del">
            <ac:chgData name="Leventhal, Brian C - leventbc" userId="3adb2060-2beb-4a7d-9680-0848e8f14df8" providerId="ADAL" clId="{E8A55C47-2999-48E4-AA63-B222222C2FAF}" dt="2023-02-17T00:09:10.335" v="1268" actId="478"/>
            <ac:spMkLst>
              <pc:docMk/>
              <pc:sldMasterMk cId="415177996" sldId="2147483648"/>
              <pc:sldLayoutMk cId="3761438353" sldId="2147483660"/>
              <ac:spMk id="16" creationId="{3A68849E-5F09-12DC-1AF1-E6226667AB3F}"/>
            </ac:spMkLst>
          </pc:spChg>
          <pc:spChg chg="mod">
            <ac:chgData name="Leventhal, Brian C - leventbc" userId="3adb2060-2beb-4a7d-9680-0848e8f14df8" providerId="ADAL" clId="{E8A55C47-2999-48E4-AA63-B222222C2FAF}" dt="2023-02-17T00:02:38.645" v="996" actId="20577"/>
            <ac:spMkLst>
              <pc:docMk/>
              <pc:sldMasterMk cId="415177996" sldId="2147483648"/>
              <pc:sldLayoutMk cId="3761438353" sldId="2147483660"/>
              <ac:spMk id="25" creationId="{8996B049-8193-0180-9E99-D8DB1FF52E14}"/>
            </ac:spMkLst>
          </pc:spChg>
          <pc:spChg chg="mod">
            <ac:chgData name="Leventhal, Brian C - leventbc" userId="3adb2060-2beb-4a7d-9680-0848e8f14df8" providerId="ADAL" clId="{E8A55C47-2999-48E4-AA63-B222222C2FAF}" dt="2023-02-17T00:02:21.844" v="992" actId="1076"/>
            <ac:spMkLst>
              <pc:docMk/>
              <pc:sldMasterMk cId="415177996" sldId="2147483648"/>
              <pc:sldLayoutMk cId="3761438353" sldId="2147483660"/>
              <ac:spMk id="27" creationId="{7A87C8E0-DF2A-E8FB-BBE1-A4A3698C83F9}"/>
            </ac:spMkLst>
          </pc:spChg>
          <pc:spChg chg="del">
            <ac:chgData name="Leventhal, Brian C - leventbc" userId="3adb2060-2beb-4a7d-9680-0848e8f14df8" providerId="ADAL" clId="{E8A55C47-2999-48E4-AA63-B222222C2FAF}" dt="2023-02-17T00:29:03.961" v="1795" actId="478"/>
            <ac:spMkLst>
              <pc:docMk/>
              <pc:sldMasterMk cId="415177996" sldId="2147483648"/>
              <pc:sldLayoutMk cId="3761438353" sldId="2147483660"/>
              <ac:spMk id="32" creationId="{8BC17E2F-2032-C3B3-69E4-51AA0C940FB3}"/>
            </ac:spMkLst>
          </pc:spChg>
          <pc:spChg chg="mod">
            <ac:chgData name="Leventhal, Brian C - leventbc" userId="3adb2060-2beb-4a7d-9680-0848e8f14df8" providerId="ADAL" clId="{E8A55C47-2999-48E4-AA63-B222222C2FAF}" dt="2023-02-17T00:02:52.398" v="999" actId="20577"/>
            <ac:spMkLst>
              <pc:docMk/>
              <pc:sldMasterMk cId="415177996" sldId="2147483648"/>
              <pc:sldLayoutMk cId="3761438353" sldId="2147483660"/>
              <ac:spMk id="33" creationId="{D399EDFD-E234-282E-A677-00932F68FA25}"/>
            </ac:spMkLst>
          </pc:spChg>
          <pc:spChg chg="mod">
            <ac:chgData name="Leventhal, Brian C - leventbc" userId="3adb2060-2beb-4a7d-9680-0848e8f14df8" providerId="ADAL" clId="{E8A55C47-2999-48E4-AA63-B222222C2FAF}" dt="2023-02-17T00:02:05.828" v="988" actId="1076"/>
            <ac:spMkLst>
              <pc:docMk/>
              <pc:sldMasterMk cId="415177996" sldId="2147483648"/>
              <pc:sldLayoutMk cId="3761438353" sldId="2147483660"/>
              <ac:spMk id="34" creationId="{0329F152-30D8-366A-37E1-7F195F79583F}"/>
            </ac:spMkLst>
          </pc:spChg>
          <pc:spChg chg="mod">
            <ac:chgData name="Leventhal, Brian C - leventbc" userId="3adb2060-2beb-4a7d-9680-0848e8f14df8" providerId="ADAL" clId="{E8A55C47-2999-48E4-AA63-B222222C2FAF}" dt="2023-02-17T00:02:54.690" v="1001" actId="20577"/>
            <ac:spMkLst>
              <pc:docMk/>
              <pc:sldMasterMk cId="415177996" sldId="2147483648"/>
              <pc:sldLayoutMk cId="3761438353" sldId="2147483660"/>
              <ac:spMk id="35" creationId="{273C4EAF-3E09-5CD7-05DB-0E2966D6B93D}"/>
            </ac:spMkLst>
          </pc:spChg>
        </pc:sldLayoutChg>
        <pc:sldLayoutChg chg="addSp delSp modSp mod">
          <pc:chgData name="Leventhal, Brian C - leventbc" userId="3adb2060-2beb-4a7d-9680-0848e8f14df8" providerId="ADAL" clId="{E8A55C47-2999-48E4-AA63-B222222C2FAF}" dt="2023-02-17T00:31:11.485" v="1831" actId="1076"/>
          <pc:sldLayoutMkLst>
            <pc:docMk/>
            <pc:sldMasterMk cId="415177996" sldId="2147483648"/>
            <pc:sldLayoutMk cId="217119107" sldId="2147483661"/>
          </pc:sldLayoutMkLst>
          <pc:spChg chg="add del mod">
            <ac:chgData name="Leventhal, Brian C - leventbc" userId="3adb2060-2beb-4a7d-9680-0848e8f14df8" providerId="ADAL" clId="{E8A55C47-2999-48E4-AA63-B222222C2FAF}" dt="2023-02-17T00:29:17.010" v="1799"/>
            <ac:spMkLst>
              <pc:docMk/>
              <pc:sldMasterMk cId="415177996" sldId="2147483648"/>
              <pc:sldLayoutMk cId="217119107" sldId="2147483661"/>
              <ac:spMk id="2" creationId="{E2E13C4D-5551-77EC-7E12-C95A82810450}"/>
            </ac:spMkLst>
          </pc:spChg>
          <pc:spChg chg="add del mod">
            <ac:chgData name="Leventhal, Brian C - leventbc" userId="3adb2060-2beb-4a7d-9680-0848e8f14df8" providerId="ADAL" clId="{E8A55C47-2999-48E4-AA63-B222222C2FAF}" dt="2023-02-17T00:30:38.474" v="1820" actId="478"/>
            <ac:spMkLst>
              <pc:docMk/>
              <pc:sldMasterMk cId="415177996" sldId="2147483648"/>
              <pc:sldLayoutMk cId="217119107" sldId="2147483661"/>
              <ac:spMk id="3" creationId="{96BFC81F-2E80-CA53-CDB6-5CCE7FCBCF5B}"/>
            </ac:spMkLst>
          </pc:spChg>
          <pc:spChg chg="add mod">
            <ac:chgData name="Leventhal, Brian C - leventbc" userId="3adb2060-2beb-4a7d-9680-0848e8f14df8" providerId="ADAL" clId="{E8A55C47-2999-48E4-AA63-B222222C2FAF}" dt="2023-02-17T00:31:11.485" v="1831" actId="1076"/>
            <ac:spMkLst>
              <pc:docMk/>
              <pc:sldMasterMk cId="415177996" sldId="2147483648"/>
              <pc:sldLayoutMk cId="217119107" sldId="2147483661"/>
              <ac:spMk id="4" creationId="{76CAEB63-4F6F-B0B3-F4F1-BECE6DDC836B}"/>
            </ac:spMkLst>
          </pc:spChg>
          <pc:spChg chg="del">
            <ac:chgData name="Leventhal, Brian C - leventbc" userId="3adb2060-2beb-4a7d-9680-0848e8f14df8" providerId="ADAL" clId="{E8A55C47-2999-48E4-AA63-B222222C2FAF}" dt="2023-02-17T00:29:18.073" v="1800" actId="478"/>
            <ac:spMkLst>
              <pc:docMk/>
              <pc:sldMasterMk cId="415177996" sldId="2147483648"/>
              <pc:sldLayoutMk cId="217119107" sldId="2147483661"/>
              <ac:spMk id="11" creationId="{36133A24-E3C2-6D0E-98D2-5C68A5F7124D}"/>
            </ac:spMkLst>
          </pc:spChg>
          <pc:spChg chg="del">
            <ac:chgData name="Leventhal, Brian C - leventbc" userId="3adb2060-2beb-4a7d-9680-0848e8f14df8" providerId="ADAL" clId="{E8A55C47-2999-48E4-AA63-B222222C2FAF}" dt="2023-02-17T00:14:55.518" v="1603" actId="478"/>
            <ac:spMkLst>
              <pc:docMk/>
              <pc:sldMasterMk cId="415177996" sldId="2147483648"/>
              <pc:sldLayoutMk cId="217119107" sldId="2147483661"/>
              <ac:spMk id="13" creationId="{E53B97E4-AF8A-2C82-8058-97A9F5A0A13D}"/>
            </ac:spMkLst>
          </pc:spChg>
          <pc:spChg chg="del">
            <ac:chgData name="Leventhal, Brian C - leventbc" userId="3adb2060-2beb-4a7d-9680-0848e8f14df8" providerId="ADAL" clId="{E8A55C47-2999-48E4-AA63-B222222C2FAF}" dt="2023-02-17T00:14:55.518" v="1603" actId="478"/>
            <ac:spMkLst>
              <pc:docMk/>
              <pc:sldMasterMk cId="415177996" sldId="2147483648"/>
              <pc:sldLayoutMk cId="217119107" sldId="2147483661"/>
              <ac:spMk id="14" creationId="{1C565865-EBC0-6BC8-FB31-5DC7B69291FD}"/>
            </ac:spMkLst>
          </pc:spChg>
          <pc:spChg chg="del">
            <ac:chgData name="Leventhal, Brian C - leventbc" userId="3adb2060-2beb-4a7d-9680-0848e8f14df8" providerId="ADAL" clId="{E8A55C47-2999-48E4-AA63-B222222C2FAF}" dt="2023-02-17T00:14:55.518" v="1603" actId="478"/>
            <ac:spMkLst>
              <pc:docMk/>
              <pc:sldMasterMk cId="415177996" sldId="2147483648"/>
              <pc:sldLayoutMk cId="217119107" sldId="2147483661"/>
              <ac:spMk id="15" creationId="{D85379BF-D788-54CD-15C9-6A6EE010F95B}"/>
            </ac:spMkLst>
          </pc:spChg>
          <pc:spChg chg="del">
            <ac:chgData name="Leventhal, Brian C - leventbc" userId="3adb2060-2beb-4a7d-9680-0848e8f14df8" providerId="ADAL" clId="{E8A55C47-2999-48E4-AA63-B222222C2FAF}" dt="2023-02-17T00:14:55.518" v="1603" actId="478"/>
            <ac:spMkLst>
              <pc:docMk/>
              <pc:sldMasterMk cId="415177996" sldId="2147483648"/>
              <pc:sldLayoutMk cId="217119107" sldId="2147483661"/>
              <ac:spMk id="16" creationId="{3A68849E-5F09-12DC-1AF1-E6226667AB3F}"/>
            </ac:spMkLst>
          </pc:spChg>
          <pc:spChg chg="mod ord">
            <ac:chgData name="Leventhal, Brian C - leventbc" userId="3adb2060-2beb-4a7d-9680-0848e8f14df8" providerId="ADAL" clId="{E8A55C47-2999-48E4-AA63-B222222C2FAF}" dt="2023-02-17T00:04:05.394" v="1022" actId="167"/>
            <ac:spMkLst>
              <pc:docMk/>
              <pc:sldMasterMk cId="415177996" sldId="2147483648"/>
              <pc:sldLayoutMk cId="217119107" sldId="2147483661"/>
              <ac:spMk id="25" creationId="{8996B049-8193-0180-9E99-D8DB1FF52E14}"/>
            </ac:spMkLst>
          </pc:spChg>
          <pc:spChg chg="mod">
            <ac:chgData name="Leventhal, Brian C - leventbc" userId="3adb2060-2beb-4a7d-9680-0848e8f14df8" providerId="ADAL" clId="{E8A55C47-2999-48E4-AA63-B222222C2FAF}" dt="2023-02-17T00:04:17.483" v="1023" actId="1076"/>
            <ac:spMkLst>
              <pc:docMk/>
              <pc:sldMasterMk cId="415177996" sldId="2147483648"/>
              <pc:sldLayoutMk cId="217119107" sldId="2147483661"/>
              <ac:spMk id="28" creationId="{884DC109-89BF-1B8B-8F9D-E7D1A8366794}"/>
            </ac:spMkLst>
          </pc:spChg>
          <pc:spChg chg="del">
            <ac:chgData name="Leventhal, Brian C - leventbc" userId="3adb2060-2beb-4a7d-9680-0848e8f14df8" providerId="ADAL" clId="{E8A55C47-2999-48E4-AA63-B222222C2FAF}" dt="2023-02-17T00:29:18.073" v="1800" actId="478"/>
            <ac:spMkLst>
              <pc:docMk/>
              <pc:sldMasterMk cId="415177996" sldId="2147483648"/>
              <pc:sldLayoutMk cId="217119107" sldId="2147483661"/>
              <ac:spMk id="32" creationId="{8BC17E2F-2032-C3B3-69E4-51AA0C940FB3}"/>
            </ac:spMkLst>
          </pc:spChg>
          <pc:spChg chg="mod">
            <ac:chgData name="Leventhal, Brian C - leventbc" userId="3adb2060-2beb-4a7d-9680-0848e8f14df8" providerId="ADAL" clId="{E8A55C47-2999-48E4-AA63-B222222C2FAF}" dt="2023-02-17T00:04:17.483" v="1023" actId="1076"/>
            <ac:spMkLst>
              <pc:docMk/>
              <pc:sldMasterMk cId="415177996" sldId="2147483648"/>
              <pc:sldLayoutMk cId="217119107" sldId="2147483661"/>
              <ac:spMk id="33" creationId="{D399EDFD-E234-282E-A677-00932F68FA25}"/>
            </ac:spMkLst>
          </pc:spChg>
          <pc:spChg chg="mod">
            <ac:chgData name="Leventhal, Brian C - leventbc" userId="3adb2060-2beb-4a7d-9680-0848e8f14df8" providerId="ADAL" clId="{E8A55C47-2999-48E4-AA63-B222222C2FAF}" dt="2023-02-17T00:04:03.015" v="1021" actId="1076"/>
            <ac:spMkLst>
              <pc:docMk/>
              <pc:sldMasterMk cId="415177996" sldId="2147483648"/>
              <pc:sldLayoutMk cId="217119107" sldId="2147483661"/>
              <ac:spMk id="36" creationId="{83616C37-9BBA-D188-E0D9-4F1EED64EC48}"/>
            </ac:spMkLst>
          </pc:spChg>
        </pc:sldLayoutChg>
      </pc:sldMasterChg>
    </pc:docChg>
  </pc:docChgLst>
  <pc:docChgLst>
    <pc:chgData name="Leventhal, Brian C - leventbc" userId="3adb2060-2beb-4a7d-9680-0848e8f14df8" providerId="ADAL" clId="{5DEDBD57-4D68-41EF-B95F-434E1A777F6E}"/>
    <pc:docChg chg="undo custSel delSld modSld">
      <pc:chgData name="Leventhal, Brian C - leventbc" userId="3adb2060-2beb-4a7d-9680-0848e8f14df8" providerId="ADAL" clId="{5DEDBD57-4D68-41EF-B95F-434E1A777F6E}" dt="2023-02-16T18:51:51.246" v="112"/>
      <pc:docMkLst>
        <pc:docMk/>
      </pc:docMkLst>
      <pc:sldChg chg="addSp delSp modSp mod modAnim">
        <pc:chgData name="Leventhal, Brian C - leventbc" userId="3adb2060-2beb-4a7d-9680-0848e8f14df8" providerId="ADAL" clId="{5DEDBD57-4D68-41EF-B95F-434E1A777F6E}" dt="2023-02-16T18:25:30.776" v="86" actId="1076"/>
        <pc:sldMkLst>
          <pc:docMk/>
          <pc:sldMk cId="2322221250" sldId="275"/>
        </pc:sldMkLst>
        <pc:spChg chg="mod">
          <ac:chgData name="Leventhal, Brian C - leventbc" userId="3adb2060-2beb-4a7d-9680-0848e8f14df8" providerId="ADAL" clId="{5DEDBD57-4D68-41EF-B95F-434E1A777F6E}" dt="2023-02-16T18:24:01.864" v="73"/>
          <ac:spMkLst>
            <pc:docMk/>
            <pc:sldMk cId="2322221250" sldId="275"/>
            <ac:spMk id="21" creationId="{ECC56A54-1E75-4586-B522-903F3B920BB5}"/>
          </ac:spMkLst>
        </pc:spChg>
        <pc:spChg chg="mod">
          <ac:chgData name="Leventhal, Brian C - leventbc" userId="3adb2060-2beb-4a7d-9680-0848e8f14df8" providerId="ADAL" clId="{5DEDBD57-4D68-41EF-B95F-434E1A777F6E}" dt="2023-02-16T18:25:15.733" v="83" actId="1076"/>
          <ac:spMkLst>
            <pc:docMk/>
            <pc:sldMk cId="2322221250" sldId="275"/>
            <ac:spMk id="24" creationId="{2C685A67-02B5-4FAD-A067-72EF7E4454E9}"/>
          </ac:spMkLst>
        </pc:spChg>
        <pc:spChg chg="mod">
          <ac:chgData name="Leventhal, Brian C - leventbc" userId="3adb2060-2beb-4a7d-9680-0848e8f14df8" providerId="ADAL" clId="{5DEDBD57-4D68-41EF-B95F-434E1A777F6E}" dt="2023-02-16T18:21:22.735" v="48" actId="1076"/>
          <ac:spMkLst>
            <pc:docMk/>
            <pc:sldMk cId="2322221250" sldId="275"/>
            <ac:spMk id="30" creationId="{856B8AB2-93E8-4651-A912-379DE4945731}"/>
          </ac:spMkLst>
        </pc:spChg>
        <pc:spChg chg="mod">
          <ac:chgData name="Leventhal, Brian C - leventbc" userId="3adb2060-2beb-4a7d-9680-0848e8f14df8" providerId="ADAL" clId="{5DEDBD57-4D68-41EF-B95F-434E1A777F6E}" dt="2023-02-16T18:20:35.724" v="39"/>
          <ac:spMkLst>
            <pc:docMk/>
            <pc:sldMk cId="2322221250" sldId="275"/>
            <ac:spMk id="31" creationId="{AD0B19EE-DA59-4741-983F-61243645B3F4}"/>
          </ac:spMkLst>
        </pc:spChg>
        <pc:spChg chg="mod">
          <ac:chgData name="Leventhal, Brian C - leventbc" userId="3adb2060-2beb-4a7d-9680-0848e8f14df8" providerId="ADAL" clId="{5DEDBD57-4D68-41EF-B95F-434E1A777F6E}" dt="2023-02-16T18:24:25.864" v="76"/>
          <ac:spMkLst>
            <pc:docMk/>
            <pc:sldMk cId="2322221250" sldId="275"/>
            <ac:spMk id="34" creationId="{161D360A-ACBF-42DC-A75E-92D68F448FA2}"/>
          </ac:spMkLst>
        </pc:spChg>
        <pc:spChg chg="mod">
          <ac:chgData name="Leventhal, Brian C - leventbc" userId="3adb2060-2beb-4a7d-9680-0848e8f14df8" providerId="ADAL" clId="{5DEDBD57-4D68-41EF-B95F-434E1A777F6E}" dt="2023-02-16T18:21:28.334" v="49" actId="1076"/>
          <ac:spMkLst>
            <pc:docMk/>
            <pc:sldMk cId="2322221250" sldId="275"/>
            <ac:spMk id="37" creationId="{E212F742-7841-497D-BA9C-22CBB64AA7A2}"/>
          </ac:spMkLst>
        </pc:spChg>
        <pc:spChg chg="mod">
          <ac:chgData name="Leventhal, Brian C - leventbc" userId="3adb2060-2beb-4a7d-9680-0848e8f14df8" providerId="ADAL" clId="{5DEDBD57-4D68-41EF-B95F-434E1A777F6E}" dt="2023-02-16T18:23:08.132" v="65"/>
          <ac:spMkLst>
            <pc:docMk/>
            <pc:sldMk cId="2322221250" sldId="275"/>
            <ac:spMk id="38" creationId="{96A919B4-423A-4A76-BB1F-7D95177BD4A4}"/>
          </ac:spMkLst>
        </pc:spChg>
        <pc:spChg chg="mod">
          <ac:chgData name="Leventhal, Brian C - leventbc" userId="3adb2060-2beb-4a7d-9680-0848e8f14df8" providerId="ADAL" clId="{5DEDBD57-4D68-41EF-B95F-434E1A777F6E}" dt="2023-02-16T18:25:26.152" v="85" actId="1076"/>
          <ac:spMkLst>
            <pc:docMk/>
            <pc:sldMk cId="2322221250" sldId="275"/>
            <ac:spMk id="41" creationId="{D54A8CFB-368A-409E-8E36-9FE08EDD2C61}"/>
          </ac:spMkLst>
        </pc:spChg>
        <pc:spChg chg="mod">
          <ac:chgData name="Leventhal, Brian C - leventbc" userId="3adb2060-2beb-4a7d-9680-0848e8f14df8" providerId="ADAL" clId="{5DEDBD57-4D68-41EF-B95F-434E1A777F6E}" dt="2023-02-16T18:24:58.941" v="79"/>
          <ac:spMkLst>
            <pc:docMk/>
            <pc:sldMk cId="2322221250" sldId="275"/>
            <ac:spMk id="44" creationId="{58EC63F8-1706-2AC2-F807-4D17825C46A7}"/>
          </ac:spMkLst>
        </pc:spChg>
        <pc:spChg chg="mod">
          <ac:chgData name="Leventhal, Brian C - leventbc" userId="3adb2060-2beb-4a7d-9680-0848e8f14df8" providerId="ADAL" clId="{5DEDBD57-4D68-41EF-B95F-434E1A777F6E}" dt="2023-02-16T18:25:22.028" v="84" actId="1076"/>
          <ac:spMkLst>
            <pc:docMk/>
            <pc:sldMk cId="2322221250" sldId="275"/>
            <ac:spMk id="47" creationId="{BF418CE6-E919-4233-B06B-AC43D5E7EEA1}"/>
          </ac:spMkLst>
        </pc:spChg>
        <pc:spChg chg="mod">
          <ac:chgData name="Leventhal, Brian C - leventbc" userId="3adb2060-2beb-4a7d-9680-0848e8f14df8" providerId="ADAL" clId="{5DEDBD57-4D68-41EF-B95F-434E1A777F6E}" dt="2023-02-16T18:25:30.776" v="86" actId="1076"/>
          <ac:spMkLst>
            <pc:docMk/>
            <pc:sldMk cId="2322221250" sldId="275"/>
            <ac:spMk id="52" creationId="{08016A90-AC8F-C13E-B551-9F9EC76381D3}"/>
          </ac:spMkLst>
        </pc:spChg>
        <pc:grpChg chg="mod">
          <ac:chgData name="Leventhal, Brian C - leventbc" userId="3adb2060-2beb-4a7d-9680-0848e8f14df8" providerId="ADAL" clId="{5DEDBD57-4D68-41EF-B95F-434E1A777F6E}" dt="2023-02-16T18:20:43.987" v="41" actId="14100"/>
          <ac:grpSpMkLst>
            <pc:docMk/>
            <pc:sldMk cId="2322221250" sldId="275"/>
            <ac:grpSpMk id="50" creationId="{668DB86D-2A6B-4174-93BD-2E026200D7CA}"/>
          </ac:grpSpMkLst>
        </pc:grpChg>
        <pc:graphicFrameChg chg="add del mod">
          <ac:chgData name="Leventhal, Brian C - leventbc" userId="3adb2060-2beb-4a7d-9680-0848e8f14df8" providerId="ADAL" clId="{5DEDBD57-4D68-41EF-B95F-434E1A777F6E}" dt="2023-02-16T18:23:43.939" v="70"/>
          <ac:graphicFrameMkLst>
            <pc:docMk/>
            <pc:sldMk cId="2322221250" sldId="275"/>
            <ac:graphicFrameMk id="2" creationId="{473919C5-A531-50AC-862C-CAE60DBD9F5A}"/>
          </ac:graphicFrameMkLst>
        </pc:graphicFrameChg>
        <pc:graphicFrameChg chg="add del mod">
          <ac:chgData name="Leventhal, Brian C - leventbc" userId="3adb2060-2beb-4a7d-9680-0848e8f14df8" providerId="ADAL" clId="{5DEDBD57-4D68-41EF-B95F-434E1A777F6E}" dt="2023-02-16T18:23:56.163" v="72"/>
          <ac:graphicFrameMkLst>
            <pc:docMk/>
            <pc:sldMk cId="2322221250" sldId="275"/>
            <ac:graphicFrameMk id="4" creationId="{F9730A3E-5A47-330F-935E-E06664B735EC}"/>
          </ac:graphicFrameMkLst>
        </pc:graphicFrameChg>
      </pc:sldChg>
      <pc:sldChg chg="modSp mod">
        <pc:chgData name="Leventhal, Brian C - leventbc" userId="3adb2060-2beb-4a7d-9680-0848e8f14df8" providerId="ADAL" clId="{5DEDBD57-4D68-41EF-B95F-434E1A777F6E}" dt="2023-02-16T18:20:25.636" v="37" actId="1076"/>
        <pc:sldMkLst>
          <pc:docMk/>
          <pc:sldMk cId="2409825818" sldId="276"/>
        </pc:sldMkLst>
        <pc:spChg chg="mod">
          <ac:chgData name="Leventhal, Brian C - leventbc" userId="3adb2060-2beb-4a7d-9680-0848e8f14df8" providerId="ADAL" clId="{5DEDBD57-4D68-41EF-B95F-434E1A777F6E}" dt="2023-02-16T18:18:38.677" v="13" actId="20577"/>
          <ac:spMkLst>
            <pc:docMk/>
            <pc:sldMk cId="2409825818" sldId="276"/>
            <ac:spMk id="25" creationId="{C7D1DCEF-DC27-44B1-93BD-0964D82E7504}"/>
          </ac:spMkLst>
        </pc:spChg>
        <pc:spChg chg="mod">
          <ac:chgData name="Leventhal, Brian C - leventbc" userId="3adb2060-2beb-4a7d-9680-0848e8f14df8" providerId="ADAL" clId="{5DEDBD57-4D68-41EF-B95F-434E1A777F6E}" dt="2023-02-16T18:18:14.733" v="8"/>
          <ac:spMkLst>
            <pc:docMk/>
            <pc:sldMk cId="2409825818" sldId="276"/>
            <ac:spMk id="30" creationId="{856B8AB2-93E8-4651-A912-379DE4945731}"/>
          </ac:spMkLst>
        </pc:spChg>
        <pc:spChg chg="mod">
          <ac:chgData name="Leventhal, Brian C - leventbc" userId="3adb2060-2beb-4a7d-9680-0848e8f14df8" providerId="ADAL" clId="{5DEDBD57-4D68-41EF-B95F-434E1A777F6E}" dt="2023-02-16T18:18:14.733" v="8"/>
          <ac:spMkLst>
            <pc:docMk/>
            <pc:sldMk cId="2409825818" sldId="276"/>
            <ac:spMk id="31" creationId="{AD0B19EE-DA59-4741-983F-61243645B3F4}"/>
          </ac:spMkLst>
        </pc:spChg>
        <pc:spChg chg="mod">
          <ac:chgData name="Leventhal, Brian C - leventbc" userId="3adb2060-2beb-4a7d-9680-0848e8f14df8" providerId="ADAL" clId="{5DEDBD57-4D68-41EF-B95F-434E1A777F6E}" dt="2023-02-16T18:18:47.165" v="14"/>
          <ac:spMkLst>
            <pc:docMk/>
            <pc:sldMk cId="2409825818" sldId="276"/>
            <ac:spMk id="35" creationId="{F7C2CEA5-EC33-4944-8FFC-D6FACEA41C48}"/>
          </ac:spMkLst>
        </pc:spChg>
        <pc:spChg chg="mod">
          <ac:chgData name="Leventhal, Brian C - leventbc" userId="3adb2060-2beb-4a7d-9680-0848e8f14df8" providerId="ADAL" clId="{5DEDBD57-4D68-41EF-B95F-434E1A777F6E}" dt="2023-02-16T18:18:14.733" v="8"/>
          <ac:spMkLst>
            <pc:docMk/>
            <pc:sldMk cId="2409825818" sldId="276"/>
            <ac:spMk id="37" creationId="{E212F742-7841-497D-BA9C-22CBB64AA7A2}"/>
          </ac:spMkLst>
        </pc:spChg>
        <pc:spChg chg="mod">
          <ac:chgData name="Leventhal, Brian C - leventbc" userId="3adb2060-2beb-4a7d-9680-0848e8f14df8" providerId="ADAL" clId="{5DEDBD57-4D68-41EF-B95F-434E1A777F6E}" dt="2023-02-16T18:18:33.704" v="12"/>
          <ac:spMkLst>
            <pc:docMk/>
            <pc:sldMk cId="2409825818" sldId="276"/>
            <ac:spMk id="39" creationId="{D9DCBEA4-F405-49E1-9701-0B6E48097856}"/>
          </ac:spMkLst>
        </pc:spChg>
        <pc:spChg chg="mod">
          <ac:chgData name="Leventhal, Brian C - leventbc" userId="3adb2060-2beb-4a7d-9680-0848e8f14df8" providerId="ADAL" clId="{5DEDBD57-4D68-41EF-B95F-434E1A777F6E}" dt="2023-02-16T18:19:21.964" v="18"/>
          <ac:spMkLst>
            <pc:docMk/>
            <pc:sldMk cId="2409825818" sldId="276"/>
            <ac:spMk id="40" creationId="{80E2787B-E170-46D6-97E4-B7AC2D4C53CC}"/>
          </ac:spMkLst>
        </pc:spChg>
        <pc:spChg chg="mod">
          <ac:chgData name="Leventhal, Brian C - leventbc" userId="3adb2060-2beb-4a7d-9680-0848e8f14df8" providerId="ADAL" clId="{5DEDBD57-4D68-41EF-B95F-434E1A777F6E}" dt="2023-02-16T18:20:25.636" v="37" actId="1076"/>
          <ac:spMkLst>
            <pc:docMk/>
            <pc:sldMk cId="2409825818" sldId="276"/>
            <ac:spMk id="43" creationId="{69771B9C-1C75-46C3-888F-7D981A68D0C7}"/>
          </ac:spMkLst>
        </pc:spChg>
        <pc:spChg chg="mod">
          <ac:chgData name="Leventhal, Brian C - leventbc" userId="3adb2060-2beb-4a7d-9680-0848e8f14df8" providerId="ADAL" clId="{5DEDBD57-4D68-41EF-B95F-434E1A777F6E}" dt="2023-02-16T18:19:43.770" v="29"/>
          <ac:spMkLst>
            <pc:docMk/>
            <pc:sldMk cId="2409825818" sldId="276"/>
            <ac:spMk id="46" creationId="{9E47718D-69E7-FE61-563F-D2151096004D}"/>
          </ac:spMkLst>
        </pc:spChg>
        <pc:spChg chg="mod">
          <ac:chgData name="Leventhal, Brian C - leventbc" userId="3adb2060-2beb-4a7d-9680-0848e8f14df8" providerId="ADAL" clId="{5DEDBD57-4D68-41EF-B95F-434E1A777F6E}" dt="2023-02-16T18:19:31.113" v="20"/>
          <ac:spMkLst>
            <pc:docMk/>
            <pc:sldMk cId="2409825818" sldId="276"/>
            <ac:spMk id="47" creationId="{BF418CE6-E919-4233-B06B-AC43D5E7EEA1}"/>
          </ac:spMkLst>
        </pc:spChg>
        <pc:spChg chg="mod">
          <ac:chgData name="Leventhal, Brian C - leventbc" userId="3adb2060-2beb-4a7d-9680-0848e8f14df8" providerId="ADAL" clId="{5DEDBD57-4D68-41EF-B95F-434E1A777F6E}" dt="2023-02-16T18:19:35.583" v="28" actId="20577"/>
          <ac:spMkLst>
            <pc:docMk/>
            <pc:sldMk cId="2409825818" sldId="276"/>
            <ac:spMk id="48" creationId="{8729A9BD-7973-4549-A1BC-40613FE76521}"/>
          </ac:spMkLst>
        </pc:spChg>
        <pc:spChg chg="mod">
          <ac:chgData name="Leventhal, Brian C - leventbc" userId="3adb2060-2beb-4a7d-9680-0848e8f14df8" providerId="ADAL" clId="{5DEDBD57-4D68-41EF-B95F-434E1A777F6E}" dt="2023-02-16T18:20:12.952" v="35" actId="1076"/>
          <ac:spMkLst>
            <pc:docMk/>
            <pc:sldMk cId="2409825818" sldId="276"/>
            <ac:spMk id="52" creationId="{08016A90-AC8F-C13E-B551-9F9EC76381D3}"/>
          </ac:spMkLst>
        </pc:spChg>
        <pc:spChg chg="mod">
          <ac:chgData name="Leventhal, Brian C - leventbc" userId="3adb2060-2beb-4a7d-9680-0848e8f14df8" providerId="ADAL" clId="{5DEDBD57-4D68-41EF-B95F-434E1A777F6E}" dt="2023-02-16T18:19:52.568" v="30"/>
          <ac:spMkLst>
            <pc:docMk/>
            <pc:sldMk cId="2409825818" sldId="276"/>
            <ac:spMk id="53" creationId="{AE056908-0027-2E23-2597-92AF0EB1E1CC}"/>
          </ac:spMkLst>
        </pc:spChg>
        <pc:grpChg chg="mod">
          <ac:chgData name="Leventhal, Brian C - leventbc" userId="3adb2060-2beb-4a7d-9680-0848e8f14df8" providerId="ADAL" clId="{5DEDBD57-4D68-41EF-B95F-434E1A777F6E}" dt="2023-02-16T18:20:00.605" v="32" actId="1076"/>
          <ac:grpSpMkLst>
            <pc:docMk/>
            <pc:sldMk cId="2409825818" sldId="276"/>
            <ac:grpSpMk id="23" creationId="{1F27A348-AE73-4759-A176-DA02C2101BCC}"/>
          </ac:grpSpMkLst>
        </pc:grpChg>
        <pc:grpChg chg="mod">
          <ac:chgData name="Leventhal, Brian C - leventbc" userId="3adb2060-2beb-4a7d-9680-0848e8f14df8" providerId="ADAL" clId="{5DEDBD57-4D68-41EF-B95F-434E1A777F6E}" dt="2023-02-16T18:20:09.222" v="33" actId="1076"/>
          <ac:grpSpMkLst>
            <pc:docMk/>
            <pc:sldMk cId="2409825818" sldId="276"/>
            <ac:grpSpMk id="29" creationId="{937AB92C-56A0-4DAE-A0B4-19DA1F80DCB3}"/>
          </ac:grpSpMkLst>
        </pc:grpChg>
        <pc:grpChg chg="mod">
          <ac:chgData name="Leventhal, Brian C - leventbc" userId="3adb2060-2beb-4a7d-9680-0848e8f14df8" providerId="ADAL" clId="{5DEDBD57-4D68-41EF-B95F-434E1A777F6E}" dt="2023-02-16T18:19:56.494" v="31" actId="1076"/>
          <ac:grpSpMkLst>
            <pc:docMk/>
            <pc:sldMk cId="2409825818" sldId="276"/>
            <ac:grpSpMk id="45" creationId="{DB2EEDD4-EF64-41F2-A575-A4724FFB364F}"/>
          </ac:grpSpMkLst>
        </pc:grpChg>
        <pc:grpChg chg="mod">
          <ac:chgData name="Leventhal, Brian C - leventbc" userId="3adb2060-2beb-4a7d-9680-0848e8f14df8" providerId="ADAL" clId="{5DEDBD57-4D68-41EF-B95F-434E1A777F6E}" dt="2023-02-16T18:20:18.497" v="36" actId="1076"/>
          <ac:grpSpMkLst>
            <pc:docMk/>
            <pc:sldMk cId="2409825818" sldId="276"/>
            <ac:grpSpMk id="49" creationId="{124D706F-B23C-78B1-661D-9853BA78A6BF}"/>
          </ac:grpSpMkLst>
        </pc:grpChg>
        <pc:grpChg chg="mod">
          <ac:chgData name="Leventhal, Brian C - leventbc" userId="3adb2060-2beb-4a7d-9680-0848e8f14df8" providerId="ADAL" clId="{5DEDBD57-4D68-41EF-B95F-434E1A777F6E}" dt="2023-02-16T18:18:18.732" v="10" actId="1076"/>
          <ac:grpSpMkLst>
            <pc:docMk/>
            <pc:sldMk cId="2409825818" sldId="276"/>
            <ac:grpSpMk id="50" creationId="{668DB86D-2A6B-4174-93BD-2E026200D7CA}"/>
          </ac:grpSpMkLst>
        </pc:grpChg>
      </pc:sldChg>
      <pc:sldChg chg="modSp mod">
        <pc:chgData name="Leventhal, Brian C - leventbc" userId="3adb2060-2beb-4a7d-9680-0848e8f14df8" providerId="ADAL" clId="{5DEDBD57-4D68-41EF-B95F-434E1A777F6E}" dt="2023-02-16T18:28:12.712" v="110"/>
        <pc:sldMkLst>
          <pc:docMk/>
          <pc:sldMk cId="4153757410" sldId="277"/>
        </pc:sldMkLst>
        <pc:spChg chg="mod">
          <ac:chgData name="Leventhal, Brian C - leventbc" userId="3adb2060-2beb-4a7d-9680-0848e8f14df8" providerId="ADAL" clId="{5DEDBD57-4D68-41EF-B95F-434E1A777F6E}" dt="2023-02-16T18:28:12.712" v="110"/>
          <ac:spMkLst>
            <pc:docMk/>
            <pc:sldMk cId="4153757410" sldId="277"/>
            <ac:spMk id="5" creationId="{23B23A8C-6F28-4EB8-91A9-74ECFF0BE0E1}"/>
          </ac:spMkLst>
        </pc:spChg>
        <pc:spChg chg="mod">
          <ac:chgData name="Leventhal, Brian C - leventbc" userId="3adb2060-2beb-4a7d-9680-0848e8f14df8" providerId="ADAL" clId="{5DEDBD57-4D68-41EF-B95F-434E1A777F6E}" dt="2023-02-16T18:26:13.092" v="96"/>
          <ac:spMkLst>
            <pc:docMk/>
            <pc:sldMk cId="4153757410" sldId="277"/>
            <ac:spMk id="21" creationId="{ECC56A54-1E75-4586-B522-903F3B920BB5}"/>
          </ac:spMkLst>
        </pc:spChg>
        <pc:spChg chg="mod">
          <ac:chgData name="Leventhal, Brian C - leventbc" userId="3adb2060-2beb-4a7d-9680-0848e8f14df8" providerId="ADAL" clId="{5DEDBD57-4D68-41EF-B95F-434E1A777F6E}" dt="2023-02-16T18:27:18.950" v="106" actId="1076"/>
          <ac:spMkLst>
            <pc:docMk/>
            <pc:sldMk cId="4153757410" sldId="277"/>
            <ac:spMk id="24" creationId="{2C685A67-02B5-4FAD-A067-72EF7E4454E9}"/>
          </ac:spMkLst>
        </pc:spChg>
        <pc:spChg chg="mod">
          <ac:chgData name="Leventhal, Brian C - leventbc" userId="3adb2060-2beb-4a7d-9680-0848e8f14df8" providerId="ADAL" clId="{5DEDBD57-4D68-41EF-B95F-434E1A777F6E}" dt="2023-02-16T18:25:46.096" v="90" actId="1076"/>
          <ac:spMkLst>
            <pc:docMk/>
            <pc:sldMk cId="4153757410" sldId="277"/>
            <ac:spMk id="30" creationId="{856B8AB2-93E8-4651-A912-379DE4945731}"/>
          </ac:spMkLst>
        </pc:spChg>
        <pc:spChg chg="mod">
          <ac:chgData name="Leventhal, Brian C - leventbc" userId="3adb2060-2beb-4a7d-9680-0848e8f14df8" providerId="ADAL" clId="{5DEDBD57-4D68-41EF-B95F-434E1A777F6E}" dt="2023-02-16T18:25:40.218" v="88"/>
          <ac:spMkLst>
            <pc:docMk/>
            <pc:sldMk cId="4153757410" sldId="277"/>
            <ac:spMk id="31" creationId="{AD0B19EE-DA59-4741-983F-61243645B3F4}"/>
          </ac:spMkLst>
        </pc:spChg>
        <pc:spChg chg="mod">
          <ac:chgData name="Leventhal, Brian C - leventbc" userId="3adb2060-2beb-4a7d-9680-0848e8f14df8" providerId="ADAL" clId="{5DEDBD57-4D68-41EF-B95F-434E1A777F6E}" dt="2023-02-16T18:26:31.300" v="98"/>
          <ac:spMkLst>
            <pc:docMk/>
            <pc:sldMk cId="4153757410" sldId="277"/>
            <ac:spMk id="34" creationId="{161D360A-ACBF-42DC-A75E-92D68F448FA2}"/>
          </ac:spMkLst>
        </pc:spChg>
        <pc:spChg chg="mod">
          <ac:chgData name="Leventhal, Brian C - leventbc" userId="3adb2060-2beb-4a7d-9680-0848e8f14df8" providerId="ADAL" clId="{5DEDBD57-4D68-41EF-B95F-434E1A777F6E}" dt="2023-02-16T18:25:53.087" v="91" actId="1076"/>
          <ac:spMkLst>
            <pc:docMk/>
            <pc:sldMk cId="4153757410" sldId="277"/>
            <ac:spMk id="37" creationId="{E212F742-7841-497D-BA9C-22CBB64AA7A2}"/>
          </ac:spMkLst>
        </pc:spChg>
        <pc:spChg chg="mod">
          <ac:chgData name="Leventhal, Brian C - leventbc" userId="3adb2060-2beb-4a7d-9680-0848e8f14df8" providerId="ADAL" clId="{5DEDBD57-4D68-41EF-B95F-434E1A777F6E}" dt="2023-02-16T18:26:44.371" v="99"/>
          <ac:spMkLst>
            <pc:docMk/>
            <pc:sldMk cId="4153757410" sldId="277"/>
            <ac:spMk id="38" creationId="{96A919B4-423A-4A76-BB1F-7D95177BD4A4}"/>
          </ac:spMkLst>
        </pc:spChg>
        <pc:spChg chg="mod">
          <ac:chgData name="Leventhal, Brian C - leventbc" userId="3adb2060-2beb-4a7d-9680-0848e8f14df8" providerId="ADAL" clId="{5DEDBD57-4D68-41EF-B95F-434E1A777F6E}" dt="2023-02-16T18:27:16.373" v="105" actId="1076"/>
          <ac:spMkLst>
            <pc:docMk/>
            <pc:sldMk cId="4153757410" sldId="277"/>
            <ac:spMk id="41" creationId="{D54A8CFB-368A-409E-8E36-9FE08EDD2C61}"/>
          </ac:spMkLst>
        </pc:spChg>
        <pc:spChg chg="mod">
          <ac:chgData name="Leventhal, Brian C - leventbc" userId="3adb2060-2beb-4a7d-9680-0848e8f14df8" providerId="ADAL" clId="{5DEDBD57-4D68-41EF-B95F-434E1A777F6E}" dt="2023-02-16T18:26:51.183" v="100"/>
          <ac:spMkLst>
            <pc:docMk/>
            <pc:sldMk cId="4153757410" sldId="277"/>
            <ac:spMk id="44" creationId="{58EC63F8-1706-2AC2-F807-4D17825C46A7}"/>
          </ac:spMkLst>
        </pc:spChg>
        <pc:spChg chg="mod">
          <ac:chgData name="Leventhal, Brian C - leventbc" userId="3adb2060-2beb-4a7d-9680-0848e8f14df8" providerId="ADAL" clId="{5DEDBD57-4D68-41EF-B95F-434E1A777F6E}" dt="2023-02-16T18:27:24.590" v="107" actId="1076"/>
          <ac:spMkLst>
            <pc:docMk/>
            <pc:sldMk cId="4153757410" sldId="277"/>
            <ac:spMk id="47" creationId="{BF418CE6-E919-4233-B06B-AC43D5E7EEA1}"/>
          </ac:spMkLst>
        </pc:spChg>
        <pc:spChg chg="mod">
          <ac:chgData name="Leventhal, Brian C - leventbc" userId="3adb2060-2beb-4a7d-9680-0848e8f14df8" providerId="ADAL" clId="{5DEDBD57-4D68-41EF-B95F-434E1A777F6E}" dt="2023-02-16T18:27:27.962" v="108" actId="1076"/>
          <ac:spMkLst>
            <pc:docMk/>
            <pc:sldMk cId="4153757410" sldId="277"/>
            <ac:spMk id="52" creationId="{08016A90-AC8F-C13E-B551-9F9EC76381D3}"/>
          </ac:spMkLst>
        </pc:spChg>
        <pc:grpChg chg="mod">
          <ac:chgData name="Leventhal, Brian C - leventbc" userId="3adb2060-2beb-4a7d-9680-0848e8f14df8" providerId="ADAL" clId="{5DEDBD57-4D68-41EF-B95F-434E1A777F6E}" dt="2023-02-16T18:25:40.218" v="88"/>
          <ac:grpSpMkLst>
            <pc:docMk/>
            <pc:sldMk cId="4153757410" sldId="277"/>
            <ac:grpSpMk id="50" creationId="{668DB86D-2A6B-4174-93BD-2E026200D7CA}"/>
          </ac:grpSpMkLst>
        </pc:grpChg>
      </pc:sldChg>
      <pc:sldChg chg="modSp mod">
        <pc:chgData name="Leventhal, Brian C - leventbc" userId="3adb2060-2beb-4a7d-9680-0848e8f14df8" providerId="ADAL" clId="{5DEDBD57-4D68-41EF-B95F-434E1A777F6E}" dt="2023-02-16T18:51:51.246" v="112"/>
        <pc:sldMkLst>
          <pc:docMk/>
          <pc:sldMk cId="1967798868" sldId="338"/>
        </pc:sldMkLst>
        <pc:spChg chg="mod">
          <ac:chgData name="Leventhal, Brian C - leventbc" userId="3adb2060-2beb-4a7d-9680-0848e8f14df8" providerId="ADAL" clId="{5DEDBD57-4D68-41EF-B95F-434E1A777F6E}" dt="2023-02-16T18:51:51.246" v="112"/>
          <ac:spMkLst>
            <pc:docMk/>
            <pc:sldMk cId="1967798868" sldId="338"/>
            <ac:spMk id="3" creationId="{07149D18-8AAB-CEBE-1B50-BAC385E67F0A}"/>
          </ac:spMkLst>
        </pc:spChg>
        <pc:spChg chg="mod">
          <ac:chgData name="Leventhal, Brian C - leventbc" userId="3adb2060-2beb-4a7d-9680-0848e8f14df8" providerId="ADAL" clId="{5DEDBD57-4D68-41EF-B95F-434E1A777F6E}" dt="2023-02-16T18:28:20.414" v="111"/>
          <ac:spMkLst>
            <pc:docMk/>
            <pc:sldMk cId="1967798868" sldId="338"/>
            <ac:spMk id="5" creationId="{4D3ECB5C-ADF3-BB3D-8419-DFAF8425E38A}"/>
          </ac:spMkLst>
        </pc:spChg>
      </pc:sldChg>
      <pc:sldChg chg="del">
        <pc:chgData name="Leventhal, Brian C - leventbc" userId="3adb2060-2beb-4a7d-9680-0848e8f14df8" providerId="ADAL" clId="{5DEDBD57-4D68-41EF-B95F-434E1A777F6E}" dt="2023-02-16T18:27:41.875" v="109" actId="47"/>
        <pc:sldMkLst>
          <pc:docMk/>
          <pc:sldMk cId="41910609" sldId="339"/>
        </pc:sldMkLst>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docChgLst>
    <pc:chgData name="Leventhal, Brian C - leventbc" userId="3adb2060-2beb-4a7d-9680-0848e8f14df8" providerId="ADAL" clId="{9332F156-7946-4FE1-A35F-19F77754E128}"/>
    <pc:docChg chg="modSld">
      <pc:chgData name="Leventhal, Brian C - leventbc" userId="3adb2060-2beb-4a7d-9680-0848e8f14df8" providerId="ADAL" clId="{9332F156-7946-4FE1-A35F-19F77754E128}" dt="2023-07-27T11:46:36.681" v="441" actId="207"/>
      <pc:docMkLst>
        <pc:docMk/>
      </pc:docMkLst>
      <pc:sldChg chg="modSp">
        <pc:chgData name="Leventhal, Brian C - leventbc" userId="3adb2060-2beb-4a7d-9680-0848e8f14df8" providerId="ADAL" clId="{9332F156-7946-4FE1-A35F-19F77754E128}" dt="2023-07-27T11:44:00.606" v="384" actId="6549"/>
        <pc:sldMkLst>
          <pc:docMk/>
          <pc:sldMk cId="3532251258" sldId="256"/>
        </pc:sldMkLst>
        <pc:spChg chg="mod">
          <ac:chgData name="Leventhal, Brian C - leventbc" userId="3adb2060-2beb-4a7d-9680-0848e8f14df8" providerId="ADAL" clId="{9332F156-7946-4FE1-A35F-19F77754E128}" dt="2023-07-27T11:44:00.606" v="384" actId="6549"/>
          <ac:spMkLst>
            <pc:docMk/>
            <pc:sldMk cId="3532251258" sldId="256"/>
            <ac:spMk id="8" creationId="{EA7D9ACD-99C9-63DB-C4DC-14CA0DF43E43}"/>
          </ac:spMkLst>
        </pc:spChg>
      </pc:sldChg>
      <pc:sldChg chg="addSp delSp modSp modAnim">
        <pc:chgData name="Leventhal, Brian C - leventbc" userId="3adb2060-2beb-4a7d-9680-0848e8f14df8" providerId="ADAL" clId="{9332F156-7946-4FE1-A35F-19F77754E128}" dt="2023-07-27T11:42:05.867" v="364"/>
        <pc:sldMkLst>
          <pc:docMk/>
          <pc:sldMk cId="389185328" sldId="339"/>
        </pc:sldMkLst>
        <pc:spChg chg="add del mod">
          <ac:chgData name="Leventhal, Brian C - leventbc" userId="3adb2060-2beb-4a7d-9680-0848e8f14df8" providerId="ADAL" clId="{9332F156-7946-4FE1-A35F-19F77754E128}" dt="2023-07-27T11:31:33.162" v="3" actId="478"/>
          <ac:spMkLst>
            <pc:docMk/>
            <pc:sldMk cId="389185328" sldId="339"/>
            <ac:spMk id="2" creationId="{22F51E85-4536-171C-67C5-4F46973E004E}"/>
          </ac:spMkLst>
        </pc:spChg>
        <pc:spChg chg="add del mod">
          <ac:chgData name="Leventhal, Brian C - leventbc" userId="3adb2060-2beb-4a7d-9680-0848e8f14df8" providerId="ADAL" clId="{9332F156-7946-4FE1-A35F-19F77754E128}" dt="2023-07-27T11:31:33.162" v="3" actId="478"/>
          <ac:spMkLst>
            <pc:docMk/>
            <pc:sldMk cId="389185328" sldId="339"/>
            <ac:spMk id="3" creationId="{7AD5FC0F-FFCC-3D8D-9121-358688FEAC4F}"/>
          </ac:spMkLst>
        </pc:spChg>
        <pc:spChg chg="mod">
          <ac:chgData name="Leventhal, Brian C - leventbc" userId="3adb2060-2beb-4a7d-9680-0848e8f14df8" providerId="ADAL" clId="{9332F156-7946-4FE1-A35F-19F77754E128}" dt="2023-07-27T11:31:43.150" v="5" actId="27636"/>
          <ac:spMkLst>
            <pc:docMk/>
            <pc:sldMk cId="389185328" sldId="339"/>
            <ac:spMk id="9" creationId="{C397BC99-CC6E-D1F9-17F2-9D98EDBEC041}"/>
          </ac:spMkLst>
        </pc:spChg>
        <pc:spChg chg="mod">
          <ac:chgData name="Leventhal, Brian C - leventbc" userId="3adb2060-2beb-4a7d-9680-0848e8f14df8" providerId="ADAL" clId="{9332F156-7946-4FE1-A35F-19F77754E128}" dt="2023-07-27T11:32:07.391" v="35" actId="313"/>
          <ac:spMkLst>
            <pc:docMk/>
            <pc:sldMk cId="389185328" sldId="339"/>
            <ac:spMk id="10" creationId="{7B60FB4C-2D47-4130-D3F9-7D7117828491}"/>
          </ac:spMkLst>
        </pc:spChg>
        <pc:spChg chg="del">
          <ac:chgData name="Leventhal, Brian C - leventbc" userId="3adb2060-2beb-4a7d-9680-0848e8f14df8" providerId="ADAL" clId="{9332F156-7946-4FE1-A35F-19F77754E128}" dt="2023-07-27T11:31:29.244" v="2" actId="478"/>
          <ac:spMkLst>
            <pc:docMk/>
            <pc:sldMk cId="389185328" sldId="339"/>
            <ac:spMk id="11" creationId="{1B5FBE72-F4CB-4155-A29A-F74359193795}"/>
          </ac:spMkLst>
        </pc:spChg>
        <pc:spChg chg="mod">
          <ac:chgData name="Leventhal, Brian C - leventbc" userId="3adb2060-2beb-4a7d-9680-0848e8f14df8" providerId="ADAL" clId="{9332F156-7946-4FE1-A35F-19F77754E128}" dt="2023-07-27T11:31:19.298" v="1"/>
          <ac:spMkLst>
            <pc:docMk/>
            <pc:sldMk cId="389185328" sldId="339"/>
            <ac:spMk id="13" creationId="{585C9A62-7C9B-5FA2-F1C7-A5E194C7A51B}"/>
          </ac:spMkLst>
        </pc:spChg>
        <pc:spChg chg="del">
          <ac:chgData name="Leventhal, Brian C - leventbc" userId="3adb2060-2beb-4a7d-9680-0848e8f14df8" providerId="ADAL" clId="{9332F156-7946-4FE1-A35F-19F77754E128}" dt="2023-07-27T11:31:29.244" v="2" actId="478"/>
          <ac:spMkLst>
            <pc:docMk/>
            <pc:sldMk cId="389185328" sldId="339"/>
            <ac:spMk id="17" creationId="{504D8E31-675C-AC63-B376-95ECE4FA560E}"/>
          </ac:spMkLst>
        </pc:spChg>
        <pc:spChg chg="del">
          <ac:chgData name="Leventhal, Brian C - leventbc" userId="3adb2060-2beb-4a7d-9680-0848e8f14df8" providerId="ADAL" clId="{9332F156-7946-4FE1-A35F-19F77754E128}" dt="2023-07-27T11:31:29.244" v="2" actId="478"/>
          <ac:spMkLst>
            <pc:docMk/>
            <pc:sldMk cId="389185328" sldId="339"/>
            <ac:spMk id="23" creationId="{3813A25A-89ED-25F3-AE56-29C10DB518D3}"/>
          </ac:spMkLst>
        </pc:spChg>
        <pc:spChg chg="del">
          <ac:chgData name="Leventhal, Brian C - leventbc" userId="3adb2060-2beb-4a7d-9680-0848e8f14df8" providerId="ADAL" clId="{9332F156-7946-4FE1-A35F-19F77754E128}" dt="2023-07-27T11:31:29.244" v="2" actId="478"/>
          <ac:spMkLst>
            <pc:docMk/>
            <pc:sldMk cId="389185328" sldId="339"/>
            <ac:spMk id="26" creationId="{DB38175E-11CC-0BD0-BF51-4C3B75B4DF46}"/>
          </ac:spMkLst>
        </pc:spChg>
        <pc:spChg chg="mod">
          <ac:chgData name="Leventhal, Brian C - leventbc" userId="3adb2060-2beb-4a7d-9680-0848e8f14df8" providerId="ADAL" clId="{9332F156-7946-4FE1-A35F-19F77754E128}" dt="2023-07-27T11:42:05.867" v="364"/>
          <ac:spMkLst>
            <pc:docMk/>
            <pc:sldMk cId="389185328" sldId="339"/>
            <ac:spMk id="31" creationId="{A4372754-060D-DD71-2903-914C74A245AA}"/>
          </ac:spMkLst>
        </pc:spChg>
        <pc:spChg chg="mod">
          <ac:chgData name="Leventhal, Brian C - leventbc" userId="3adb2060-2beb-4a7d-9680-0848e8f14df8" providerId="ADAL" clId="{9332F156-7946-4FE1-A35F-19F77754E128}" dt="2023-07-27T11:41:48.987" v="351"/>
          <ac:spMkLst>
            <pc:docMk/>
            <pc:sldMk cId="389185328" sldId="339"/>
            <ac:spMk id="32" creationId="{4787EFC7-A9ED-01A9-D847-8B56E1EC322A}"/>
          </ac:spMkLst>
        </pc:spChg>
      </pc:sldChg>
      <pc:sldChg chg="modSp">
        <pc:chgData name="Leventhal, Brian C - leventbc" userId="3adb2060-2beb-4a7d-9680-0848e8f14df8" providerId="ADAL" clId="{9332F156-7946-4FE1-A35F-19F77754E128}" dt="2023-07-27T11:42:21.992" v="366"/>
        <pc:sldMkLst>
          <pc:docMk/>
          <pc:sldMk cId="1190368141" sldId="340"/>
        </pc:sldMkLst>
        <pc:spChg chg="mod">
          <ac:chgData name="Leventhal, Brian C - leventbc" userId="3adb2060-2beb-4a7d-9680-0848e8f14df8" providerId="ADAL" clId="{9332F156-7946-4FE1-A35F-19F77754E128}" dt="2023-07-27T11:32:47.881" v="54" actId="20577"/>
          <ac:spMkLst>
            <pc:docMk/>
            <pc:sldMk cId="1190368141" sldId="340"/>
            <ac:spMk id="12" creationId="{1556F217-31DC-266C-8AD2-86EF617193D7}"/>
          </ac:spMkLst>
        </pc:spChg>
        <pc:spChg chg="mod">
          <ac:chgData name="Leventhal, Brian C - leventbc" userId="3adb2060-2beb-4a7d-9680-0848e8f14df8" providerId="ADAL" clId="{9332F156-7946-4FE1-A35F-19F77754E128}" dt="2023-07-27T11:33:06.532" v="99" actId="20577"/>
          <ac:spMkLst>
            <pc:docMk/>
            <pc:sldMk cId="1190368141" sldId="340"/>
            <ac:spMk id="13" creationId="{FC0D4079-7861-3920-1D3B-4822C90EE883}"/>
          </ac:spMkLst>
        </pc:spChg>
        <pc:spChg chg="mod">
          <ac:chgData name="Leventhal, Brian C - leventbc" userId="3adb2060-2beb-4a7d-9680-0848e8f14df8" providerId="ADAL" clId="{9332F156-7946-4FE1-A35F-19F77754E128}" dt="2023-07-27T11:33:34.336" v="133" actId="20577"/>
          <ac:spMkLst>
            <pc:docMk/>
            <pc:sldMk cId="1190368141" sldId="340"/>
            <ac:spMk id="14" creationId="{AE883483-0E17-02B9-98C1-645AF1AA5B19}"/>
          </ac:spMkLst>
        </pc:spChg>
        <pc:spChg chg="mod">
          <ac:chgData name="Leventhal, Brian C - leventbc" userId="3adb2060-2beb-4a7d-9680-0848e8f14df8" providerId="ADAL" clId="{9332F156-7946-4FE1-A35F-19F77754E128}" dt="2023-07-27T11:32:30.930" v="36"/>
          <ac:spMkLst>
            <pc:docMk/>
            <pc:sldMk cId="1190368141" sldId="340"/>
            <ac:spMk id="16" creationId="{163FFC9A-4A64-28A7-44E1-149FC9964B95}"/>
          </ac:spMkLst>
        </pc:spChg>
        <pc:spChg chg="mod">
          <ac:chgData name="Leventhal, Brian C - leventbc" userId="3adb2060-2beb-4a7d-9680-0848e8f14df8" providerId="ADAL" clId="{9332F156-7946-4FE1-A35F-19F77754E128}" dt="2023-07-27T11:40:48.865" v="346" actId="207"/>
          <ac:spMkLst>
            <pc:docMk/>
            <pc:sldMk cId="1190368141" sldId="340"/>
            <ac:spMk id="18" creationId="{D527B368-7E5C-E427-325A-5A431338A6E7}"/>
          </ac:spMkLst>
        </pc:spChg>
        <pc:spChg chg="mod">
          <ac:chgData name="Leventhal, Brian C - leventbc" userId="3adb2060-2beb-4a7d-9680-0848e8f14df8" providerId="ADAL" clId="{9332F156-7946-4FE1-A35F-19F77754E128}" dt="2023-07-27T11:40:46.890" v="345" actId="207"/>
          <ac:spMkLst>
            <pc:docMk/>
            <pc:sldMk cId="1190368141" sldId="340"/>
            <ac:spMk id="19" creationId="{06956135-6FCA-E243-F6EB-DB0767624A4D}"/>
          </ac:spMkLst>
        </pc:spChg>
        <pc:spChg chg="mod">
          <ac:chgData name="Leventhal, Brian C - leventbc" userId="3adb2060-2beb-4a7d-9680-0848e8f14df8" providerId="ADAL" clId="{9332F156-7946-4FE1-A35F-19F77754E128}" dt="2023-07-27T11:40:51.210" v="347" actId="207"/>
          <ac:spMkLst>
            <pc:docMk/>
            <pc:sldMk cId="1190368141" sldId="340"/>
            <ac:spMk id="20" creationId="{6B363359-8A6E-8B3B-66F2-EE7AED0115BB}"/>
          </ac:spMkLst>
        </pc:spChg>
        <pc:spChg chg="mod">
          <ac:chgData name="Leventhal, Brian C - leventbc" userId="3adb2060-2beb-4a7d-9680-0848e8f14df8" providerId="ADAL" clId="{9332F156-7946-4FE1-A35F-19F77754E128}" dt="2023-07-27T11:42:16.584" v="365"/>
          <ac:spMkLst>
            <pc:docMk/>
            <pc:sldMk cId="1190368141" sldId="340"/>
            <ac:spMk id="34" creationId="{82842601-7FCD-9A1D-67DD-B7941D3EB8FE}"/>
          </ac:spMkLst>
        </pc:spChg>
        <pc:spChg chg="mod">
          <ac:chgData name="Leventhal, Brian C - leventbc" userId="3adb2060-2beb-4a7d-9680-0848e8f14df8" providerId="ADAL" clId="{9332F156-7946-4FE1-A35F-19F77754E128}" dt="2023-07-27T11:42:21.992" v="366"/>
          <ac:spMkLst>
            <pc:docMk/>
            <pc:sldMk cId="1190368141" sldId="340"/>
            <ac:spMk id="35" creationId="{03A2FB1B-058D-7603-426A-8ADB67494736}"/>
          </ac:spMkLst>
        </pc:spChg>
      </pc:sldChg>
      <pc:sldChg chg="modSp">
        <pc:chgData name="Leventhal, Brian C - leventbc" userId="3adb2060-2beb-4a7d-9680-0848e8f14df8" providerId="ADAL" clId="{9332F156-7946-4FE1-A35F-19F77754E128}" dt="2023-07-27T11:42:35.439" v="368"/>
        <pc:sldMkLst>
          <pc:docMk/>
          <pc:sldMk cId="3976714218" sldId="341"/>
        </pc:sldMkLst>
        <pc:spChg chg="mod">
          <ac:chgData name="Leventhal, Brian C - leventbc" userId="3adb2060-2beb-4a7d-9680-0848e8f14df8" providerId="ADAL" clId="{9332F156-7946-4FE1-A35F-19F77754E128}" dt="2023-07-27T11:34:11.885" v="145" actId="20577"/>
          <ac:spMkLst>
            <pc:docMk/>
            <pc:sldMk cId="3976714218" sldId="341"/>
            <ac:spMk id="12" creationId="{A6EF6B85-C08F-6FD5-2731-1F47BD8DFBD8}"/>
          </ac:spMkLst>
        </pc:spChg>
        <pc:spChg chg="mod">
          <ac:chgData name="Leventhal, Brian C - leventbc" userId="3adb2060-2beb-4a7d-9680-0848e8f14df8" providerId="ADAL" clId="{9332F156-7946-4FE1-A35F-19F77754E128}" dt="2023-07-27T11:34:51.619" v="175" actId="20577"/>
          <ac:spMkLst>
            <pc:docMk/>
            <pc:sldMk cId="3976714218" sldId="341"/>
            <ac:spMk id="13" creationId="{6775A7CD-F8DE-2BC8-D2A1-71614FA66194}"/>
          </ac:spMkLst>
        </pc:spChg>
        <pc:spChg chg="mod">
          <ac:chgData name="Leventhal, Brian C - leventbc" userId="3adb2060-2beb-4a7d-9680-0848e8f14df8" providerId="ADAL" clId="{9332F156-7946-4FE1-A35F-19F77754E128}" dt="2023-07-27T11:35:11.666" v="205" actId="20577"/>
          <ac:spMkLst>
            <pc:docMk/>
            <pc:sldMk cId="3976714218" sldId="341"/>
            <ac:spMk id="14" creationId="{9CED8E08-2973-203C-1C06-9A9C7FEC5333}"/>
          </ac:spMkLst>
        </pc:spChg>
        <pc:spChg chg="mod">
          <ac:chgData name="Leventhal, Brian C - leventbc" userId="3adb2060-2beb-4a7d-9680-0848e8f14df8" providerId="ADAL" clId="{9332F156-7946-4FE1-A35F-19F77754E128}" dt="2023-07-27T11:33:50.782" v="134"/>
          <ac:spMkLst>
            <pc:docMk/>
            <pc:sldMk cId="3976714218" sldId="341"/>
            <ac:spMk id="16" creationId="{95273187-F5CC-D567-6E28-5C9C6B3803A2}"/>
          </ac:spMkLst>
        </pc:spChg>
        <pc:spChg chg="mod">
          <ac:chgData name="Leventhal, Brian C - leventbc" userId="3adb2060-2beb-4a7d-9680-0848e8f14df8" providerId="ADAL" clId="{9332F156-7946-4FE1-A35F-19F77754E128}" dt="2023-07-27T11:34:01.652" v="135"/>
          <ac:spMkLst>
            <pc:docMk/>
            <pc:sldMk cId="3976714218" sldId="341"/>
            <ac:spMk id="18" creationId="{30BA2B27-CD10-BE6C-74BB-D08CA9AAA30D}"/>
          </ac:spMkLst>
        </pc:spChg>
        <pc:spChg chg="mod">
          <ac:chgData name="Leventhal, Brian C - leventbc" userId="3adb2060-2beb-4a7d-9680-0848e8f14df8" providerId="ADAL" clId="{9332F156-7946-4FE1-A35F-19F77754E128}" dt="2023-07-27T11:42:30.237" v="367"/>
          <ac:spMkLst>
            <pc:docMk/>
            <pc:sldMk cId="3976714218" sldId="341"/>
            <ac:spMk id="36" creationId="{DE8CA52C-425F-BF73-07F1-8DA1AAA4F721}"/>
          </ac:spMkLst>
        </pc:spChg>
        <pc:spChg chg="mod">
          <ac:chgData name="Leventhal, Brian C - leventbc" userId="3adb2060-2beb-4a7d-9680-0848e8f14df8" providerId="ADAL" clId="{9332F156-7946-4FE1-A35F-19F77754E128}" dt="2023-07-27T11:42:35.439" v="368"/>
          <ac:spMkLst>
            <pc:docMk/>
            <pc:sldMk cId="3976714218" sldId="341"/>
            <ac:spMk id="37" creationId="{5390BB8A-8BB2-0B40-1467-6CDF0E4405A9}"/>
          </ac:spMkLst>
        </pc:spChg>
      </pc:sldChg>
      <pc:sldChg chg="modSp">
        <pc:chgData name="Leventhal, Brian C - leventbc" userId="3adb2060-2beb-4a7d-9680-0848e8f14df8" providerId="ADAL" clId="{9332F156-7946-4FE1-A35F-19F77754E128}" dt="2023-07-27T11:46:36.681" v="441" actId="207"/>
        <pc:sldMkLst>
          <pc:docMk/>
          <pc:sldMk cId="3749129617" sldId="342"/>
        </pc:sldMkLst>
        <pc:spChg chg="mod">
          <ac:chgData name="Leventhal, Brian C - leventbc" userId="3adb2060-2beb-4a7d-9680-0848e8f14df8" providerId="ADAL" clId="{9332F156-7946-4FE1-A35F-19F77754E128}" dt="2023-07-27T11:46:36.681" v="441" actId="207"/>
          <ac:spMkLst>
            <pc:docMk/>
            <pc:sldMk cId="3749129617" sldId="342"/>
            <ac:spMk id="12" creationId="{A6EF6B85-C08F-6FD5-2731-1F47BD8DFBD8}"/>
          </ac:spMkLst>
        </pc:spChg>
        <pc:spChg chg="mod">
          <ac:chgData name="Leventhal, Brian C - leventbc" userId="3adb2060-2beb-4a7d-9680-0848e8f14df8" providerId="ADAL" clId="{9332F156-7946-4FE1-A35F-19F77754E128}" dt="2023-07-27T11:35:57.162" v="248" actId="20577"/>
          <ac:spMkLst>
            <pc:docMk/>
            <pc:sldMk cId="3749129617" sldId="342"/>
            <ac:spMk id="13" creationId="{6775A7CD-F8DE-2BC8-D2A1-71614FA66194}"/>
          </ac:spMkLst>
        </pc:spChg>
        <pc:spChg chg="mod">
          <ac:chgData name="Leventhal, Brian C - leventbc" userId="3adb2060-2beb-4a7d-9680-0848e8f14df8" providerId="ADAL" clId="{9332F156-7946-4FE1-A35F-19F77754E128}" dt="2023-07-27T11:36:17.574" v="280" actId="20577"/>
          <ac:spMkLst>
            <pc:docMk/>
            <pc:sldMk cId="3749129617" sldId="342"/>
            <ac:spMk id="14" creationId="{9CED8E08-2973-203C-1C06-9A9C7FEC5333}"/>
          </ac:spMkLst>
        </pc:spChg>
        <pc:spChg chg="mod">
          <ac:chgData name="Leventhal, Brian C - leventbc" userId="3adb2060-2beb-4a7d-9680-0848e8f14df8" providerId="ADAL" clId="{9332F156-7946-4FE1-A35F-19F77754E128}" dt="2023-07-27T11:35:22.716" v="206"/>
          <ac:spMkLst>
            <pc:docMk/>
            <pc:sldMk cId="3749129617" sldId="342"/>
            <ac:spMk id="16" creationId="{95273187-F5CC-D567-6E28-5C9C6B3803A2}"/>
          </ac:spMkLst>
        </pc:spChg>
        <pc:spChg chg="mod">
          <ac:chgData name="Leventhal, Brian C - leventbc" userId="3adb2060-2beb-4a7d-9680-0848e8f14df8" providerId="ADAL" clId="{9332F156-7946-4FE1-A35F-19F77754E128}" dt="2023-07-27T11:41:10.642" v="348" actId="207"/>
          <ac:spMkLst>
            <pc:docMk/>
            <pc:sldMk cId="3749129617" sldId="342"/>
            <ac:spMk id="18" creationId="{30BA2B27-CD10-BE6C-74BB-D08CA9AAA30D}"/>
          </ac:spMkLst>
        </pc:spChg>
        <pc:spChg chg="mod">
          <ac:chgData name="Leventhal, Brian C - leventbc" userId="3adb2060-2beb-4a7d-9680-0848e8f14df8" providerId="ADAL" clId="{9332F156-7946-4FE1-A35F-19F77754E128}" dt="2023-07-27T11:41:10.642" v="348" actId="207"/>
          <ac:spMkLst>
            <pc:docMk/>
            <pc:sldMk cId="3749129617" sldId="342"/>
            <ac:spMk id="19" creationId="{D089B5A2-50C1-D2DA-BD30-E725A2D323ED}"/>
          </ac:spMkLst>
        </pc:spChg>
        <pc:spChg chg="mod">
          <ac:chgData name="Leventhal, Brian C - leventbc" userId="3adb2060-2beb-4a7d-9680-0848e8f14df8" providerId="ADAL" clId="{9332F156-7946-4FE1-A35F-19F77754E128}" dt="2023-07-27T11:41:10.642" v="348" actId="207"/>
          <ac:spMkLst>
            <pc:docMk/>
            <pc:sldMk cId="3749129617" sldId="342"/>
            <ac:spMk id="20" creationId="{9748C5BF-97B6-92E4-28E9-D51E3A4CFF32}"/>
          </ac:spMkLst>
        </pc:spChg>
        <pc:spChg chg="mod">
          <ac:chgData name="Leventhal, Brian C - leventbc" userId="3adb2060-2beb-4a7d-9680-0848e8f14df8" providerId="ADAL" clId="{9332F156-7946-4FE1-A35F-19F77754E128}" dt="2023-07-27T11:42:43.506" v="369"/>
          <ac:spMkLst>
            <pc:docMk/>
            <pc:sldMk cId="3749129617" sldId="342"/>
            <ac:spMk id="36" creationId="{DE8CA52C-425F-BF73-07F1-8DA1AAA4F721}"/>
          </ac:spMkLst>
        </pc:spChg>
        <pc:spChg chg="mod">
          <ac:chgData name="Leventhal, Brian C - leventbc" userId="3adb2060-2beb-4a7d-9680-0848e8f14df8" providerId="ADAL" clId="{9332F156-7946-4FE1-A35F-19F77754E128}" dt="2023-07-27T11:42:50.136" v="370"/>
          <ac:spMkLst>
            <pc:docMk/>
            <pc:sldMk cId="3749129617" sldId="342"/>
            <ac:spMk id="37" creationId="{5390BB8A-8BB2-0B40-1467-6CDF0E4405A9}"/>
          </ac:spMkLst>
        </pc:spChg>
      </pc:sldChg>
      <pc:sldChg chg="addSp delSp modSp modAnim">
        <pc:chgData name="Leventhal, Brian C - leventbc" userId="3adb2060-2beb-4a7d-9680-0848e8f14df8" providerId="ADAL" clId="{9332F156-7946-4FE1-A35F-19F77754E128}" dt="2023-07-27T11:46:33.193" v="440" actId="207"/>
        <pc:sldMkLst>
          <pc:docMk/>
          <pc:sldMk cId="2912075801" sldId="343"/>
        </pc:sldMkLst>
        <pc:spChg chg="add del mod">
          <ac:chgData name="Leventhal, Brian C - leventbc" userId="3adb2060-2beb-4a7d-9680-0848e8f14df8" providerId="ADAL" clId="{9332F156-7946-4FE1-A35F-19F77754E128}" dt="2023-07-27T11:37:09.162" v="327" actId="478"/>
          <ac:spMkLst>
            <pc:docMk/>
            <pc:sldMk cId="2912075801" sldId="343"/>
            <ac:spMk id="2" creationId="{0A664C2B-7A39-CEF8-6805-7503B5F17221}"/>
          </ac:spMkLst>
        </pc:spChg>
        <pc:spChg chg="add del mod">
          <ac:chgData name="Leventhal, Brian C - leventbc" userId="3adb2060-2beb-4a7d-9680-0848e8f14df8" providerId="ADAL" clId="{9332F156-7946-4FE1-A35F-19F77754E128}" dt="2023-07-27T11:37:09.162" v="327" actId="478"/>
          <ac:spMkLst>
            <pc:docMk/>
            <pc:sldMk cId="2912075801" sldId="343"/>
            <ac:spMk id="3" creationId="{240BC773-12E0-32C1-827C-F3EC989001CE}"/>
          </ac:spMkLst>
        </pc:spChg>
        <pc:spChg chg="mod">
          <ac:chgData name="Leventhal, Brian C - leventbc" userId="3adb2060-2beb-4a7d-9680-0848e8f14df8" providerId="ADAL" clId="{9332F156-7946-4FE1-A35F-19F77754E128}" dt="2023-07-27T11:46:33.193" v="440" actId="207"/>
          <ac:spMkLst>
            <pc:docMk/>
            <pc:sldMk cId="2912075801" sldId="343"/>
            <ac:spMk id="12" creationId="{1556F217-31DC-266C-8AD2-86EF617193D7}"/>
          </ac:spMkLst>
        </pc:spChg>
        <pc:spChg chg="mod">
          <ac:chgData name="Leventhal, Brian C - leventbc" userId="3adb2060-2beb-4a7d-9680-0848e8f14df8" providerId="ADAL" clId="{9332F156-7946-4FE1-A35F-19F77754E128}" dt="2023-07-27T11:37:02.778" v="325" actId="20577"/>
          <ac:spMkLst>
            <pc:docMk/>
            <pc:sldMk cId="2912075801" sldId="343"/>
            <ac:spMk id="13" creationId="{FC0D4079-7861-3920-1D3B-4822C90EE883}"/>
          </ac:spMkLst>
        </pc:spChg>
        <pc:spChg chg="del">
          <ac:chgData name="Leventhal, Brian C - leventbc" userId="3adb2060-2beb-4a7d-9680-0848e8f14df8" providerId="ADAL" clId="{9332F156-7946-4FE1-A35F-19F77754E128}" dt="2023-07-27T11:37:06.872" v="326" actId="478"/>
          <ac:spMkLst>
            <pc:docMk/>
            <pc:sldMk cId="2912075801" sldId="343"/>
            <ac:spMk id="14" creationId="{AE883483-0E17-02B9-98C1-645AF1AA5B19}"/>
          </ac:spMkLst>
        </pc:spChg>
        <pc:spChg chg="mod">
          <ac:chgData name="Leventhal, Brian C - leventbc" userId="3adb2060-2beb-4a7d-9680-0848e8f14df8" providerId="ADAL" clId="{9332F156-7946-4FE1-A35F-19F77754E128}" dt="2023-07-27T11:36:29.364" v="281"/>
          <ac:spMkLst>
            <pc:docMk/>
            <pc:sldMk cId="2912075801" sldId="343"/>
            <ac:spMk id="16" creationId="{163FFC9A-4A64-28A7-44E1-149FC9964B95}"/>
          </ac:spMkLst>
        </pc:spChg>
        <pc:spChg chg="mod">
          <ac:chgData name="Leventhal, Brian C - leventbc" userId="3adb2060-2beb-4a7d-9680-0848e8f14df8" providerId="ADAL" clId="{9332F156-7946-4FE1-A35F-19F77754E128}" dt="2023-07-27T11:41:16.647" v="349" actId="207"/>
          <ac:spMkLst>
            <pc:docMk/>
            <pc:sldMk cId="2912075801" sldId="343"/>
            <ac:spMk id="18" creationId="{D527B368-7E5C-E427-325A-5A431338A6E7}"/>
          </ac:spMkLst>
        </pc:spChg>
        <pc:spChg chg="mod">
          <ac:chgData name="Leventhal, Brian C - leventbc" userId="3adb2060-2beb-4a7d-9680-0848e8f14df8" providerId="ADAL" clId="{9332F156-7946-4FE1-A35F-19F77754E128}" dt="2023-07-27T11:41:16.647" v="349" actId="207"/>
          <ac:spMkLst>
            <pc:docMk/>
            <pc:sldMk cId="2912075801" sldId="343"/>
            <ac:spMk id="19" creationId="{06956135-6FCA-E243-F6EB-DB0767624A4D}"/>
          </ac:spMkLst>
        </pc:spChg>
        <pc:spChg chg="del">
          <ac:chgData name="Leventhal, Brian C - leventbc" userId="3adb2060-2beb-4a7d-9680-0848e8f14df8" providerId="ADAL" clId="{9332F156-7946-4FE1-A35F-19F77754E128}" dt="2023-07-27T11:37:06.872" v="326" actId="478"/>
          <ac:spMkLst>
            <pc:docMk/>
            <pc:sldMk cId="2912075801" sldId="343"/>
            <ac:spMk id="20" creationId="{6B363359-8A6E-8B3B-66F2-EE7AED0115BB}"/>
          </ac:spMkLst>
        </pc:spChg>
        <pc:spChg chg="del">
          <ac:chgData name="Leventhal, Brian C - leventbc" userId="3adb2060-2beb-4a7d-9680-0848e8f14df8" providerId="ADAL" clId="{9332F156-7946-4FE1-A35F-19F77754E128}" dt="2023-07-27T11:37:06.872" v="326" actId="478"/>
          <ac:spMkLst>
            <pc:docMk/>
            <pc:sldMk cId="2912075801" sldId="343"/>
            <ac:spMk id="26" creationId="{5BF8D094-9FF4-5FB4-DA27-7862B71FF887}"/>
          </ac:spMkLst>
        </pc:spChg>
        <pc:spChg chg="del">
          <ac:chgData name="Leventhal, Brian C - leventbc" userId="3adb2060-2beb-4a7d-9680-0848e8f14df8" providerId="ADAL" clId="{9332F156-7946-4FE1-A35F-19F77754E128}" dt="2023-07-27T11:37:06.872" v="326" actId="478"/>
          <ac:spMkLst>
            <pc:docMk/>
            <pc:sldMk cId="2912075801" sldId="343"/>
            <ac:spMk id="29" creationId="{956FD871-10BB-929B-3D4F-0278823CE03B}"/>
          </ac:spMkLst>
        </pc:spChg>
        <pc:spChg chg="mod">
          <ac:chgData name="Leventhal, Brian C - leventbc" userId="3adb2060-2beb-4a7d-9680-0848e8f14df8" providerId="ADAL" clId="{9332F156-7946-4FE1-A35F-19F77754E128}" dt="2023-07-27T11:43:01.303" v="371"/>
          <ac:spMkLst>
            <pc:docMk/>
            <pc:sldMk cId="2912075801" sldId="343"/>
            <ac:spMk id="34" creationId="{82842601-7FCD-9A1D-67DD-B7941D3EB8FE}"/>
          </ac:spMkLst>
        </pc:spChg>
        <pc:spChg chg="mod">
          <ac:chgData name="Leventhal, Brian C - leventbc" userId="3adb2060-2beb-4a7d-9680-0848e8f14df8" providerId="ADAL" clId="{9332F156-7946-4FE1-A35F-19F77754E128}" dt="2023-07-27T11:43:06.630" v="372"/>
          <ac:spMkLst>
            <pc:docMk/>
            <pc:sldMk cId="2912075801" sldId="343"/>
            <ac:spMk id="35" creationId="{03A2FB1B-058D-7603-426A-8ADB67494736}"/>
          </ac:spMkLst>
        </pc:spChg>
      </pc:sldChg>
      <pc:sldChg chg="modSp modAnim">
        <pc:chgData name="Leventhal, Brian C - leventbc" userId="3adb2060-2beb-4a7d-9680-0848e8f14df8" providerId="ADAL" clId="{9332F156-7946-4FE1-A35F-19F77754E128}" dt="2023-07-27T11:46:30.017" v="439" actId="207"/>
        <pc:sldMkLst>
          <pc:docMk/>
          <pc:sldMk cId="2704674452" sldId="344"/>
        </pc:sldMkLst>
        <pc:spChg chg="mod">
          <ac:chgData name="Leventhal, Brian C - leventbc" userId="3adb2060-2beb-4a7d-9680-0848e8f14df8" providerId="ADAL" clId="{9332F156-7946-4FE1-A35F-19F77754E128}" dt="2023-07-27T11:46:30.017" v="439" actId="207"/>
          <ac:spMkLst>
            <pc:docMk/>
            <pc:sldMk cId="2704674452" sldId="344"/>
            <ac:spMk id="12" creationId="{1556F217-31DC-266C-8AD2-86EF617193D7}"/>
          </ac:spMkLst>
        </pc:spChg>
        <pc:spChg chg="mod">
          <ac:chgData name="Leventhal, Brian C - leventbc" userId="3adb2060-2beb-4a7d-9680-0848e8f14df8" providerId="ADAL" clId="{9332F156-7946-4FE1-A35F-19F77754E128}" dt="2023-07-27T11:46:20.577" v="437" actId="20577"/>
          <ac:spMkLst>
            <pc:docMk/>
            <pc:sldMk cId="2704674452" sldId="344"/>
            <ac:spMk id="13" creationId="{FC0D4079-7861-3920-1D3B-4822C90EE883}"/>
          </ac:spMkLst>
        </pc:spChg>
        <pc:spChg chg="mod">
          <ac:chgData name="Leventhal, Brian C - leventbc" userId="3adb2060-2beb-4a7d-9680-0848e8f14df8" providerId="ADAL" clId="{9332F156-7946-4FE1-A35F-19F77754E128}" dt="2023-07-27T11:46:25.493" v="438"/>
          <ac:spMkLst>
            <pc:docMk/>
            <pc:sldMk cId="2704674452" sldId="344"/>
            <ac:spMk id="14" creationId="{AE883483-0E17-02B9-98C1-645AF1AA5B19}"/>
          </ac:spMkLst>
        </pc:spChg>
        <pc:spChg chg="mod">
          <ac:chgData name="Leventhal, Brian C - leventbc" userId="3adb2060-2beb-4a7d-9680-0848e8f14df8" providerId="ADAL" clId="{9332F156-7946-4FE1-A35F-19F77754E128}" dt="2023-07-27T11:37:23.329" v="329" actId="6549"/>
          <ac:spMkLst>
            <pc:docMk/>
            <pc:sldMk cId="2704674452" sldId="344"/>
            <ac:spMk id="16" creationId="{163FFC9A-4A64-28A7-44E1-149FC9964B95}"/>
          </ac:spMkLst>
        </pc:spChg>
        <pc:spChg chg="mod">
          <ac:chgData name="Leventhal, Brian C - leventbc" userId="3adb2060-2beb-4a7d-9680-0848e8f14df8" providerId="ADAL" clId="{9332F156-7946-4FE1-A35F-19F77754E128}" dt="2023-07-27T11:46:05.320" v="396" actId="20577"/>
          <ac:spMkLst>
            <pc:docMk/>
            <pc:sldMk cId="2704674452" sldId="344"/>
            <ac:spMk id="18" creationId="{D527B368-7E5C-E427-325A-5A431338A6E7}"/>
          </ac:spMkLst>
        </pc:spChg>
        <pc:spChg chg="mod">
          <ac:chgData name="Leventhal, Brian C - leventbc" userId="3adb2060-2beb-4a7d-9680-0848e8f14df8" providerId="ADAL" clId="{9332F156-7946-4FE1-A35F-19F77754E128}" dt="2023-07-27T11:41:21.064" v="350" actId="207"/>
          <ac:spMkLst>
            <pc:docMk/>
            <pc:sldMk cId="2704674452" sldId="344"/>
            <ac:spMk id="19" creationId="{06956135-6FCA-E243-F6EB-DB0767624A4D}"/>
          </ac:spMkLst>
        </pc:spChg>
        <pc:spChg chg="mod">
          <ac:chgData name="Leventhal, Brian C - leventbc" userId="3adb2060-2beb-4a7d-9680-0848e8f14df8" providerId="ADAL" clId="{9332F156-7946-4FE1-A35F-19F77754E128}" dt="2023-07-27T11:41:21.064" v="350" actId="207"/>
          <ac:spMkLst>
            <pc:docMk/>
            <pc:sldMk cId="2704674452" sldId="344"/>
            <ac:spMk id="20" creationId="{6B363359-8A6E-8B3B-66F2-EE7AED0115BB}"/>
          </ac:spMkLst>
        </pc:spChg>
        <pc:spChg chg="mod">
          <ac:chgData name="Leventhal, Brian C - leventbc" userId="3adb2060-2beb-4a7d-9680-0848e8f14df8" providerId="ADAL" clId="{9332F156-7946-4FE1-A35F-19F77754E128}" dt="2023-07-27T11:43:18.282" v="373"/>
          <ac:spMkLst>
            <pc:docMk/>
            <pc:sldMk cId="2704674452" sldId="344"/>
            <ac:spMk id="34" creationId="{82842601-7FCD-9A1D-67DD-B7941D3EB8FE}"/>
          </ac:spMkLst>
        </pc:spChg>
        <pc:spChg chg="mod">
          <ac:chgData name="Leventhal, Brian C - leventbc" userId="3adb2060-2beb-4a7d-9680-0848e8f14df8" providerId="ADAL" clId="{9332F156-7946-4FE1-A35F-19F77754E128}" dt="2023-07-27T11:43:23.864" v="374"/>
          <ac:spMkLst>
            <pc:docMk/>
            <pc:sldMk cId="2704674452" sldId="344"/>
            <ac:spMk id="35" creationId="{03A2FB1B-058D-7603-426A-8ADB67494736}"/>
          </ac:spMkLst>
        </pc:spChg>
      </pc:sldChg>
      <pc:sldChg chg="delSp modSp modAnim">
        <pc:chgData name="Leventhal, Brian C - leventbc" userId="3adb2060-2beb-4a7d-9680-0848e8f14df8" providerId="ADAL" clId="{9332F156-7946-4FE1-A35F-19F77754E128}" dt="2023-07-27T11:45:43.716" v="387" actId="207"/>
        <pc:sldMkLst>
          <pc:docMk/>
          <pc:sldMk cId="3842010605" sldId="345"/>
        </pc:sldMkLst>
        <pc:spChg chg="mod">
          <ac:chgData name="Leventhal, Brian C - leventbc" userId="3adb2060-2beb-4a7d-9680-0848e8f14df8" providerId="ADAL" clId="{9332F156-7946-4FE1-A35F-19F77754E128}" dt="2023-07-27T11:45:43.716" v="387" actId="207"/>
          <ac:spMkLst>
            <pc:docMk/>
            <pc:sldMk cId="3842010605" sldId="345"/>
            <ac:spMk id="9" creationId="{C397BC99-CC6E-D1F9-17F2-9D98EDBEC041}"/>
          </ac:spMkLst>
        </pc:spChg>
        <pc:spChg chg="mod">
          <ac:chgData name="Leventhal, Brian C - leventbc" userId="3adb2060-2beb-4a7d-9680-0848e8f14df8" providerId="ADAL" clId="{9332F156-7946-4FE1-A35F-19F77754E128}" dt="2023-07-27T11:38:49.708" v="339" actId="27636"/>
          <ac:spMkLst>
            <pc:docMk/>
            <pc:sldMk cId="3842010605" sldId="345"/>
            <ac:spMk id="13" creationId="{585C9A62-7C9B-5FA2-F1C7-A5E194C7A51B}"/>
          </ac:spMkLst>
        </pc:spChg>
        <pc:spChg chg="mod">
          <ac:chgData name="Leventhal, Brian C - leventbc" userId="3adb2060-2beb-4a7d-9680-0848e8f14df8" providerId="ADAL" clId="{9332F156-7946-4FE1-A35F-19F77754E128}" dt="2023-07-27T11:43:30.843" v="375"/>
          <ac:spMkLst>
            <pc:docMk/>
            <pc:sldMk cId="3842010605" sldId="345"/>
            <ac:spMk id="31" creationId="{A4372754-060D-DD71-2903-914C74A245AA}"/>
          </ac:spMkLst>
        </pc:spChg>
        <pc:spChg chg="mod">
          <ac:chgData name="Leventhal, Brian C - leventbc" userId="3adb2060-2beb-4a7d-9680-0848e8f14df8" providerId="ADAL" clId="{9332F156-7946-4FE1-A35F-19F77754E128}" dt="2023-07-27T11:43:40.826" v="383"/>
          <ac:spMkLst>
            <pc:docMk/>
            <pc:sldMk cId="3842010605" sldId="345"/>
            <ac:spMk id="32" creationId="{4787EFC7-A9ED-01A9-D847-8B56E1EC322A}"/>
          </ac:spMkLst>
        </pc:spChg>
        <pc:picChg chg="del">
          <ac:chgData name="Leventhal, Brian C - leventbc" userId="3adb2060-2beb-4a7d-9680-0848e8f14df8" providerId="ADAL" clId="{9332F156-7946-4FE1-A35F-19F77754E128}" dt="2023-07-27T11:40:36.710" v="344" actId="478"/>
          <ac:picMkLst>
            <pc:docMk/>
            <pc:sldMk cId="3842010605" sldId="345"/>
            <ac:picMk id="28" creationId="{6BF26453-1E2E-4B7E-BD6D-E6864F3559DF}"/>
          </ac:picMkLst>
        </pc:picChg>
      </pc:sldChg>
    </pc:docChg>
  </pc:docChgLst>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7/27/2023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376143835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21711910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263631727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11120535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9.xml"/><Relationship Id="rId5" Type="http://schemas.openxmlformats.org/officeDocument/2006/relationships/slide" Target="slide3.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slide" Target="slide4.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 Id="rId5" Type="http://schemas.openxmlformats.org/officeDocument/2006/relationships/slide" Target="slide5.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 Id="rId5" Type="http://schemas.openxmlformats.org/officeDocument/2006/relationships/slide" Target="slide6.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6.emf"/><Relationship Id="rId2" Type="http://schemas.openxmlformats.org/officeDocument/2006/relationships/image" Target="../media/image3.png"/><Relationship Id="rId1" Type="http://schemas.openxmlformats.org/officeDocument/2006/relationships/slideLayout" Target="../slideLayouts/slideLayout9.xml"/><Relationship Id="rId6" Type="http://schemas.openxmlformats.org/officeDocument/2006/relationships/image" Target="../media/image5.emf"/><Relationship Id="rId5" Type="http://schemas.openxmlformats.org/officeDocument/2006/relationships/slide" Target="slide7.xml"/><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3: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4" name="Text Placeholder 13">
            <a:extLst>
              <a:ext uri="{FF2B5EF4-FFF2-40B4-BE49-F238E27FC236}">
                <a16:creationId xmlns:a16="http://schemas.microsoft.com/office/drawing/2014/main" id="{AE883483-0E17-02B9-98C1-645AF1AA5B19}"/>
              </a:ext>
            </a:extLst>
          </p:cNvPr>
          <p:cNvSpPr>
            <a:spLocks noGrp="1"/>
          </p:cNvSpPr>
          <p:nvPr>
            <p:ph type="body" sz="quarter" idx="12"/>
          </p:nvPr>
        </p:nvSpPr>
        <p:spPr/>
        <p:txBody>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That is one issue, but so is failure to account for the dependencies in clustered data.</a:t>
            </a:r>
          </a:p>
        </p:txBody>
      </p:sp>
      <p:sp>
        <p:nvSpPr>
          <p:cNvPr id="20" name="Text Placeholder 19">
            <a:extLst>
              <a:ext uri="{FF2B5EF4-FFF2-40B4-BE49-F238E27FC236}">
                <a16:creationId xmlns:a16="http://schemas.microsoft.com/office/drawing/2014/main" id="{6B363359-8A6E-8B3B-66F2-EE7AED0115BB}"/>
              </a:ext>
            </a:extLst>
          </p:cNvPr>
          <p:cNvSpPr>
            <a:spLocks noGrp="1"/>
          </p:cNvSpPr>
          <p:nvPr>
            <p:ph type="body" sz="quarter" idx="18"/>
          </p:nvPr>
        </p:nvSpPr>
        <p:spPr/>
        <p:txBody>
          <a:bodyPr/>
          <a:lstStyle/>
          <a:p>
            <a:r>
              <a:rPr lang="en-US" sz="1800" kern="1200" baseline="0" dirty="0">
                <a:solidFill>
                  <a:schemeClr val="tx1"/>
                </a:solidFill>
                <a:effectLst/>
              </a:rPr>
              <a:t>Failure to account for measurement error.</a:t>
            </a:r>
            <a:endParaRPr lang="en-US" dirty="0">
              <a:solidFill>
                <a:schemeClr val="tx1"/>
              </a:solidFill>
            </a:endParaRPr>
          </a:p>
        </p:txBody>
      </p:sp>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p:txBody>
          <a:bodyPr>
            <a:normAutofit fontScale="92500" lnSpcReduction="20000"/>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Correct Answer! A multilevel measurement model accounts for both dependencies in clustered data (the “multilevel” part) and measurement error via the measurement model.</a:t>
            </a:r>
          </a:p>
        </p:txBody>
      </p:sp>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p:txBody>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That is one issue, but so is failure to account for measurement error.</a:t>
            </a:r>
            <a:endParaRPr lang="en-US" dirty="0">
              <a:solidFill>
                <a:srgbClr val="FAB432"/>
              </a:solidFill>
            </a:endParaRPr>
          </a:p>
        </p:txBody>
      </p:sp>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p:txBody>
          <a:bodyPr/>
          <a:lstStyle/>
          <a:p>
            <a:r>
              <a:rPr lang="en-US" sz="1800" kern="1200" baseline="0" dirty="0">
                <a:solidFill>
                  <a:schemeClr val="tx1"/>
                </a:solidFill>
                <a:effectLst/>
              </a:rPr>
              <a:t>Failure to account for clustered data.</a:t>
            </a:r>
            <a:endParaRPr lang="en-US" dirty="0">
              <a:solidFill>
                <a:schemeClr val="tx1"/>
              </a:solidFill>
            </a:endParaRPr>
          </a:p>
        </p:txBody>
      </p:sp>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a:xfrm>
            <a:off x="2097567" y="3471327"/>
            <a:ext cx="7342632" cy="667512"/>
          </a:xfrm>
        </p:spPr>
        <p:txBody>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Both failure</a:t>
            </a:r>
            <a:r>
              <a:rPr lang="en-US" sz="1800" kern="1200" baseline="0" dirty="0">
                <a:solidFill>
                  <a:schemeClr val="tx1"/>
                </a:solidFill>
                <a:effectLst/>
              </a:rPr>
              <a:t> to account for clustered data and failure to account for measurement error. </a:t>
            </a:r>
            <a:endParaRPr lang="en-US" dirty="0">
              <a:solidFill>
                <a:schemeClr val="tx1"/>
              </a:solidFill>
            </a:endParaRPr>
          </a:p>
        </p:txBody>
      </p:sp>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p:txBody>
          <a:bodyPr>
            <a:normAutofit/>
          </a:bodyPr>
          <a:lstStyle/>
          <a:p>
            <a:r>
              <a:rPr lang="en-US" sz="1800" b="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What issue arises from not using a multilevel measurement model (when the data structure calls for one)?</a:t>
            </a:r>
            <a:endParaRPr lang="en-US" dirty="0"/>
          </a:p>
        </p:txBody>
      </p:sp>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p:txBody>
          <a:bodyPr/>
          <a:lstStyle/>
          <a:p>
            <a:r>
              <a:rPr lang="en-US" dirty="0"/>
              <a:t>1</a:t>
            </a:r>
          </a:p>
        </p:txBody>
      </p:sp>
      <p:sp>
        <p:nvSpPr>
          <p:cNvPr id="24" name="A Button">
            <a:extLst>
              <a:ext uri="{FF2B5EF4-FFF2-40B4-BE49-F238E27FC236}">
                <a16:creationId xmlns:a16="http://schemas.microsoft.com/office/drawing/2014/main" id="{76F6FE6A-AFC7-98C8-E30D-7AB720C18050}"/>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5BF8D094-9FF4-5FB4-DA27-7862B71FF887}"/>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956FD871-10BB-929B-3D4F-0278823CE03B}"/>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35" name="Next Question Arrow">
            <a:hlinkClick r:id="rId5"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19036814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childTnLst>
        </p:cTn>
      </p:par>
    </p:tnLst>
    <p:bldLst>
      <p:bldP spid="20" grpId="0" build="p" animBg="1"/>
      <p:bldP spid="19" grpId="0" build="p" animBg="1"/>
      <p:bldP spid="18" grpId="0" build="p"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Question Box">
            <a:extLst>
              <a:ext uri="{FF2B5EF4-FFF2-40B4-BE49-F238E27FC236}">
                <a16:creationId xmlns:a16="http://schemas.microsoft.com/office/drawing/2014/main" id="{2F2C808B-3129-C80A-7DEF-D66C0E7103B6}"/>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F68B0EB7-1325-49DB-671D-F81CB7DE6463}"/>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9" name="Text Placeholder 8">
            <a:extLst>
              <a:ext uri="{FF2B5EF4-FFF2-40B4-BE49-F238E27FC236}">
                <a16:creationId xmlns:a16="http://schemas.microsoft.com/office/drawing/2014/main" id="{C397BC99-CC6E-D1F9-17F2-9D98EDBEC041}"/>
              </a:ext>
            </a:extLst>
          </p:cNvPr>
          <p:cNvSpPr>
            <a:spLocks noGrp="1"/>
          </p:cNvSpPr>
          <p:nvPr>
            <p:ph type="body" sz="quarter" idx="10"/>
          </p:nvPr>
        </p:nvSpPr>
        <p:spPr/>
        <p:txBody>
          <a:bodyPr>
            <a:normAutofit/>
          </a:bodyPr>
          <a:lstStyle/>
          <a:p>
            <a:r>
              <a:rPr lang="en-US" dirty="0">
                <a:solidFill>
                  <a:schemeClr val="tx1"/>
                </a:solidFill>
              </a:rPr>
              <a:t>Correct Answer!</a:t>
            </a:r>
            <a:r>
              <a:rPr lang="en-US" baseline="0" dirty="0">
                <a:solidFill>
                  <a:schemeClr val="tx1"/>
                </a:solidFill>
              </a:rPr>
              <a:t> </a:t>
            </a:r>
            <a:r>
              <a:rPr lang="en-US" dirty="0">
                <a:solidFill>
                  <a:schemeClr val="tx1"/>
                </a:solidFill>
              </a:rPr>
              <a:t>As it is a kind of repeated measures model, you need your data to be in long format.</a:t>
            </a:r>
          </a:p>
        </p:txBody>
      </p:sp>
      <p:sp>
        <p:nvSpPr>
          <p:cNvPr id="10" name="Text Placeholder 9">
            <a:extLst>
              <a:ext uri="{FF2B5EF4-FFF2-40B4-BE49-F238E27FC236}">
                <a16:creationId xmlns:a16="http://schemas.microsoft.com/office/drawing/2014/main" id="{7B60FB4C-2D47-4130-D3F9-7D7117828491}"/>
              </a:ext>
            </a:extLst>
          </p:cNvPr>
          <p:cNvSpPr>
            <a:spLocks noGrp="1"/>
          </p:cNvSpPr>
          <p:nvPr>
            <p:ph type="body" sz="quarter" idx="11"/>
          </p:nvPr>
        </p:nvSpPr>
        <p:spPr/>
        <p:txBody>
          <a:bodyPr/>
          <a:lstStyle/>
          <a:p>
            <a:r>
              <a:rPr lang="en-US" dirty="0">
                <a:solidFill>
                  <a:srgbClr val="FAB432"/>
                </a:solidFill>
              </a:rPr>
              <a:t>Incorrect, Please try again!</a:t>
            </a:r>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 You can have data in a wide format for the SEM approach.</a:t>
            </a:r>
            <a:endParaRPr lang="en-US" dirty="0">
              <a:solidFill>
                <a:srgbClr val="FAB432"/>
              </a:solidFill>
            </a:endParaRPr>
          </a:p>
        </p:txBody>
      </p:sp>
      <p:sp>
        <p:nvSpPr>
          <p:cNvPr id="16" name="Text Placeholder 15">
            <a:extLst>
              <a:ext uri="{FF2B5EF4-FFF2-40B4-BE49-F238E27FC236}">
                <a16:creationId xmlns:a16="http://schemas.microsoft.com/office/drawing/2014/main" id="{DDC03F9F-BDFE-B665-F3B2-6104A44048AC}"/>
              </a:ext>
            </a:extLst>
          </p:cNvPr>
          <p:cNvSpPr>
            <a:spLocks noGrp="1"/>
          </p:cNvSpPr>
          <p:nvPr>
            <p:ph type="body" sz="quarter" idx="17"/>
          </p:nvPr>
        </p:nvSpPr>
        <p:spPr/>
        <p:txBody>
          <a:bodyPr/>
          <a:lstStyle/>
          <a:p>
            <a:r>
              <a:rPr lang="en-US" sz="1800" kern="1200" baseline="0" dirty="0">
                <a:solidFill>
                  <a:schemeClr val="tx1"/>
                </a:solidFill>
                <a:effectLst/>
              </a:rPr>
              <a:t>Structural equation modelling.</a:t>
            </a:r>
            <a:endParaRPr lang="en-US" dirty="0">
              <a:solidFill>
                <a:schemeClr val="tx1"/>
              </a:solidFill>
            </a:endParaRPr>
          </a:p>
        </p:txBody>
      </p:sp>
      <p:sp>
        <p:nvSpPr>
          <p:cNvPr id="15" name="Text Placeholder 14">
            <a:extLst>
              <a:ext uri="{FF2B5EF4-FFF2-40B4-BE49-F238E27FC236}">
                <a16:creationId xmlns:a16="http://schemas.microsoft.com/office/drawing/2014/main" id="{0FBFB911-9A74-0532-B6E2-F570B3976947}"/>
              </a:ext>
            </a:extLst>
          </p:cNvPr>
          <p:cNvSpPr>
            <a:spLocks noGrp="1"/>
          </p:cNvSpPr>
          <p:nvPr>
            <p:ph type="body" sz="quarter" idx="16"/>
          </p:nvPr>
        </p:nvSpPr>
        <p:spPr/>
        <p:txBody>
          <a:bodyPr/>
          <a:lstStyle/>
          <a:p>
            <a:r>
              <a:rPr lang="en-US" sz="1800" kern="1200" dirty="0">
                <a:solidFill>
                  <a:schemeClr val="tx1"/>
                </a:solidFill>
                <a:effectLst/>
              </a:rPr>
              <a:t>Multilevel modelling.</a:t>
            </a:r>
            <a:endParaRPr lang="en-US" dirty="0">
              <a:solidFill>
                <a:schemeClr val="tx1"/>
              </a:solidFill>
            </a:endParaRPr>
          </a:p>
        </p:txBody>
      </p:sp>
      <p:sp>
        <p:nvSpPr>
          <p:cNvPr id="13" name="Text Placeholder 12">
            <a:extLst>
              <a:ext uri="{FF2B5EF4-FFF2-40B4-BE49-F238E27FC236}">
                <a16:creationId xmlns:a16="http://schemas.microsoft.com/office/drawing/2014/main" id="{585C9A62-7C9B-5FA2-F1C7-A5E194C7A51B}"/>
              </a:ext>
            </a:extLst>
          </p:cNvPr>
          <p:cNvSpPr>
            <a:spLocks noGrp="1"/>
          </p:cNvSpPr>
          <p:nvPr>
            <p:ph type="body" sz="quarter" idx="14"/>
          </p:nvPr>
        </p:nvSpPr>
        <p:spPr/>
        <p:txBody>
          <a:bodyPr>
            <a:normAutofit/>
          </a:bodyPr>
          <a:lstStyle/>
          <a:p>
            <a:r>
              <a:rPr lang="en-US" dirty="0"/>
              <a:t>For which approach to multilevel measurement modelling do you need data in a “long” format (as opposed to “wide”)?</a:t>
            </a:r>
          </a:p>
        </p:txBody>
      </p:sp>
      <p:sp>
        <p:nvSpPr>
          <p:cNvPr id="42" name="Title 41">
            <a:extLst>
              <a:ext uri="{FF2B5EF4-FFF2-40B4-BE49-F238E27FC236}">
                <a16:creationId xmlns:a16="http://schemas.microsoft.com/office/drawing/2014/main" id="{1C8BDC04-8DE4-DACA-0E95-4B5B848167DD}"/>
              </a:ext>
            </a:extLst>
          </p:cNvPr>
          <p:cNvSpPr>
            <a:spLocks noGrp="1"/>
          </p:cNvSpPr>
          <p:nvPr>
            <p:ph type="title"/>
          </p:nvPr>
        </p:nvSpPr>
        <p:spPr/>
        <p:txBody>
          <a:bodyPr/>
          <a:lstStyle/>
          <a:p>
            <a:r>
              <a:rPr lang="en-US" dirty="0"/>
              <a:t>2</a:t>
            </a:r>
          </a:p>
        </p:txBody>
      </p:sp>
      <p:sp>
        <p:nvSpPr>
          <p:cNvPr id="21" name="A Button">
            <a:extLst>
              <a:ext uri="{FF2B5EF4-FFF2-40B4-BE49-F238E27FC236}">
                <a16:creationId xmlns:a16="http://schemas.microsoft.com/office/drawing/2014/main" id="{2D598F97-F653-E4DC-6AB7-8689C62324A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509777BA-15BF-24F3-10C4-3B085261D3A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5" name="Cross 24">
            <a:extLst>
              <a:ext uri="{FF2B5EF4-FFF2-40B4-BE49-F238E27FC236}">
                <a16:creationId xmlns:a16="http://schemas.microsoft.com/office/drawing/2014/main" id="{D69A1CDD-98AD-9F23-5C3E-26C92EFA50B2}"/>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6BF26453-1E2E-4B7E-BD6D-E6864F3559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2D709F38-EB76-649C-E2E6-487B52834290}"/>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4147B2B-06BD-D6F4-FD9C-DF3E86242D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A4372754-060D-DD71-2903-914C74A245A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5" action="ppaction://hlinksldjump"/>
            <a:extLst>
              <a:ext uri="{FF2B5EF4-FFF2-40B4-BE49-F238E27FC236}">
                <a16:creationId xmlns:a16="http://schemas.microsoft.com/office/drawing/2014/main" id="{4787EFC7-A9ED-01A9-D847-8B56E1EC322A}"/>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8918532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childTnLst>
        </p:cTn>
      </p:par>
    </p:tnLst>
    <p:bldLst>
      <p:bldP spid="16" grpId="0" build="p" animBg="1"/>
      <p:bldP spid="15" grpId="0" build="p"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The latent variable loadings from the SEM framework are not available in the MLM framework.</a:t>
            </a: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p:txBody>
          <a:bodyPr/>
          <a:lstStyle/>
          <a:p>
            <a:r>
              <a:rPr lang="en-US" sz="1800" kern="1200" baseline="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Latent variable loadings</a:t>
            </a: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Correct! The intercepts (mean item responses) in an MLMM SEM are equivalent to the fixed effects from an MLMM MLM.</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The item/factor variances from the SEM framework are not available in the MLM framework.</a:t>
            </a: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p:txBody>
          <a:bodyPr/>
          <a:lstStyle/>
          <a:p>
            <a:r>
              <a:rPr lang="en-US" sz="1800" kern="1200" baseline="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Variances</a:t>
            </a: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p:txBody>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Intercepts</a:t>
            </a:r>
          </a:p>
        </p:txBody>
      </p:sp>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p:txBody>
          <a:bodyPr>
            <a:normAutofit fontScale="92500" lnSpcReduction="10000"/>
          </a:bodyPr>
          <a:lstStyle/>
          <a:p>
            <a:r>
              <a:rPr lang="en-US" sz="1800" b="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What do the fixed effects from a MLMM in a multilevel model framework correspond to when the same MLMM is conducted in an SEM framework?</a:t>
            </a:r>
          </a:p>
        </p:txBody>
      </p:sp>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3</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97671421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0" grpId="0" build="p" animBg="1"/>
      <p:bldP spid="19" grpId="0" build="p" animBg="1"/>
      <p:bldP spid="18" grpId="0" build="p"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normAutofit/>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You can retrieve the factor and item variances with </a:t>
            </a:r>
            <a:r>
              <a:rPr lang="en-US" sz="1800" kern="1200" baseline="0" dirty="0" err="1">
                <a:solidFill>
                  <a:srgbClr val="FAB432"/>
                </a:solidFill>
                <a:effectLst/>
                <a:latin typeface="Open Sans" panose="020B0606030504020204" pitchFamily="34" charset="0"/>
                <a:ea typeface="Open Sans" panose="020B0606030504020204" pitchFamily="34" charset="0"/>
                <a:cs typeface="Open Sans" panose="020B0606030504020204" pitchFamily="34" charset="0"/>
              </a:rPr>
              <a:t>nlme</a:t>
            </a:r>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a:t>
            </a:r>
            <a:endParaRPr lang="en-US" dirty="0">
              <a:solidFill>
                <a:srgbClr val="FAB432"/>
              </a:solidFill>
            </a:endParaRP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p:txBody>
          <a:bodyPr/>
          <a:lstStyle/>
          <a:p>
            <a:r>
              <a:rPr lang="en-US" sz="1800" kern="1200" baseline="0" dirty="0">
                <a:solidFill>
                  <a:schemeClr val="tx1"/>
                </a:solidFill>
                <a:effectLst/>
              </a:rPr>
              <a:t>Variances</a:t>
            </a:r>
            <a:endParaRPr lang="en-US" dirty="0">
              <a:solidFill>
                <a:schemeClr val="tx1"/>
              </a:solidFill>
            </a:endParaRP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lstStyle/>
          <a:p>
            <a:r>
              <a:rPr lang="en-US" dirty="0">
                <a:solidFill>
                  <a:schemeClr val="tx1"/>
                </a:solidFill>
              </a:rPr>
              <a:t>Correct! The</a:t>
            </a:r>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r>
              <a:rPr lang="en-US" sz="1800" kern="12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nlme</a:t>
            </a:r>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model is equivalent to a single-level CFA estimated in </a:t>
            </a:r>
            <a:r>
              <a:rPr lang="en-US" sz="1800" kern="12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lavaan</a:t>
            </a:r>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with item loadings constrained to zero.</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The intercepts are equal to fixed effects for the items in </a:t>
            </a:r>
            <a:r>
              <a:rPr lang="en-US" sz="1800" kern="1200" baseline="0" dirty="0" err="1">
                <a:solidFill>
                  <a:srgbClr val="FAB432"/>
                </a:solidFill>
                <a:effectLst/>
                <a:latin typeface="Open Sans" panose="020B0606030504020204" pitchFamily="34" charset="0"/>
                <a:ea typeface="Open Sans" panose="020B0606030504020204" pitchFamily="34" charset="0"/>
                <a:cs typeface="Open Sans" panose="020B0606030504020204" pitchFamily="34" charset="0"/>
              </a:rPr>
              <a:t>nlme</a:t>
            </a:r>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a:t>
            </a:r>
            <a:endParaRPr lang="en-US" dirty="0">
              <a:solidFill>
                <a:srgbClr val="FAB432"/>
              </a:solidFill>
            </a:endParaRP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p:txBody>
          <a:bodyPr/>
          <a:lstStyle/>
          <a:p>
            <a:r>
              <a:rPr lang="en-US" sz="1800" kern="1200" baseline="0" dirty="0">
                <a:solidFill>
                  <a:schemeClr val="tx1"/>
                </a:solidFill>
                <a:effectLst/>
              </a:rPr>
              <a:t>Intercepts</a:t>
            </a:r>
            <a:endParaRPr lang="en-US" dirty="0">
              <a:solidFill>
                <a:schemeClr val="tx1"/>
              </a:solidFill>
            </a:endParaRP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p:txBody>
          <a:bodyPr/>
          <a:lstStyle/>
          <a:p>
            <a:r>
              <a:rPr lang="en-US" sz="1800" kern="1200" dirty="0">
                <a:solidFill>
                  <a:schemeClr val="tx1"/>
                </a:solidFill>
                <a:effectLst/>
              </a:rPr>
              <a:t>Item loadings</a:t>
            </a:r>
            <a:endParaRPr lang="en-US" dirty="0">
              <a:solidFill>
                <a:schemeClr val="tx1"/>
              </a:solidFill>
            </a:endParaRPr>
          </a:p>
        </p:txBody>
      </p:sp>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p:txBody>
          <a:bodyPr>
            <a:normAutofit fontScale="92500" lnSpcReduction="10000"/>
          </a:bodyPr>
          <a:lstStyle/>
          <a:p>
            <a:r>
              <a:rPr lang="en-US" sz="1800" b="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What parameters in a single-level CFA in an SEM framework do you need to constrain to be able to estimate that same model using </a:t>
            </a:r>
            <a:r>
              <a:rPr lang="en-US" sz="1800" b="0" kern="1200" dirty="0" err="1">
                <a:solidFill>
                  <a:srgbClr val="FFFFFF"/>
                </a:solidFill>
                <a:effectLst/>
                <a:latin typeface="Open Sans" panose="020B0606030504020204" pitchFamily="34" charset="0"/>
                <a:ea typeface="Open Sans" panose="020B0606030504020204" pitchFamily="34" charset="0"/>
                <a:cs typeface="Open Sans" panose="020B0606030504020204" pitchFamily="34" charset="0"/>
              </a:rPr>
              <a:t>nlme</a:t>
            </a:r>
            <a:r>
              <a:rPr lang="en-US" sz="1800" b="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a:t>
            </a:r>
          </a:p>
        </p:txBody>
      </p:sp>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4</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74912961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0" grpId="0" build="p" animBg="1"/>
      <p:bldP spid="19" grpId="0" build="p" animBg="1"/>
      <p:bldP spid="18" grpId="0" build="p" animBg="1"/>
      <p:bldP spid="30" grpId="0" animBg="1"/>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a:xfrm>
            <a:off x="3991057" y="6050038"/>
            <a:ext cx="5098503" cy="667512"/>
          </a:xfrm>
        </p:spPr>
        <p:txBody>
          <a:bodyPr>
            <a:normAutofit fontScale="62500" lnSpcReduction="20000"/>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Correct! The multilevel model uses sigma to indicate residual variances, and the terms “within variance” and “between variance.” The structural equation model uses psi and omega for residual variances, and the terms “common variance” and “unique variance.”</a:t>
            </a:r>
          </a:p>
        </p:txBody>
      </p:sp>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a:xfrm>
            <a:off x="3991057" y="5162703"/>
            <a:ext cx="5098503" cy="667512"/>
          </a:xfrm>
        </p:spPr>
        <p:txBody>
          <a:bodyPr>
            <a:normAutofit fontScale="62500" lnSpcReduction="20000"/>
          </a:bodyPr>
          <a:lstStyle/>
          <a:p>
            <a:r>
              <a:rPr lang="en-US" sz="1800" kern="1200" baseline="0" dirty="0">
                <a:solidFill>
                  <a:srgbClr val="FAB432"/>
                </a:solidFill>
                <a:effectLst/>
                <a:latin typeface="Open Sans" panose="020B0606030504020204" pitchFamily="34" charset="0"/>
                <a:ea typeface="Open Sans" panose="020B0606030504020204" pitchFamily="34" charset="0"/>
                <a:cs typeface="Open Sans" panose="020B0606030504020204" pitchFamily="34" charset="0"/>
              </a:rPr>
              <a:t>Incorrect, please try again! The multilevel model uses sigma to indicate residual variances, and the terms “within variance” and “between variance.” The structural equation model uses psi and omega for residual variances, and the terms “common variance” and “unique variance.”</a:t>
            </a:r>
          </a:p>
        </p:txBody>
      </p:sp>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a:xfrm>
            <a:off x="3991057" y="5157346"/>
            <a:ext cx="5098503" cy="667512"/>
          </a:xfrm>
        </p:spPr>
        <p:txBody>
          <a:bodyPr>
            <a:normAutofit lnSpcReduction="10000"/>
          </a:bodyPr>
          <a:lstStyle/>
          <a:p>
            <a:r>
              <a:rPr lang="en-US" sz="1800" kern="1200" baseline="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 = structural equation model</a:t>
            </a:r>
          </a:p>
          <a:p>
            <a:r>
              <a:rPr lang="en-US" sz="1800" kern="1200" baseline="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 = multilevel model</a:t>
            </a:r>
          </a:p>
        </p:txBody>
      </p:sp>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a:xfrm>
            <a:off x="3991057" y="6050038"/>
            <a:ext cx="5098503" cy="667512"/>
          </a:xfrm>
        </p:spPr>
        <p:txBody>
          <a:bodyPr>
            <a:normAutofit lnSpcReduction="10000"/>
          </a:bodyPr>
          <a:lstStyle/>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 = multilevel model</a:t>
            </a:r>
          </a:p>
          <a:p>
            <a:r>
              <a:rPr lang="en-US" sz="180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 = structural equation model</a:t>
            </a:r>
          </a:p>
        </p:txBody>
      </p:sp>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p:txBody>
          <a:bodyPr>
            <a:normAutofit/>
          </a:bodyPr>
          <a:lstStyle/>
          <a:p>
            <a:r>
              <a:rPr lang="en-US" sz="1800" b="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Which image corresponds to a multilevel model, and which to a structural equation model?</a:t>
            </a:r>
          </a:p>
        </p:txBody>
      </p:sp>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p:txBody>
          <a:bodyPr/>
          <a:lstStyle/>
          <a:p>
            <a:r>
              <a:rPr lang="en-US" dirty="0"/>
              <a:t>5</a:t>
            </a:r>
          </a:p>
        </p:txBody>
      </p:sp>
      <p:sp>
        <p:nvSpPr>
          <p:cNvPr id="24" name="A Button">
            <a:extLst>
              <a:ext uri="{FF2B5EF4-FFF2-40B4-BE49-F238E27FC236}">
                <a16:creationId xmlns:a16="http://schemas.microsoft.com/office/drawing/2014/main" id="{76F6FE6A-AFC7-98C8-E30D-7AB720C18050}"/>
              </a:ext>
            </a:extLst>
          </p:cNvPr>
          <p:cNvSpPr/>
          <p:nvPr/>
        </p:nvSpPr>
        <p:spPr>
          <a:xfrm>
            <a:off x="3113870" y="5311867"/>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3113870" y="622077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3085923" y="527093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50506" y="6126548"/>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End</a:t>
            </a:r>
          </a:p>
        </p:txBody>
      </p:sp>
      <p:pic>
        <p:nvPicPr>
          <p:cNvPr id="4" name="Picture 3">
            <a:extLst>
              <a:ext uri="{FF2B5EF4-FFF2-40B4-BE49-F238E27FC236}">
                <a16:creationId xmlns:a16="http://schemas.microsoft.com/office/drawing/2014/main" id="{81182242-FBE3-95CB-C3FF-2EA4CD721F94}"/>
              </a:ext>
            </a:extLst>
          </p:cNvPr>
          <p:cNvPicPr>
            <a:picLocks noChangeAspect="1"/>
          </p:cNvPicPr>
          <p:nvPr/>
        </p:nvPicPr>
        <p:blipFill>
          <a:blip r:embed="rId6"/>
          <a:stretch>
            <a:fillRect/>
          </a:stretch>
        </p:blipFill>
        <p:spPr>
          <a:xfrm>
            <a:off x="2300175" y="2291429"/>
            <a:ext cx="4340613" cy="2700529"/>
          </a:xfrm>
          <a:prstGeom prst="rect">
            <a:avLst/>
          </a:prstGeom>
        </p:spPr>
      </p:pic>
      <p:pic>
        <p:nvPicPr>
          <p:cNvPr id="5" name="Picture 4">
            <a:extLst>
              <a:ext uri="{FF2B5EF4-FFF2-40B4-BE49-F238E27FC236}">
                <a16:creationId xmlns:a16="http://schemas.microsoft.com/office/drawing/2014/main" id="{4163B8C6-6B73-957F-0049-1F56771160B5}"/>
              </a:ext>
            </a:extLst>
          </p:cNvPr>
          <p:cNvPicPr>
            <a:picLocks noChangeAspect="1"/>
          </p:cNvPicPr>
          <p:nvPr/>
        </p:nvPicPr>
        <p:blipFill>
          <a:blip r:embed="rId7"/>
          <a:stretch>
            <a:fillRect/>
          </a:stretch>
        </p:blipFill>
        <p:spPr>
          <a:xfrm>
            <a:off x="6357813" y="2333138"/>
            <a:ext cx="4209433" cy="2603840"/>
          </a:xfrm>
          <a:prstGeom prst="rect">
            <a:avLst/>
          </a:prstGeom>
        </p:spPr>
      </p:pic>
      <p:sp>
        <p:nvSpPr>
          <p:cNvPr id="6" name="Rectangle 5">
            <a:extLst>
              <a:ext uri="{FF2B5EF4-FFF2-40B4-BE49-F238E27FC236}">
                <a16:creationId xmlns:a16="http://schemas.microsoft.com/office/drawing/2014/main" id="{F18AEDD6-B39F-0244-693A-66C1A525BE8D}"/>
              </a:ext>
            </a:extLst>
          </p:cNvPr>
          <p:cNvSpPr/>
          <p:nvPr/>
        </p:nvSpPr>
        <p:spPr>
          <a:xfrm>
            <a:off x="1280300" y="2237728"/>
            <a:ext cx="1019875" cy="434754"/>
          </a:xfrm>
          <a:prstGeom prst="rect">
            <a:avLst/>
          </a:prstGeom>
          <a:solidFill>
            <a:srgbClr val="11818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Image A</a:t>
            </a:r>
          </a:p>
        </p:txBody>
      </p:sp>
      <p:sp>
        <p:nvSpPr>
          <p:cNvPr id="7" name="Rectangle 6">
            <a:extLst>
              <a:ext uri="{FF2B5EF4-FFF2-40B4-BE49-F238E27FC236}">
                <a16:creationId xmlns:a16="http://schemas.microsoft.com/office/drawing/2014/main" id="{99FCCD87-BD25-C4B6-005F-6674D14B6731}"/>
              </a:ext>
            </a:extLst>
          </p:cNvPr>
          <p:cNvSpPr/>
          <p:nvPr/>
        </p:nvSpPr>
        <p:spPr>
          <a:xfrm>
            <a:off x="8345308" y="2172751"/>
            <a:ext cx="1019875" cy="434754"/>
          </a:xfrm>
          <a:prstGeom prst="rect">
            <a:avLst/>
          </a:prstGeom>
          <a:solidFill>
            <a:srgbClr val="11818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Image B</a:t>
            </a:r>
          </a:p>
        </p:txBody>
      </p:sp>
    </p:spTree>
    <p:extLst>
      <p:ext uri="{BB962C8B-B14F-4D97-AF65-F5344CB8AC3E}">
        <p14:creationId xmlns:p14="http://schemas.microsoft.com/office/powerpoint/2010/main" val="270467445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txEl>
                                              <p:pRg st="1" end="1"/>
                                            </p:txEl>
                                          </p:spTgt>
                                        </p:tgtEl>
                                      </p:cBhvr>
                                    </p:animEffect>
                                    <p:set>
                                      <p:cBhvr>
                                        <p:cTn id="12" dur="1" fill="hold">
                                          <p:stCondLst>
                                            <p:cond delay="249"/>
                                          </p:stCondLst>
                                        </p:cTn>
                                        <p:tgtEl>
                                          <p:spTgt spid="19">
                                            <p:txEl>
                                              <p:pRg st="1" end="1"/>
                                            </p:txEl>
                                          </p:spTgt>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250"/>
                                        <p:tgtEl>
                                          <p:spTgt spid="19">
                                            <p:bg/>
                                          </p:spTgt>
                                        </p:tgtEl>
                                      </p:cBhvr>
                                    </p:animEffect>
                                    <p:set>
                                      <p:cBhvr>
                                        <p:cTn id="15"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6" restart="whenNotActive" fill="hold" evtFilter="cancelBubble" nodeType="interactiveSeq">
                <p:stCondLst>
                  <p:cond evt="onClick" delay="0">
                    <p:tgtEl>
                      <p:spTgt spid="25"/>
                    </p:tgtEl>
                  </p:cond>
                </p:stCondLst>
                <p:endSync evt="end" delay="0">
                  <p:rtn val="all"/>
                </p:endSync>
                <p:childTnLst>
                  <p:par>
                    <p:cTn id="17" fill="hold">
                      <p:stCondLst>
                        <p:cond delay="0"/>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0" presetClass="exit" presetSubtype="0" fill="hold" grpId="0" nodeType="withEffect">
                                  <p:stCondLst>
                                    <p:cond delay="0"/>
                                  </p:stCondLst>
                                  <p:childTnLst>
                                    <p:animEffect transition="out" filter="fade">
                                      <p:cBhvr>
                                        <p:cTn id="22" dur="250"/>
                                        <p:tgtEl>
                                          <p:spTgt spid="18">
                                            <p:txEl>
                                              <p:pRg st="0" end="0"/>
                                            </p:txEl>
                                          </p:spTgt>
                                        </p:tgtEl>
                                      </p:cBhvr>
                                    </p:animEffect>
                                    <p:set>
                                      <p:cBhvr>
                                        <p:cTn id="23" dur="1" fill="hold">
                                          <p:stCondLst>
                                            <p:cond delay="249"/>
                                          </p:stCondLst>
                                        </p:cTn>
                                        <p:tgtEl>
                                          <p:spTgt spid="18">
                                            <p:txEl>
                                              <p:pRg st="0" end="0"/>
                                            </p:txEl>
                                          </p:spTgt>
                                        </p:tgtEl>
                                        <p:attrNameLst>
                                          <p:attrName>style.visibility</p:attrName>
                                        </p:attrNameLst>
                                      </p:cBhvr>
                                      <p:to>
                                        <p:strVal val="hidden"/>
                                      </p:to>
                                    </p:set>
                                  </p:childTnLst>
                                </p:cTn>
                              </p:par>
                              <p:par>
                                <p:cTn id="24" presetID="10" presetClass="exit" presetSubtype="0" fill="hold" grpId="0" nodeType="withEffect">
                                  <p:stCondLst>
                                    <p:cond delay="0"/>
                                  </p:stCondLst>
                                  <p:childTnLst>
                                    <p:animEffect transition="out" filter="fade">
                                      <p:cBhvr>
                                        <p:cTn id="25" dur="250"/>
                                        <p:tgtEl>
                                          <p:spTgt spid="18">
                                            <p:txEl>
                                              <p:pRg st="1" end="1"/>
                                            </p:txEl>
                                          </p:spTgt>
                                        </p:tgtEl>
                                      </p:cBhvr>
                                    </p:animEffect>
                                    <p:set>
                                      <p:cBhvr>
                                        <p:cTn id="26" dur="1" fill="hold">
                                          <p:stCondLst>
                                            <p:cond delay="249"/>
                                          </p:stCondLst>
                                        </p:cTn>
                                        <p:tgtEl>
                                          <p:spTgt spid="18">
                                            <p:txEl>
                                              <p:pRg st="1" end="1"/>
                                            </p:txEl>
                                          </p:spTgt>
                                        </p:tgtEl>
                                        <p:attrNameLst>
                                          <p:attrName>style.visibility</p:attrName>
                                        </p:attrNameLst>
                                      </p:cBhvr>
                                      <p:to>
                                        <p:strVal val="hidden"/>
                                      </p:to>
                                    </p:set>
                                  </p:childTnLst>
                                </p:cTn>
                              </p:par>
                              <p:par>
                                <p:cTn id="27" presetID="10" presetClass="exit" presetSubtype="0" fill="hold" grpId="0" nodeType="withEffect">
                                  <p:stCondLst>
                                    <p:cond delay="0"/>
                                  </p:stCondLst>
                                  <p:childTnLst>
                                    <p:animEffect transition="out" filter="fade">
                                      <p:cBhvr>
                                        <p:cTn id="28" dur="250"/>
                                        <p:tgtEl>
                                          <p:spTgt spid="18">
                                            <p:bg/>
                                          </p:spTgt>
                                        </p:tgtEl>
                                      </p:cBhvr>
                                    </p:animEffect>
                                    <p:set>
                                      <p:cBhvr>
                                        <p:cTn id="29"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childTnLst>
        </p:cTn>
      </p:par>
    </p:tnLst>
    <p:bldLst>
      <p:bldP spid="19" grpId="0" build="p" animBg="1"/>
      <p:bldP spid="18" grpId="0" build="p"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lgn="ctr">
              <a:buNone/>
            </a:pP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623</Words>
  <Application>Microsoft Office PowerPoint</Application>
  <PresentationFormat>Widescreen</PresentationFormat>
  <Paragraphs>79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Open Sans Semibold</vt:lpstr>
      <vt:lpstr>Office Theme</vt:lpstr>
      <vt:lpstr>Section 3: Learning Check</vt:lpstr>
      <vt:lpstr>1</vt:lpstr>
      <vt:lpstr>2</vt:lpstr>
      <vt:lpstr>3</vt:lpstr>
      <vt:lpstr>4</vt:lpstr>
      <vt:lpstr>5</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62</cp:revision>
  <dcterms:created xsi:type="dcterms:W3CDTF">2022-01-08T11:29:31Z</dcterms:created>
  <dcterms:modified xsi:type="dcterms:W3CDTF">2023-07-27T13:18:22Z</dcterms:modified>
</cp:coreProperties>
</file>