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3CEE2-A3FC-4F42-A7CE-6501303E7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150FBD-5AC5-48E2-91C1-B0074A350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249AB-C88B-458F-83BD-CF7BAC417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AEFD8-B725-4321-BDF7-EABC31D95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487E7-8AA1-47D2-8BF0-F6BEB886D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27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29E56-ED14-4C8C-88DA-7CEAED5C2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BA1EE5-46C3-4E69-A092-C75F7439A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D0FAE-79F2-4AFA-BDA0-4BB65731B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A0E9A-22AA-49B3-A5B3-339E5AE76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472D2-EDE5-4476-AEAF-6C927295F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82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BE6CA2-EE86-421D-BD51-C1D1D7E3C0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BF4FF1-ABBE-47DA-89F1-98F4C516D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3C28A-F307-4667-B26B-7313EC990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9E5A9-1303-4C12-9D8F-0B902E4EE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3E11A-E340-4E36-BEFE-6DC352A96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78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2DA1F-C11B-4133-8723-F44C7E863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7CD77-1622-4165-8764-E82EEB46C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5D658-83CA-4CFA-AFAB-8109BF619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16488-6441-4744-B20E-513DF2A13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7F38C-7B31-4A1D-B343-C3A628C95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38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A813A-0A2D-464B-95A2-C4C2D54C4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E1F26-75B4-4667-95E8-48DE010C2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8E598-2DE1-4667-8498-5C39A0901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0B6AF-E623-485B-9351-4B4A36330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41DD7-241E-4694-9C39-5B296BF3C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18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7A291-9BE3-4DC5-8B5B-3853FC3BF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3CC51-A87F-4754-99F7-319D3E2A0A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882BA-6361-4897-A2FC-ED49211A6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5DDA93-C402-489E-8C37-9D7020277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541A5D-5C11-4EB9-AC23-2AA2C3CF3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95AD1-0BE7-4420-9A4E-F5AF1144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59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8AD1-A5E2-41EC-8E20-B50F78DA0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BF4A46-E224-4ADA-92F4-85DE53666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5520D-28C5-4C25-8FF3-A714D4547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5C7027-FBD0-4C5C-8F7D-EDBD9E7398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A984B7-FE14-45FE-A788-7619A7329E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EB19F2-DEB6-49D7-AA29-DDC512E14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03360C-81D1-448B-9D43-326236C0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0225FE-73E5-40CB-86DF-975CDDAA7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1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178C9-3A1C-45CD-978B-686E947CF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948AA4-6921-4F44-8882-3DE824A68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75B46D-3999-483E-BBF9-D721712BF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62AEBA-8BE4-4375-AF54-8E32159F2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54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9D657A-546A-4B8A-A2FC-E6A7E3AF0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C7EE5A-17DE-4551-A2D7-A1B06F008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63729D-96AA-47CE-BFA1-959D66C35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3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86AB5-2387-419D-AC72-18C6D63BC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94685-CDAD-4574-9203-0C1C9F812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2FCCC-6460-45DD-8043-251EA2256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4F2FD-BEAA-4C83-B504-332FF6CD4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ABEF58-657D-484E-BCA7-F13B25C71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389EF-B476-4BEE-9EA8-271F716AB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6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8CDEB-8ADB-416A-8D94-30665773B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545DF8-296C-4C93-8F89-7630D4A394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453D10-2375-4CB0-BFA1-36F73AD94E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1D18C-2BCE-492D-BD8C-118F367CB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B571A5-7B37-43DC-8D32-F194727B2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A3A4E-A6AC-4115-81A7-90ED390F9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0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99FCAB-805E-435C-AAC4-F74DD22FA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B4B91-D308-4545-9B6D-BEDC70591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9A0A9-0D9F-4536-9FBB-EA1510783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09CDD-D360-4A54-B2C6-6444A2DB45A3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E8DAA-D32F-43FC-8E78-84C6EB6DDE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8D307-E8D0-4726-BF6F-FA55F4546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B1BF8-325C-4B77-B841-2D941A571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3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D9CE567-91AD-46AF-A5E3-F44AAB26C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dirty="0"/>
              <a:t>What Happened and What’s Next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005D7E-ECD5-4AD8-9B6C-127671A72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5"/>
            <a:ext cx="7860863" cy="4325997"/>
          </a:xfrm>
        </p:spPr>
        <p:txBody>
          <a:bodyPr anchor="t">
            <a:normAutofit lnSpcReduction="10000"/>
          </a:bodyPr>
          <a:lstStyle/>
          <a:p>
            <a:pPr lvl="1">
              <a:lnSpc>
                <a:spcPct val="150000"/>
              </a:lnSpc>
            </a:pPr>
            <a:r>
              <a:rPr lang="en-US" sz="2200" dirty="0" smtClean="0"/>
              <a:t>What </a:t>
            </a:r>
            <a:r>
              <a:rPr lang="en-US" sz="2200" dirty="0"/>
              <a:t>did you feel most confident about? Why? </a:t>
            </a:r>
          </a:p>
          <a:p>
            <a:pPr lvl="1">
              <a:lnSpc>
                <a:spcPct val="150000"/>
              </a:lnSpc>
            </a:pPr>
            <a:r>
              <a:rPr lang="en-US" sz="2200" dirty="0"/>
              <a:t>What did you do that lead to your success or confidence? </a:t>
            </a:r>
          </a:p>
          <a:p>
            <a:pPr lvl="1">
              <a:lnSpc>
                <a:spcPct val="150000"/>
              </a:lnSpc>
            </a:pPr>
            <a:r>
              <a:rPr lang="en-US" sz="2200" dirty="0"/>
              <a:t>What was the most difficult part of this assessment? Why? </a:t>
            </a:r>
          </a:p>
          <a:p>
            <a:pPr lvl="1">
              <a:lnSpc>
                <a:spcPct val="150000"/>
              </a:lnSpc>
            </a:pPr>
            <a:r>
              <a:rPr lang="en-US" sz="2200" dirty="0"/>
              <a:t>How engaged were you with this assessment? Why? </a:t>
            </a:r>
          </a:p>
          <a:p>
            <a:pPr lvl="1">
              <a:lnSpc>
                <a:spcPct val="150000"/>
              </a:lnSpc>
            </a:pPr>
            <a:r>
              <a:rPr lang="en-US" sz="2200" dirty="0"/>
              <a:t>What would you do differently next time? </a:t>
            </a:r>
          </a:p>
          <a:p>
            <a:pPr lvl="1">
              <a:lnSpc>
                <a:spcPct val="150000"/>
              </a:lnSpc>
            </a:pPr>
            <a:r>
              <a:rPr lang="en-US" sz="2200" dirty="0"/>
              <a:t>What was most confusing? Why? </a:t>
            </a:r>
          </a:p>
          <a:p>
            <a:pPr lvl="1">
              <a:lnSpc>
                <a:spcPct val="150000"/>
              </a:lnSpc>
            </a:pPr>
            <a:r>
              <a:rPr lang="en-US" sz="2200" dirty="0"/>
              <a:t>What do you know about the topic that the assessment didn’t allow you to show or </a:t>
            </a:r>
            <a:r>
              <a:rPr lang="en-US" sz="2200" dirty="0" smtClean="0"/>
              <a:t>demonstrate?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519270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and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purpose of this tool is to support students to better prepare for and engage in future assessments. Teachers can also use students’ reflections to reveal their need for support</a:t>
            </a:r>
            <a:r>
              <a:rPr lang="en-US" dirty="0" smtClean="0"/>
              <a:t>.</a:t>
            </a:r>
          </a:p>
          <a:p>
            <a:r>
              <a:rPr lang="en-US" dirty="0"/>
              <a:t>Provide a list of questions like those on the PowerPoint slide so learners can reflect on their assessment experience. You might have them reflect individually and then share in small groups. </a:t>
            </a:r>
            <a:r>
              <a:rPr lang="en-US"/>
              <a:t>During large group discussion, collect ideas as new information to support learners.</a:t>
            </a:r>
          </a:p>
          <a:p>
            <a:r>
              <a:rPr lang="en-US" smtClean="0"/>
              <a:t>The </a:t>
            </a:r>
            <a:r>
              <a:rPr lang="en-US" dirty="0" smtClean="0"/>
              <a:t>tool is appropriate for any content, </a:t>
            </a:r>
            <a:r>
              <a:rPr lang="en-US" dirty="0"/>
              <a:t>grades 3-12</a:t>
            </a:r>
          </a:p>
          <a:p>
            <a:r>
              <a:rPr lang="en-US" dirty="0" smtClean="0"/>
              <a:t>Source</a:t>
            </a:r>
            <a:r>
              <a:rPr lang="en-US" dirty="0"/>
              <a:t>: Kathy </a:t>
            </a:r>
            <a:r>
              <a:rPr lang="en-US" dirty="0" smtClean="0"/>
              <a:t>Dyer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374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B9FBE32419DE4D84C600409390FC2F" ma:contentTypeVersion="10" ma:contentTypeDescription="Create a new document." ma:contentTypeScope="" ma:versionID="7fcc3a68734724fc715a87c26b14af53">
  <xsd:schema xmlns:xsd="http://www.w3.org/2001/XMLSchema" xmlns:xs="http://www.w3.org/2001/XMLSchema" xmlns:p="http://schemas.microsoft.com/office/2006/metadata/properties" xmlns:ns2="33e6f5b8-3a4e-479a-96d1-8a9cf9c372fd" targetNamespace="http://schemas.microsoft.com/office/2006/metadata/properties" ma:root="true" ma:fieldsID="0a10273efc1a339825397294f334203c" ns2:_="">
    <xsd:import namespace="33e6f5b8-3a4e-479a-96d1-8a9cf9c372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e6f5b8-3a4e-479a-96d1-8a9cf9c372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ED2A79-0A23-42D5-8018-0D04A861002D}"/>
</file>

<file path=customXml/itemProps2.xml><?xml version="1.0" encoding="utf-8"?>
<ds:datastoreItem xmlns:ds="http://schemas.openxmlformats.org/officeDocument/2006/customXml" ds:itemID="{91FA6EFA-8D32-4A56-BD1B-331F7F83DC3F}"/>
</file>

<file path=customXml/itemProps3.xml><?xml version="1.0" encoding="utf-8"?>
<ds:datastoreItem xmlns:ds="http://schemas.openxmlformats.org/officeDocument/2006/customXml" ds:itemID="{0ACC7C33-FFEC-4849-8B46-97D9EDB2C365}"/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179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What Happened and What’s Next</vt:lpstr>
      <vt:lpstr>Guidelines and Source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Happened and What’s Next</dc:title>
  <dc:creator>Kathy Dyer</dc:creator>
  <cp:lastModifiedBy>Andrade, Heidi L</cp:lastModifiedBy>
  <cp:revision>6</cp:revision>
  <dcterms:created xsi:type="dcterms:W3CDTF">2020-10-06T17:07:48Z</dcterms:created>
  <dcterms:modified xsi:type="dcterms:W3CDTF">2020-12-14T20:03:53Z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0x01010064B9FBE32419DE4D84C600409390FC2F</vt:lpwstr>
  </property>
</Properties>
</file>