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47103-9612-4CCC-A839-DD707330F48F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A280F-E3DA-429A-A75D-D8B40DB3A7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77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53F5917-E5D2-4E81-A5B6-C26486CBF27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0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24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35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67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51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49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52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38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7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68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65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8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66BB76-AC15-4567-AF72-3379DE040E8D}" type="datetimeFigureOut">
              <a:rPr lang="en-US" smtClean="0"/>
              <a:t>12/14/2020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92D2C-BBCA-4981-962A-78E3C8DE0B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58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177%2F0027432116644652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67264" y="204818"/>
            <a:ext cx="78777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RECORDER SELF ASSESSMENT</a:t>
            </a:r>
          </a:p>
          <a:p>
            <a:r>
              <a:rPr lang="en-US" dirty="0"/>
              <a:t>Name:   				Song Title: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185337"/>
              </p:ext>
            </p:extLst>
          </p:nvPr>
        </p:nvGraphicFramePr>
        <p:xfrm>
          <a:off x="739588" y="1021975"/>
          <a:ext cx="10811437" cy="530772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28965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1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12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76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Skill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Always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Still Working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How do I fix it?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91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Plays with a gentle, beautiful tone (no squeaks!)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Check your breath and </a:t>
                      </a:r>
                      <a:r>
                        <a:rPr lang="en-US" sz="1800" dirty="0" smtClean="0">
                          <a:effectLst/>
                        </a:rPr>
                        <a:t>posture.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160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Plays correct notes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Use your G clef and hand staff to check each </a:t>
                      </a:r>
                      <a:r>
                        <a:rPr lang="en-US" sz="1800" dirty="0" smtClean="0">
                          <a:effectLst/>
                        </a:rPr>
                        <a:t>note.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74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Uses correct fingerings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Check fingering </a:t>
                      </a:r>
                      <a:r>
                        <a:rPr lang="en-US" sz="1800" dirty="0" smtClean="0">
                          <a:effectLst/>
                        </a:rPr>
                        <a:t>chart.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91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Covers holes completely with finger pads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Check your fingertips for </a:t>
                      </a:r>
                      <a:r>
                        <a:rPr lang="en-US" sz="1800" dirty="0" smtClean="0">
                          <a:effectLst/>
                        </a:rPr>
                        <a:t>circles.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15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Plays rhythms correctly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Clap the rhythm and see if it </a:t>
                      </a:r>
                      <a:r>
                        <a:rPr lang="en-US" sz="1800" dirty="0" smtClean="0">
                          <a:effectLst/>
                        </a:rPr>
                        <a:t>matches.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191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Plays whole song on the first try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SLOW DOWN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0842" marR="6084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9044582" y="6500526"/>
            <a:ext cx="34491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Meghan </a:t>
            </a:r>
            <a:r>
              <a:rPr lang="en-US" sz="1600" dirty="0" err="1"/>
              <a:t>Phadke</a:t>
            </a:r>
            <a:r>
              <a:rPr lang="en-US" sz="1600" dirty="0"/>
              <a:t>, 3rd grade music </a:t>
            </a:r>
          </a:p>
        </p:txBody>
      </p:sp>
    </p:spTree>
    <p:extLst>
      <p:ext uri="{BB962C8B-B14F-4D97-AF65-F5344CB8AC3E}">
        <p14:creationId xmlns:p14="http://schemas.microsoft.com/office/powerpoint/2010/main" val="16974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0829" y="2828836"/>
            <a:ext cx="1034217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marR="0" indent="-228600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Source: Valle</a:t>
            </a:r>
            <a:r>
              <a:rPr lang="en-US" dirty="0"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C., Andrade, H., Palma, M., &amp; Hefferen, J. (2016). Applications of peer and self-assessment in music education. </a:t>
            </a:r>
            <a:r>
              <a:rPr lang="en-US" i="1" dirty="0"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Music Educators’ Journal, 102</a:t>
            </a:r>
            <a:r>
              <a:rPr lang="en-US" dirty="0"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(4),</a:t>
            </a:r>
            <a:r>
              <a:rPr lang="en-US" i="1" dirty="0"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41-49. </a:t>
            </a:r>
            <a:r>
              <a:rPr lang="en-US" u="sng" dirty="0">
                <a:solidFill>
                  <a:srgbClr val="0000FF"/>
                </a:solidFill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u="sng" dirty="0" smtClean="0">
                <a:solidFill>
                  <a:srgbClr val="0000FF"/>
                </a:solidFill>
                <a:latin typeface="Times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doi.org/10.1177%2F0027432116644652</a:t>
            </a:r>
            <a:endParaRPr lang="en-US" u="sng" dirty="0" smtClean="0">
              <a:solidFill>
                <a:srgbClr val="0000FF"/>
              </a:solidFill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indent="-22860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Times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220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B9FBE32419DE4D84C600409390FC2F" ma:contentTypeVersion="10" ma:contentTypeDescription="Create a new document." ma:contentTypeScope="" ma:versionID="7fcc3a68734724fc715a87c26b14af53">
  <xsd:schema xmlns:xsd="http://www.w3.org/2001/XMLSchema" xmlns:xs="http://www.w3.org/2001/XMLSchema" xmlns:p="http://schemas.microsoft.com/office/2006/metadata/properties" xmlns:ns2="33e6f5b8-3a4e-479a-96d1-8a9cf9c372fd" targetNamespace="http://schemas.microsoft.com/office/2006/metadata/properties" ma:root="true" ma:fieldsID="0a10273efc1a339825397294f334203c" ns2:_="">
    <xsd:import namespace="33e6f5b8-3a4e-479a-96d1-8a9cf9c372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e6f5b8-3a4e-479a-96d1-8a9cf9c372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3FFAF91-50E3-4F2A-87C7-38A28B8FE8A2}"/>
</file>

<file path=customXml/itemProps2.xml><?xml version="1.0" encoding="utf-8"?>
<ds:datastoreItem xmlns:ds="http://schemas.openxmlformats.org/officeDocument/2006/customXml" ds:itemID="{90138008-1A26-4FEF-8101-E53DA6FD5263}"/>
</file>

<file path=customXml/itemProps3.xml><?xml version="1.0" encoding="utf-8"?>
<ds:datastoreItem xmlns:ds="http://schemas.openxmlformats.org/officeDocument/2006/customXml" ds:itemID="{F4221425-6408-44EF-9B72-D3CEAC5F72BE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156</Words>
  <Application>Microsoft Office PowerPoint</Application>
  <PresentationFormat>Widescreen</PresentationFormat>
  <Paragraphs>33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Andrade, Heidi L</dc:creator>
  <cp:lastModifiedBy>Andrade, Heidi L</cp:lastModifiedBy>
  <cp:revision>3</cp:revision>
  <dcterms:created xsi:type="dcterms:W3CDTF">2020-09-22T22:58:05Z</dcterms:created>
  <dcterms:modified xsi:type="dcterms:W3CDTF">2020-12-14T19:54:35Z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0x01010064B9FBE32419DE4D84C600409390FC2F</vt:lpwstr>
  </property>
</Properties>
</file>