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5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FF4E-F4D8-4178-924F-85ED0B39F17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91BF-6245-4149-9816-47C04697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8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bailey@gseis.ucla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95325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934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/>
          <a:lstStyle/>
          <a:p>
            <a:r>
              <a:rPr lang="en-US" dirty="0" smtClean="0"/>
              <a:t>Guidelines and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v</a:t>
            </a:r>
            <a:r>
              <a:rPr lang="en-US" dirty="0" smtClean="0"/>
              <a:t>isual </a:t>
            </a:r>
            <a:r>
              <a:rPr lang="en-US" dirty="0"/>
              <a:t>l</a:t>
            </a:r>
            <a:r>
              <a:rPr lang="en-US" dirty="0" smtClean="0"/>
              <a:t>earning progression uses a growing </a:t>
            </a:r>
            <a:r>
              <a:rPr lang="en-US" dirty="0"/>
              <a:t>plant metaphor </a:t>
            </a:r>
            <a:r>
              <a:rPr lang="en-US" dirty="0" smtClean="0"/>
              <a:t>to </a:t>
            </a:r>
            <a:r>
              <a:rPr lang="en-US" dirty="0"/>
              <a:t>help students think about their progress in terms of seeds and roots, new growth, a budding flower, and a blooming flower. </a:t>
            </a:r>
            <a:endParaRPr lang="en-US" dirty="0" smtClean="0"/>
          </a:p>
          <a:p>
            <a:r>
              <a:rPr lang="en-US" dirty="0" smtClean="0"/>
              <a:t>Suitable </a:t>
            </a:r>
            <a:r>
              <a:rPr lang="en-US" dirty="0"/>
              <a:t>for working with English </a:t>
            </a:r>
            <a:r>
              <a:rPr lang="en-US" dirty="0" smtClean="0"/>
              <a:t>learners, K-12.</a:t>
            </a:r>
          </a:p>
          <a:p>
            <a:r>
              <a:rPr lang="en-US" dirty="0" smtClean="0"/>
              <a:t>Directions</a:t>
            </a:r>
            <a:r>
              <a:rPr lang="en-US" dirty="0"/>
              <a:t>: A Time to Shine (</a:t>
            </a:r>
            <a:r>
              <a:rPr lang="en-US" dirty="0" err="1"/>
              <a:t>ExcEL</a:t>
            </a:r>
            <a:r>
              <a:rPr lang="en-US" dirty="0"/>
              <a:t> Leadership Academy) </a:t>
            </a:r>
            <a:r>
              <a:rPr lang="en-US" u="sng" dirty="0"/>
              <a:t>https://www.excelleadershipacademy.org/wp-content/uploads/2020/06/version-6-18-2020-Self-Assessment-Brief-Tool-ExcEL-final-formatted.pdf</a:t>
            </a:r>
            <a:endParaRPr lang="en-US" dirty="0"/>
          </a:p>
          <a:p>
            <a:r>
              <a:rPr lang="en-US" dirty="0"/>
              <a:t>Based on: Bailey, A. L., &amp; Heritage, M. (2019). </a:t>
            </a:r>
            <a:r>
              <a:rPr lang="en-US" i="1" dirty="0"/>
              <a:t>Progressing students’ language day by day.</a:t>
            </a:r>
            <a:r>
              <a:rPr lang="en-US" dirty="0"/>
              <a:t> Corwin Press.</a:t>
            </a:r>
          </a:p>
          <a:p>
            <a:r>
              <a:rPr lang="en-US" dirty="0" smtClean="0"/>
              <a:t>For </a:t>
            </a:r>
            <a:r>
              <a:rPr lang="en-US" dirty="0"/>
              <a:t>more information, contact Alison Bailey, </a:t>
            </a:r>
            <a:r>
              <a:rPr lang="en-US" u="sng" dirty="0">
                <a:hlinkClick r:id="rId2"/>
              </a:rPr>
              <a:t>abailey@gseis.ucla.edu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2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9FBE32419DE4D84C600409390FC2F" ma:contentTypeVersion="10" ma:contentTypeDescription="Create a new document." ma:contentTypeScope="" ma:versionID="7fcc3a68734724fc715a87c26b14af53">
  <xsd:schema xmlns:xsd="http://www.w3.org/2001/XMLSchema" xmlns:xs="http://www.w3.org/2001/XMLSchema" xmlns:p="http://schemas.microsoft.com/office/2006/metadata/properties" xmlns:ns2="33e6f5b8-3a4e-479a-96d1-8a9cf9c372fd" targetNamespace="http://schemas.microsoft.com/office/2006/metadata/properties" ma:root="true" ma:fieldsID="0a10273efc1a339825397294f334203c" ns2:_="">
    <xsd:import namespace="33e6f5b8-3a4e-479a-96d1-8a9cf9c37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f5b8-3a4e-479a-96d1-8a9cf9c37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E71191-7AFF-433B-9CC3-4C8E8ADF8164}"/>
</file>

<file path=customXml/itemProps2.xml><?xml version="1.0" encoding="utf-8"?>
<ds:datastoreItem xmlns:ds="http://schemas.openxmlformats.org/officeDocument/2006/customXml" ds:itemID="{61733AB9-CC79-430A-9936-2DA1CB282E7F}"/>
</file>

<file path=customXml/itemProps3.xml><?xml version="1.0" encoding="utf-8"?>
<ds:datastoreItem xmlns:ds="http://schemas.openxmlformats.org/officeDocument/2006/customXml" ds:itemID="{421E3B47-A30B-4C63-A338-0981A8580D2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Guidelines and 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Andrade, Heidi L</dc:creator>
  <cp:lastModifiedBy>Andrade, Heidi L</cp:lastModifiedBy>
  <cp:revision>3</cp:revision>
  <dcterms:created xsi:type="dcterms:W3CDTF">2020-09-14T21:03:28Z</dcterms:created>
  <dcterms:modified xsi:type="dcterms:W3CDTF">2020-12-14T20:10:36Z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0x01010064B9FBE32419DE4D84C600409390FC2F</vt:lpwstr>
  </property>
</Properties>
</file>