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53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68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2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65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4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57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7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84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2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2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D4642-1F02-4832-AB56-843BE670AB2A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74503-ACC3-4F92-8947-E0006997C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01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“Traffic Lights”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1123950" y="2312674"/>
            <a:ext cx="4038600" cy="329701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How </a:t>
            </a:r>
            <a:r>
              <a:rPr lang="en-US" sz="3200" dirty="0" smtClean="0"/>
              <a:t>confident </a:t>
            </a:r>
            <a:r>
              <a:rPr lang="en-US" sz="3200" dirty="0"/>
              <a:t>are </a:t>
            </a:r>
            <a:r>
              <a:rPr lang="en-US" sz="3200" dirty="0" smtClean="0"/>
              <a:t>you that you [</a:t>
            </a:r>
            <a:r>
              <a:rPr lang="en-US" sz="3200" u="sng" dirty="0" smtClean="0"/>
              <a:t>understand</a:t>
            </a:r>
            <a:r>
              <a:rPr lang="en-US" sz="3200" dirty="0" smtClean="0"/>
              <a:t> something]?</a:t>
            </a:r>
            <a:endParaRPr lang="en-US" sz="3200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172199" y="1387367"/>
            <a:ext cx="5746531" cy="4965894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	      </a:t>
            </a:r>
            <a:r>
              <a:rPr lang="en-US" dirty="0" smtClean="0"/>
              <a:t>	Very </a:t>
            </a:r>
            <a:r>
              <a:rPr lang="en-US" dirty="0" smtClean="0"/>
              <a:t>confident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	 </a:t>
            </a:r>
            <a:r>
              <a:rPr lang="en-US" dirty="0" smtClean="0"/>
              <a:t>	  </a:t>
            </a:r>
            <a:r>
              <a:rPr lang="en-US" dirty="0" smtClean="0"/>
              <a:t>Somewhat confident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		</a:t>
            </a:r>
            <a:r>
              <a:rPr lang="en-US" dirty="0" smtClean="0"/>
              <a:t>Not </a:t>
            </a:r>
            <a:r>
              <a:rPr lang="en-US" dirty="0" smtClean="0"/>
              <a:t>confident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169468"/>
            <a:ext cx="1403293" cy="139705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3873" y="4657074"/>
            <a:ext cx="1578947" cy="151887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6255" y="3029296"/>
            <a:ext cx="2194182" cy="116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32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“Traffic Lights”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1162050" y="2312674"/>
            <a:ext cx="4038600" cy="329701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How </a:t>
            </a:r>
            <a:r>
              <a:rPr lang="en-US" sz="3200" dirty="0" smtClean="0"/>
              <a:t>confident </a:t>
            </a:r>
            <a:r>
              <a:rPr lang="en-US" sz="3200" dirty="0"/>
              <a:t>are </a:t>
            </a:r>
            <a:r>
              <a:rPr lang="en-US" sz="3200" dirty="0" smtClean="0"/>
              <a:t>you that you can [</a:t>
            </a:r>
            <a:r>
              <a:rPr lang="en-US" sz="3200" u="sng" dirty="0" smtClean="0"/>
              <a:t>do</a:t>
            </a:r>
            <a:r>
              <a:rPr lang="en-US" sz="3200" dirty="0" smtClean="0"/>
              <a:t> something]?</a:t>
            </a:r>
            <a:endParaRPr lang="en-US" sz="3200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172200" y="1929381"/>
            <a:ext cx="5181600" cy="442387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	     </a:t>
            </a:r>
            <a:r>
              <a:rPr lang="en-US" dirty="0" smtClean="0"/>
              <a:t> I can do this</a:t>
            </a:r>
            <a:endParaRPr lang="en-US" dirty="0"/>
          </a:p>
          <a:p>
            <a:pPr marL="0" indent="0">
              <a:lnSpc>
                <a:spcPct val="150000"/>
              </a:lnSpc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 smtClean="0"/>
              <a:t>	   </a:t>
            </a:r>
            <a:r>
              <a:rPr lang="en-US" dirty="0" smtClean="0"/>
              <a:t>I have a question or need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/>
              <a:t>some support</a:t>
            </a:r>
            <a:endParaRPr lang="en-US" dirty="0" smtClean="0"/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		</a:t>
            </a:r>
            <a:r>
              <a:rPr lang="en-US" dirty="0" smtClean="0"/>
              <a:t>I need help</a:t>
            </a:r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6232633" y="1929381"/>
            <a:ext cx="809297" cy="956441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72047" y="4786627"/>
            <a:ext cx="809297" cy="956441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272047" y="3358004"/>
            <a:ext cx="809297" cy="956441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4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4294967295"/>
          </p:nvPr>
        </p:nvSpPr>
        <p:spPr>
          <a:xfrm>
            <a:off x="1040524" y="96377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mtClean="0"/>
              <a:t>Adapted from Black</a:t>
            </a:r>
            <a:r>
              <a:rPr lang="en-US" dirty="0"/>
              <a:t>, P., Harrison, C., Lee, C., Marshall, B., &amp; Wiliam, D. (2004). Working inside the black box: Assessment for learning in the classroom. </a:t>
            </a:r>
            <a:r>
              <a:rPr lang="en-US" i="1" dirty="0"/>
              <a:t>Phi </a:t>
            </a:r>
            <a:r>
              <a:rPr lang="en-US" i="1" dirty="0" smtClean="0"/>
              <a:t>Delta </a:t>
            </a:r>
            <a:r>
              <a:rPr lang="en-US" i="1" dirty="0" err="1" smtClean="0"/>
              <a:t>Kappan</a:t>
            </a:r>
            <a:r>
              <a:rPr lang="en-US" dirty="0"/>
              <a:t>, </a:t>
            </a:r>
            <a:r>
              <a:rPr lang="en-US" i="1" dirty="0"/>
              <a:t>86</a:t>
            </a:r>
            <a:r>
              <a:rPr lang="en-US" dirty="0"/>
              <a:t>(1), 8-21.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664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B9FBE32419DE4D84C600409390FC2F" ma:contentTypeVersion="10" ma:contentTypeDescription="Create a new document." ma:contentTypeScope="" ma:versionID="7fcc3a68734724fc715a87c26b14af53">
  <xsd:schema xmlns:xsd="http://www.w3.org/2001/XMLSchema" xmlns:xs="http://www.w3.org/2001/XMLSchema" xmlns:p="http://schemas.microsoft.com/office/2006/metadata/properties" xmlns:ns2="33e6f5b8-3a4e-479a-96d1-8a9cf9c372fd" targetNamespace="http://schemas.microsoft.com/office/2006/metadata/properties" ma:root="true" ma:fieldsID="0a10273efc1a339825397294f334203c" ns2:_="">
    <xsd:import namespace="33e6f5b8-3a4e-479a-96d1-8a9cf9c372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e6f5b8-3a4e-479a-96d1-8a9cf9c372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FD5ADE-0E00-4722-9EBC-9F80EB6E7FC7}"/>
</file>

<file path=customXml/itemProps2.xml><?xml version="1.0" encoding="utf-8"?>
<ds:datastoreItem xmlns:ds="http://schemas.openxmlformats.org/officeDocument/2006/customXml" ds:itemID="{4EAED683-ED41-4C2A-B4FA-8BDB2800F0E6}"/>
</file>

<file path=customXml/itemProps3.xml><?xml version="1.0" encoding="utf-8"?>
<ds:datastoreItem xmlns:ds="http://schemas.openxmlformats.org/officeDocument/2006/customXml" ds:itemID="{21C25949-84EB-400C-BF36-2744AB1AA90E}"/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116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“Traffic Lights”</vt:lpstr>
      <vt:lpstr>“Traffic Lights”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“Traffic Lights”</dc:title>
  <dc:creator>Andrade, Heidi L</dc:creator>
  <cp:lastModifiedBy>Andrade, Heidi L</cp:lastModifiedBy>
  <cp:revision>9</cp:revision>
  <dcterms:created xsi:type="dcterms:W3CDTF">2020-09-14T20:56:00Z</dcterms:created>
  <dcterms:modified xsi:type="dcterms:W3CDTF">2020-12-14T19:36:45Z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0x01010064B9FBE32419DE4D84C600409390FC2F</vt:lpwstr>
  </property>
</Properties>
</file>