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90" y="11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DF9AD0-A30F-4D66-BA80-5D081FBB74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F268DA-5BF1-46D9-BBDF-4DB9F7D32E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EF888-6212-4783-B4D8-268312DEE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B8242-E553-4D1F-952C-DB091FBEB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A32CD-B9B1-446E-8196-597FC33DF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380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9F6-E3C6-4F6E-94BB-2CA604EEA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2EED20-1F8D-4D10-A9A9-AA1F8AF43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F400C-106F-42F4-A1AC-62F3AE920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154BE8-4C6C-40A5-BEA6-190C29908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84B187-3B8E-4F8B-84A4-984526084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92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32A0AE-F350-4575-AAF5-EC5E73A0BE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5435D0-A140-438D-A930-66F7270690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3EB84-E878-45D7-B828-469CC35E3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A5219B-655E-4F2F-8412-482E0D2EB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423000-BBF9-40D4-AF36-D2B18A4D1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97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07752-651B-49A9-9A6C-4CE4F2CFD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D9E4B3-69A9-49F7-8E4C-F81E2D669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53DB1C-BCCB-4FFE-8C3E-B9A5B023E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964AA-5C23-4140-8C7D-A01B25DF0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B3D3C6-0698-4AC2-AED5-14721EB7E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045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AB863-8F42-411B-9D5E-57956E6BD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C0515-E2CD-4576-BE72-DC5454638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50E6EE-65D8-4E73-B0A8-63DC76E90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63989D-661E-4692-A477-E2BE8E432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1FC803-8F07-4647-9E2F-DBC69049D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612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0C757-EF92-4106-BA72-BE2A2D06E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7B6EE-EEEE-4E6B-88E7-6CD90C836B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B743D-5E8F-4C8A-9BA8-C80C2749B2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F4B78-EBE6-4AB9-A8AB-CBF175D9F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A57BD-C792-48D5-8381-669EB677F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0664D4-AF38-460D-860B-1C105EE1E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201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AE62B-4432-4E93-95FF-36886E2F4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890E8-C0B7-431C-A56E-508541F374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34F7BE-D863-42E4-9E4C-1B9F1A93D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631844-D228-426B-8102-4F0B066C33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B9B43B-89B7-4905-B003-0E1C560567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566421-A6ED-4085-98B4-D487CAD99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477C56-549A-4118-BBD3-15D87CCD3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ED6E3C-F843-41A5-812F-32E33AB03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850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D9488-4916-4A44-B85B-D741209C1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3760F6-D421-4AF2-8D49-9EA38011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05058B-E90E-4BFF-83C4-FC8A48AB1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0A73B2-8A1E-4872-808D-6D895A019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752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048F57-1D79-4172-96CE-C0731E23E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1FED8E-2785-4CDD-9882-B370E471D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37B027-6147-47DD-97A5-BAE137124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7362B-BAFB-4366-B1A3-A83D5FE29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DB071-6838-4F21-B291-BA474598C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509C6-A5D0-44D4-947B-547BF5818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1938E2-9BF5-467C-B9E1-247C28D72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4EEC3A-2931-41EF-BB6A-663E48B4C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40B66F-880A-47EE-9B8F-0EFF95975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04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C1652-691C-41B5-80F7-7328174C3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536A7A-9298-4E9A-918B-81585C3128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84B434-7D82-4B86-AFF4-F6EDE8A4D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89428-0024-4F60-A6BB-AB456CC09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3E794E-21E7-4222-A9F9-5B51BBDBD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8F5EE3-4B7F-4884-98B8-7890A61A0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706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F455FC-3BCD-4C93-B889-1379DFCFB0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71BE59-FE00-4E75-AC80-DF233D96C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E526C6-99A6-4C95-9316-7EB5B1A306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B163D-DE3D-4777-A900-A145CFB80F12}" type="datetimeFigureOut">
              <a:rPr lang="en-US" smtClean="0"/>
              <a:t>9/14/2020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C10CD-EB39-4583-892A-C7D766579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2C385-15B2-48D6-B1DC-069033624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140F6-FE04-47E8-ACD5-73E6D20251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59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mile Star">
            <a:extLst>
              <a:ext uri="{FF2B5EF4-FFF2-40B4-BE49-F238E27FC236}">
                <a16:creationId xmlns:a16="http://schemas.microsoft.com/office/drawing/2014/main" id="{945999EF-A82F-42A2-AB45-A395EA4219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785" y="4238489"/>
            <a:ext cx="1822174" cy="1822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Smile Star">
            <a:extLst>
              <a:ext uri="{FF2B5EF4-FFF2-40B4-BE49-F238E27FC236}">
                <a16:creationId xmlns:a16="http://schemas.microsoft.com/office/drawing/2014/main" id="{3C7DDF08-FA8D-4F77-A648-8E1EF5054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144522"/>
            <a:ext cx="1822174" cy="1822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D630DCCC-E23B-485F-897A-997AC68C4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Stars and a Wish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E6C0315-B423-4CBE-AF79-BC1ECA5C16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_________________</a:t>
            </a:r>
          </a:p>
          <a:p>
            <a:pPr marL="0" indent="0" algn="r">
              <a:buNone/>
            </a:pPr>
            <a:r>
              <a:rPr lang="en-US" dirty="0"/>
              <a:t>_________________</a:t>
            </a:r>
          </a:p>
          <a:p>
            <a:pPr marL="0" indent="0" algn="r">
              <a:buNone/>
            </a:pPr>
            <a:r>
              <a:rPr lang="en-US" dirty="0"/>
              <a:t>_________________</a:t>
            </a:r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_________________</a:t>
            </a:r>
          </a:p>
          <a:p>
            <a:pPr marL="0" indent="0" algn="r">
              <a:buNone/>
            </a:pPr>
            <a:r>
              <a:rPr lang="en-US" dirty="0"/>
              <a:t>_________________</a:t>
            </a:r>
          </a:p>
          <a:p>
            <a:pPr marL="0" indent="0" algn="r">
              <a:buNone/>
            </a:pPr>
            <a:r>
              <a:rPr lang="en-US" dirty="0"/>
              <a:t>_________________</a:t>
            </a:r>
          </a:p>
          <a:p>
            <a:pPr marL="0" indent="0" algn="r">
              <a:buNone/>
            </a:pP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81A6A0D-F601-4C5A-BAAA-DF63CE7E5E5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endParaRPr lang="en-US" dirty="0"/>
          </a:p>
          <a:p>
            <a:pPr marL="0" indent="0" algn="r">
              <a:buNone/>
            </a:pPr>
            <a:r>
              <a:rPr lang="en-US" dirty="0"/>
              <a:t>_________________</a:t>
            </a:r>
          </a:p>
          <a:p>
            <a:pPr marL="0" indent="0" algn="r">
              <a:buNone/>
            </a:pPr>
            <a:r>
              <a:rPr lang="en-US" dirty="0"/>
              <a:t>_________________</a:t>
            </a:r>
          </a:p>
          <a:p>
            <a:pPr marL="0" indent="0" algn="r">
              <a:buNone/>
            </a:pPr>
            <a:r>
              <a:rPr lang="en-US" dirty="0"/>
              <a:t>_________________</a:t>
            </a:r>
          </a:p>
          <a:p>
            <a:pPr marL="0" indent="0" algn="r">
              <a:buNone/>
            </a:pPr>
            <a:endParaRPr lang="en-US" dirty="0"/>
          </a:p>
        </p:txBody>
      </p:sp>
      <p:pic>
        <p:nvPicPr>
          <p:cNvPr id="1026" name="Picture 2" descr="scrapbooking ">
            <a:extLst>
              <a:ext uri="{FF2B5EF4-FFF2-40B4-BE49-F238E27FC236}">
                <a16:creationId xmlns:a16="http://schemas.microsoft.com/office/drawing/2014/main" id="{2979FD73-271B-4823-B252-0BDCAF7ECD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687" y="2388330"/>
            <a:ext cx="1614354" cy="2141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561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Two Stars and a Wish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Two Stars and a Wish</dc:title>
  <dc:creator>Susan Brookhart</dc:creator>
  <cp:lastModifiedBy>Andrade, Heidi L</cp:lastModifiedBy>
  <cp:revision>4</cp:revision>
  <cp:lastPrinted>2020-07-07T16:43:50Z</cp:lastPrinted>
  <dcterms:created xsi:type="dcterms:W3CDTF">2020-07-07T16:36:28Z</dcterms:created>
  <dcterms:modified xsi:type="dcterms:W3CDTF">2020-09-14T21:00:54Z</dcterms:modified>
</cp:coreProperties>
</file>