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6" r:id="rId3"/>
    <p:sldId id="275" r:id="rId4"/>
    <p:sldId id="277" r:id="rId5"/>
    <p:sldId id="33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466E"/>
    <a:srgbClr val="C23F65"/>
    <a:srgbClr val="B6385C"/>
    <a:srgbClr val="702238"/>
    <a:srgbClr val="0C7776"/>
    <a:srgbClr val="FAB432"/>
    <a:srgbClr val="671C31"/>
    <a:srgbClr val="076E6D"/>
    <a:srgbClr val="5E162A"/>
    <a:srgbClr val="2C4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22" autoAdjust="0"/>
  </p:normalViewPr>
  <p:slideViewPr>
    <p:cSldViewPr snapToGrid="0" showGuides="1">
      <p:cViewPr varScale="1">
        <p:scale>
          <a:sx n="105" d="100"/>
          <a:sy n="105" d="100"/>
        </p:scale>
        <p:origin x="132" y="11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24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venthal, Brian C - leventbc" userId="3adb2060-2beb-4a7d-9680-0848e8f14df8" providerId="ADAL" clId="{357D1710-6A76-4556-8485-F00C8675E2D2}"/>
    <pc:docChg chg="undo custSel addSld delSld modSld sldOrd">
      <pc:chgData name="Leventhal, Brian C - leventbc" userId="3adb2060-2beb-4a7d-9680-0848e8f14df8" providerId="ADAL" clId="{357D1710-6A76-4556-8485-F00C8675E2D2}" dt="2022-01-14T14:58:20.580" v="985" actId="6549"/>
      <pc:docMkLst>
        <pc:docMk/>
      </pc:docMkLst>
      <pc:sldChg chg="modSp mod modTransition">
        <pc:chgData name="Leventhal, Brian C - leventbc" userId="3adb2060-2beb-4a7d-9680-0848e8f14df8" providerId="ADAL" clId="{357D1710-6A76-4556-8485-F00C8675E2D2}" dt="2022-01-14T14:45:12.258" v="872" actId="962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357D1710-6A76-4556-8485-F00C8675E2D2}" dt="2022-01-14T14:45:12.258" v="872" actId="962"/>
          <ac:spMkLst>
            <pc:docMk/>
            <pc:sldMk cId="3532251258" sldId="256"/>
            <ac:spMk id="2" creationId="{FDFE34BE-AA60-4F21-A76E-6A12B90B149E}"/>
          </ac:spMkLst>
        </pc:spChg>
        <pc:spChg chg="mod">
          <ac:chgData name="Leventhal, Brian C - leventbc" userId="3adb2060-2beb-4a7d-9680-0848e8f14df8" providerId="ADAL" clId="{357D1710-6A76-4556-8485-F00C8675E2D2}" dt="2022-01-14T13:22:50.688" v="44" actId="20577"/>
          <ac:spMkLst>
            <pc:docMk/>
            <pc:sldMk cId="3532251258" sldId="256"/>
            <ac:spMk id="3" creationId="{23A3BA09-5102-4C0A-9573-29D00C95C787}"/>
          </ac:spMkLst>
        </pc:spChg>
      </pc:sldChg>
      <pc:sldChg chg="addSp delSp modSp del mod">
        <pc:chgData name="Leventhal, Brian C - leventbc" userId="3adb2060-2beb-4a7d-9680-0848e8f14df8" providerId="ADAL" clId="{357D1710-6A76-4556-8485-F00C8675E2D2}" dt="2022-01-14T14:44:34.604" v="869" actId="47"/>
        <pc:sldMkLst>
          <pc:docMk/>
          <pc:sldMk cId="309272438" sldId="257"/>
        </pc:sldMkLst>
        <pc:spChg chg="mod">
          <ac:chgData name="Leventhal, Brian C - leventbc" userId="3adb2060-2beb-4a7d-9680-0848e8f14df8" providerId="ADAL" clId="{357D1710-6A76-4556-8485-F00C8675E2D2}" dt="2022-01-14T13:23:47.161" v="69" actId="20577"/>
          <ac:spMkLst>
            <pc:docMk/>
            <pc:sldMk cId="309272438" sldId="257"/>
            <ac:spMk id="2" creationId="{8C291C64-8302-4B0F-85A3-A6D04F363C3A}"/>
          </ac:spMkLst>
        </pc:spChg>
        <pc:spChg chg="mod">
          <ac:chgData name="Leventhal, Brian C - leventbc" userId="3adb2060-2beb-4a7d-9680-0848e8f14df8" providerId="ADAL" clId="{357D1710-6A76-4556-8485-F00C8675E2D2}" dt="2022-01-14T14:44:12.657" v="860" actId="27636"/>
          <ac:spMkLst>
            <pc:docMk/>
            <pc:sldMk cId="309272438" sldId="257"/>
            <ac:spMk id="3" creationId="{08FAD53F-777F-46E5-9216-9B47D5604492}"/>
          </ac:spMkLst>
        </pc:spChg>
        <pc:spChg chg="add mod">
          <ac:chgData name="Leventhal, Brian C - leventbc" userId="3adb2060-2beb-4a7d-9680-0848e8f14df8" providerId="ADAL" clId="{357D1710-6A76-4556-8485-F00C8675E2D2}" dt="2022-01-14T14:04:01.299" v="529" actId="21"/>
          <ac:spMkLst>
            <pc:docMk/>
            <pc:sldMk cId="309272438" sldId="257"/>
            <ac:spMk id="9" creationId="{6991E6AA-5A6A-44D2-85A9-917CD37978CA}"/>
          </ac:spMkLst>
        </pc:spChg>
        <pc:graphicFrameChg chg="add del modGraphic">
          <ac:chgData name="Leventhal, Brian C - leventbc" userId="3adb2060-2beb-4a7d-9680-0848e8f14df8" providerId="ADAL" clId="{357D1710-6A76-4556-8485-F00C8675E2D2}" dt="2022-01-14T13:57:08.454" v="460" actId="478"/>
          <ac:graphicFrameMkLst>
            <pc:docMk/>
            <pc:sldMk cId="309272438" sldId="257"/>
            <ac:graphicFrameMk id="6" creationId="{8F0A7578-BBDE-4DDC-A035-72F81A37CEFA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8:16.374" v="473" actId="478"/>
          <ac:graphicFrameMkLst>
            <pc:docMk/>
            <pc:sldMk cId="309272438" sldId="257"/>
            <ac:graphicFrameMk id="7" creationId="{8DF1EA37-8AFA-4FEE-BEE5-3A3E61B6A16F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9:26.776" v="481" actId="21"/>
          <ac:graphicFrameMkLst>
            <pc:docMk/>
            <pc:sldMk cId="309272438" sldId="257"/>
            <ac:graphicFrameMk id="10" creationId="{4EE61127-A913-4DA4-B412-5E5782705864}"/>
          </ac:graphicFrameMkLst>
        </pc:graphicFrameChg>
      </pc:sldChg>
      <pc:sldChg chg="new">
        <pc:chgData name="Leventhal, Brian C - leventbc" userId="3adb2060-2beb-4a7d-9680-0848e8f14df8" providerId="ADAL" clId="{357D1710-6A76-4556-8485-F00C8675E2D2}" dt="2022-01-14T13:23:54.258" v="71" actId="680"/>
        <pc:sldMkLst>
          <pc:docMk/>
          <pc:sldMk cId="2268757999" sldId="258"/>
        </pc:sldMkLst>
      </pc:sldChg>
      <pc:sldChg chg="addSp delSp modSp new mod ord modTransition modClrScheme modAnim chgLayout">
        <pc:chgData name="Leventhal, Brian C - leventbc" userId="3adb2060-2beb-4a7d-9680-0848e8f14df8" providerId="ADAL" clId="{357D1710-6A76-4556-8485-F00C8675E2D2}" dt="2022-01-14T14:51:34.344" v="889"/>
        <pc:sldMkLst>
          <pc:docMk/>
          <pc:sldMk cId="395232081" sldId="259"/>
        </pc:sldMkLst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2" creationId="{9672424F-5FEB-42C5-80FD-D698B33041B0}"/>
          </ac:spMkLst>
        </pc:spChg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3" creationId="{13978B23-C9A8-4E36-8A07-640058509C4D}"/>
          </ac:spMkLst>
        </pc:spChg>
        <pc:spChg chg="mod ord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4" creationId="{C33E6766-4A8B-4794-B25A-36D8F8AD8CD5}"/>
          </ac:spMkLst>
        </pc:spChg>
        <pc:spChg chg="add del mod">
          <ac:chgData name="Leventhal, Brian C - leventbc" userId="3adb2060-2beb-4a7d-9680-0848e8f14df8" providerId="ADAL" clId="{357D1710-6A76-4556-8485-F00C8675E2D2}" dt="2022-01-14T13:29:38.101" v="99" actId="478"/>
          <ac:spMkLst>
            <pc:docMk/>
            <pc:sldMk cId="395232081" sldId="259"/>
            <ac:spMk id="5" creationId="{92E17E62-8AD0-4FA3-8D8A-C38CE0692557}"/>
          </ac:spMkLst>
        </pc:spChg>
        <pc:spChg chg="add del mod topLvl">
          <ac:chgData name="Leventhal, Brian C - leventbc" userId="3adb2060-2beb-4a7d-9680-0848e8f14df8" providerId="ADAL" clId="{357D1710-6A76-4556-8485-F00C8675E2D2}" dt="2022-01-14T13:33:16.286" v="114" actId="478"/>
          <ac:spMkLst>
            <pc:docMk/>
            <pc:sldMk cId="395232081" sldId="259"/>
            <ac:spMk id="11" creationId="{64DD5D65-9410-4994-948F-9924D6ECE0E6}"/>
          </ac:spMkLst>
        </pc:spChg>
        <pc:spChg chg="add del mod">
          <ac:chgData name="Leventhal, Brian C - leventbc" userId="3adb2060-2beb-4a7d-9680-0848e8f14df8" providerId="ADAL" clId="{357D1710-6A76-4556-8485-F00C8675E2D2}" dt="2022-01-14T13:40:52.969" v="166" actId="11529"/>
          <ac:spMkLst>
            <pc:docMk/>
            <pc:sldMk cId="395232081" sldId="259"/>
            <ac:spMk id="14" creationId="{6B4417FA-0F17-4642-BEBB-A07E9F9656BE}"/>
          </ac:spMkLst>
        </pc:spChg>
        <pc:spChg chg="add mod">
          <ac:chgData name="Leventhal, Brian C - leventbc" userId="3adb2060-2beb-4a7d-9680-0848e8f14df8" providerId="ADAL" clId="{357D1710-6A76-4556-8485-F00C8675E2D2}" dt="2022-01-14T13:50:19.279" v="390" actId="339"/>
          <ac:spMkLst>
            <pc:docMk/>
            <pc:sldMk cId="395232081" sldId="259"/>
            <ac:spMk id="15" creationId="{432F5CC0-28D6-41F3-967A-43034C0E99EE}"/>
          </ac:spMkLst>
        </pc:spChg>
        <pc:spChg chg="add mod">
          <ac:chgData name="Leventhal, Brian C - leventbc" userId="3adb2060-2beb-4a7d-9680-0848e8f14df8" providerId="ADAL" clId="{357D1710-6A76-4556-8485-F00C8675E2D2}" dt="2022-01-14T14:50:44.344" v="885" actId="962"/>
          <ac:spMkLst>
            <pc:docMk/>
            <pc:sldMk cId="395232081" sldId="259"/>
            <ac:spMk id="17" creationId="{4E54E86E-7836-4C72-98F8-F17202A7F02E}"/>
          </ac:spMkLst>
        </pc:spChg>
        <pc:spChg chg="add del">
          <ac:chgData name="Leventhal, Brian C - leventbc" userId="3adb2060-2beb-4a7d-9680-0848e8f14df8" providerId="ADAL" clId="{357D1710-6A76-4556-8485-F00C8675E2D2}" dt="2022-01-14T13:51:11.330" v="393" actId="22"/>
          <ac:spMkLst>
            <pc:docMk/>
            <pc:sldMk cId="395232081" sldId="259"/>
            <ac:spMk id="19" creationId="{9740D677-4F20-4ECD-A9C3-22C1BE67388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0" creationId="{26FFB5DD-06D5-438F-B4D8-E147FED2335F}"/>
          </ac:spMkLst>
        </pc:spChg>
        <pc:spChg chg="add mod or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1" creationId="{ECC56A54-1E75-4586-B522-903F3B920BB5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2" creationId="{D6FD0562-F165-47BD-B3A4-7CC2FAB29A7D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0:18.571" v="596" actId="478"/>
          <ac:spMkLst>
            <pc:docMk/>
            <pc:sldMk cId="395232081" sldId="259"/>
            <ac:spMk id="24" creationId="{AC64B873-487C-4D2D-8FE3-D254923BEDF2}"/>
          </ac:spMkLst>
        </pc:spChg>
        <pc:spChg chg="add del mod">
          <ac:chgData name="Leventhal, Brian C - leventbc" userId="3adb2060-2beb-4a7d-9680-0848e8f14df8" providerId="ADAL" clId="{357D1710-6A76-4556-8485-F00C8675E2D2}" dt="2022-01-14T14:20:20.607" v="597" actId="478"/>
          <ac:spMkLst>
            <pc:docMk/>
            <pc:sldMk cId="395232081" sldId="259"/>
            <ac:spMk id="25" creationId="{65781C72-2ED4-4BAE-80B9-15AC672BB02E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6" creationId="{7719FA3F-C220-412D-AA72-791DEDA757E3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7" creationId="{58C7AED4-FFDC-4C5B-B2A2-52EA7FC7CECE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8" creationId="{1BEC5D85-193C-4AA2-B35B-E10B5C348BB7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9" creationId="{FD755927-8722-4A34-B1D6-F84B50D6ABA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0" creationId="{856B8AB2-93E8-4651-A912-379DE4945731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1" creationId="{AD0B19EE-DA59-4741-983F-61243645B3F4}"/>
          </ac:spMkLst>
        </pc:spChg>
        <pc:spChg chg="add del mod">
          <ac:chgData name="Leventhal, Brian C - leventbc" userId="3adb2060-2beb-4a7d-9680-0848e8f14df8" providerId="ADAL" clId="{357D1710-6A76-4556-8485-F00C8675E2D2}" dt="2022-01-14T14:22:56.711" v="634" actId="478"/>
          <ac:spMkLst>
            <pc:docMk/>
            <pc:sldMk cId="395232081" sldId="259"/>
            <ac:spMk id="35" creationId="{F819FAFF-9E62-4C56-9306-5269B803F7E2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7" creationId="{E212F742-7841-497D-BA9C-22CBB64AA7A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39" creationId="{D9DCBEA4-F405-49E1-9701-0B6E48097856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41" creationId="{F5DBDE44-AB41-4036-B2A4-DF9A9F3EB77C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43" creationId="{662DC7BA-B253-4CA2-81C4-12DB8D44843B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45" creationId="{28D323BF-DF85-4DFF-8151-44B15A2FF0B5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1.243" v="700" actId="478"/>
          <ac:spMkLst>
            <pc:docMk/>
            <pc:sldMk cId="395232081" sldId="259"/>
            <ac:spMk id="46" creationId="{C9DA9CAA-38BD-4FF5-99C7-2655BBDD288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17.713" v="699" actId="478"/>
          <ac:spMkLst>
            <pc:docMk/>
            <pc:sldMk cId="395232081" sldId="259"/>
            <ac:spMk id="47" creationId="{9ECD2C20-061C-4601-AA98-0FCE68B38511}"/>
          </ac:spMkLst>
        </pc:spChg>
        <pc:grpChg chg="add del mod">
          <ac:chgData name="Leventhal, Brian C - leventbc" userId="3adb2060-2beb-4a7d-9680-0848e8f14df8" providerId="ADAL" clId="{357D1710-6A76-4556-8485-F00C8675E2D2}" dt="2022-01-14T13:33:16.286" v="114" actId="478"/>
          <ac:grpSpMkLst>
            <pc:docMk/>
            <pc:sldMk cId="395232081" sldId="259"/>
            <ac:grpSpMk id="12" creationId="{3C7CF633-B21A-409F-9070-22183225E7A6}"/>
          </ac:grpSpMkLst>
        </pc:grpChg>
        <pc:grpChg chg="add del mod topLvl">
          <ac:chgData name="Leventhal, Brian C - leventbc" userId="3adb2060-2beb-4a7d-9680-0848e8f14df8" providerId="ADAL" clId="{357D1710-6A76-4556-8485-F00C8675E2D2}" dt="2022-01-14T14:29:43.930" v="693" actId="165"/>
          <ac:grpSpMkLst>
            <pc:docMk/>
            <pc:sldMk cId="395232081" sldId="259"/>
            <ac:grpSpMk id="48" creationId="{82E894D9-2D82-4E45-B473-FF6B5A2FA873}"/>
          </ac:grpSpMkLst>
        </pc:grpChg>
        <pc:grpChg chg="add del mod">
          <ac:chgData name="Leventhal, Brian C - leventbc" userId="3adb2060-2beb-4a7d-9680-0848e8f14df8" providerId="ADAL" clId="{357D1710-6A76-4556-8485-F00C8675E2D2}" dt="2022-01-14T14:29:36.289" v="692" actId="165"/>
          <ac:grpSpMkLst>
            <pc:docMk/>
            <pc:sldMk cId="395232081" sldId="259"/>
            <ac:grpSpMk id="49" creationId="{13DF8DE3-1DFB-45EB-AD00-43AE16709892}"/>
          </ac:grpSpMkLst>
        </pc:grpChg>
        <pc:grpChg chg="add mod">
          <ac:chgData name="Leventhal, Brian C - leventbc" userId="3adb2060-2beb-4a7d-9680-0848e8f14df8" providerId="ADAL" clId="{357D1710-6A76-4556-8485-F00C8675E2D2}" dt="2022-01-14T14:32:02.086" v="715" actId="962"/>
          <ac:grpSpMkLst>
            <pc:docMk/>
            <pc:sldMk cId="395232081" sldId="259"/>
            <ac:grpSpMk id="50" creationId="{668DB86D-2A6B-4174-93BD-2E026200D7CA}"/>
          </ac:grpSpMkLst>
        </pc:grpChg>
        <pc:grpChg chg="add mod">
          <ac:chgData name="Leventhal, Brian C - leventbc" userId="3adb2060-2beb-4a7d-9680-0848e8f14df8" providerId="ADAL" clId="{357D1710-6A76-4556-8485-F00C8675E2D2}" dt="2022-01-14T14:31:56.659" v="713" actId="962"/>
          <ac:grpSpMkLst>
            <pc:docMk/>
            <pc:sldMk cId="395232081" sldId="259"/>
            <ac:grpSpMk id="51" creationId="{B33F6493-5930-4A4F-9E40-C41B8EDB2956}"/>
          </ac:grpSpMkLst>
        </pc:grpChg>
        <pc:grpChg chg="add mod">
          <ac:chgData name="Leventhal, Brian C - leventbc" userId="3adb2060-2beb-4a7d-9680-0848e8f14df8" providerId="ADAL" clId="{357D1710-6A76-4556-8485-F00C8675E2D2}" dt="2022-01-14T14:31:51.633" v="711" actId="962"/>
          <ac:grpSpMkLst>
            <pc:docMk/>
            <pc:sldMk cId="395232081" sldId="259"/>
            <ac:grpSpMk id="52" creationId="{28C2CCD7-D9B7-477F-8DD4-1CED768491E0}"/>
          </ac:grpSpMkLst>
        </pc:grpChg>
        <pc:grpChg chg="add mod">
          <ac:chgData name="Leventhal, Brian C - leventbc" userId="3adb2060-2beb-4a7d-9680-0848e8f14df8" providerId="ADAL" clId="{357D1710-6A76-4556-8485-F00C8675E2D2}" dt="2022-01-14T14:30:57.633" v="705" actId="164"/>
          <ac:grpSpMkLst>
            <pc:docMk/>
            <pc:sldMk cId="395232081" sldId="259"/>
            <ac:grpSpMk id="53" creationId="{ADABA9E9-E7C7-4CAE-B847-4C3279C653E5}"/>
          </ac:grpSpMkLst>
        </pc:grpChg>
        <pc:grpChg chg="add mod">
          <ac:chgData name="Leventhal, Brian C - leventbc" userId="3adb2060-2beb-4a7d-9680-0848e8f14df8" providerId="ADAL" clId="{357D1710-6A76-4556-8485-F00C8675E2D2}" dt="2022-01-14T14:31:46.518" v="709" actId="962"/>
          <ac:grpSpMkLst>
            <pc:docMk/>
            <pc:sldMk cId="395232081" sldId="259"/>
            <ac:grpSpMk id="54" creationId="{375B0B05-8AA4-47C8-B0CB-B385E2CC4C1F}"/>
          </ac:grpSpMkLst>
        </pc:grpChg>
        <pc:grpChg chg="add mod">
          <ac:chgData name="Leventhal, Brian C - leventbc" userId="3adb2060-2beb-4a7d-9680-0848e8f14df8" providerId="ADAL" clId="{357D1710-6A76-4556-8485-F00C8675E2D2}" dt="2022-01-14T14:31:39.243" v="708" actId="962"/>
          <ac:grpSpMkLst>
            <pc:docMk/>
            <pc:sldMk cId="395232081" sldId="259"/>
            <ac:grpSpMk id="55" creationId="{BD3B58CC-EC90-4D61-AF09-86731E175FC4}"/>
          </ac:grpSpMkLst>
        </pc:grpChg>
        <pc:graphicFrameChg chg="add del mod topLvl modGraphic">
          <ac:chgData name="Leventhal, Brian C - leventbc" userId="3adb2060-2beb-4a7d-9680-0848e8f14df8" providerId="ADAL" clId="{357D1710-6A76-4556-8485-F00C8675E2D2}" dt="2022-01-14T13:36:22.278" v="151" actId="478"/>
          <ac:graphicFrameMkLst>
            <pc:docMk/>
            <pc:sldMk cId="395232081" sldId="259"/>
            <ac:graphicFrameMk id="10" creationId="{D12FFF5C-20D6-47C3-BA10-294D89DDE1B4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4:21:15.887" v="617" actId="478"/>
          <ac:graphicFrameMkLst>
            <pc:docMk/>
            <pc:sldMk cId="395232081" sldId="259"/>
            <ac:graphicFrameMk id="13" creationId="{D04C8CAD-4271-464A-8F81-218C970B2605}"/>
          </ac:graphicFrameMkLst>
        </pc:graphicFrameChg>
        <pc:picChg chg="add del mod">
          <ac:chgData name="Leventhal, Brian C - leventbc" userId="3adb2060-2beb-4a7d-9680-0848e8f14df8" providerId="ADAL" clId="{357D1710-6A76-4556-8485-F00C8675E2D2}" dt="2022-01-14T13:44:12.024" v="203" actId="478"/>
          <ac:picMkLst>
            <pc:docMk/>
            <pc:sldMk cId="395232081" sldId="259"/>
            <ac:picMk id="7" creationId="{4161E04D-9E10-4FB9-BA91-62E3354A5790}"/>
          </ac:picMkLst>
        </pc:picChg>
        <pc:picChg chg="add del mod">
          <ac:chgData name="Leventhal, Brian C - leventbc" userId="3adb2060-2beb-4a7d-9680-0848e8f14df8" providerId="ADAL" clId="{357D1710-6A76-4556-8485-F00C8675E2D2}" dt="2022-01-14T13:45:21.499" v="317" actId="478"/>
          <ac:picMkLst>
            <pc:docMk/>
            <pc:sldMk cId="395232081" sldId="259"/>
            <ac:picMk id="9" creationId="{AB331C1D-4249-42C0-BFAE-953EA3EFC0CF}"/>
          </ac:picMkLst>
        </pc:picChg>
        <pc:cxnChg chg="add mod ord">
          <ac:chgData name="Leventhal, Brian C - leventbc" userId="3adb2060-2beb-4a7d-9680-0848e8f14df8" providerId="ADAL" clId="{357D1710-6A76-4556-8485-F00C8675E2D2}" dt="2022-01-14T14:21:54.849" v="625" actId="167"/>
          <ac:cxnSpMkLst>
            <pc:docMk/>
            <pc:sldMk cId="395232081" sldId="259"/>
            <ac:cxnSpMk id="33" creationId="{090F8037-1E8F-4B8D-81FC-B1BDE85873D9}"/>
          </ac:cxnSpMkLst>
        </pc:cxnChg>
      </pc:sldChg>
      <pc:sldChg chg="modSp add del mod modTransition">
        <pc:chgData name="Leventhal, Brian C - leventbc" userId="3adb2060-2beb-4a7d-9680-0848e8f14df8" providerId="ADAL" clId="{357D1710-6A76-4556-8485-F00C8675E2D2}" dt="2022-01-14T14:23:42.759" v="651" actId="47"/>
        <pc:sldMkLst>
          <pc:docMk/>
          <pc:sldMk cId="1771469441" sldId="260"/>
        </pc:sldMkLst>
        <pc:spChg chg="mod">
          <ac:chgData name="Leventhal, Brian C - leventbc" userId="3adb2060-2beb-4a7d-9680-0848e8f14df8" providerId="ADAL" clId="{357D1710-6A76-4556-8485-F00C8675E2D2}" dt="2022-01-14T13:55:07.261" v="451"/>
          <ac:spMkLst>
            <pc:docMk/>
            <pc:sldMk cId="1771469441" sldId="260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2:19.871" v="399" actId="2085"/>
          <ac:graphicFrameMkLst>
            <pc:docMk/>
            <pc:sldMk cId="1771469441" sldId="260"/>
            <ac:graphicFrameMk id="13" creationId="{D04C8CAD-4271-464A-8F81-218C970B2605}"/>
          </ac:graphicFrameMkLst>
        </pc:graphicFrameChg>
      </pc:sldChg>
      <pc:sldChg chg="modSp add del mod ord modTransition">
        <pc:chgData name="Leventhal, Brian C - leventbc" userId="3adb2060-2beb-4a7d-9680-0848e8f14df8" providerId="ADAL" clId="{357D1710-6A76-4556-8485-F00C8675E2D2}" dt="2022-01-14T14:25:55.253" v="670" actId="47"/>
        <pc:sldMkLst>
          <pc:docMk/>
          <pc:sldMk cId="4038191623" sldId="261"/>
        </pc:sldMkLst>
        <pc:spChg chg="mod">
          <ac:chgData name="Leventhal, Brian C - leventbc" userId="3adb2060-2beb-4a7d-9680-0848e8f14df8" providerId="ADAL" clId="{357D1710-6A76-4556-8485-F00C8675E2D2}" dt="2022-01-14T13:55:09.939" v="452"/>
          <ac:spMkLst>
            <pc:docMk/>
            <pc:sldMk cId="4038191623" sldId="261"/>
            <ac:spMk id="17" creationId="{4E54E86E-7836-4C72-98F8-F17202A7F02E}"/>
          </ac:spMkLst>
        </pc:spChg>
      </pc:sldChg>
      <pc:sldChg chg="add del">
        <pc:chgData name="Leventhal, Brian C - leventbc" userId="3adb2060-2beb-4a7d-9680-0848e8f14df8" providerId="ADAL" clId="{357D1710-6A76-4556-8485-F00C8675E2D2}" dt="2022-01-14T13:53:22.599" v="407"/>
        <pc:sldMkLst>
          <pc:docMk/>
          <pc:sldMk cId="928155046" sldId="262"/>
        </pc:sldMkLst>
      </pc:sldChg>
      <pc:sldChg chg="add del">
        <pc:chgData name="Leventhal, Brian C - leventbc" userId="3adb2060-2beb-4a7d-9680-0848e8f14df8" providerId="ADAL" clId="{357D1710-6A76-4556-8485-F00C8675E2D2}" dt="2022-01-14T13:53:12.052" v="405" actId="47"/>
        <pc:sldMkLst>
          <pc:docMk/>
          <pc:sldMk cId="2111745001" sldId="262"/>
        </pc:sldMkLst>
      </pc:sldChg>
      <pc:sldChg chg="modSp add del mod ord modTransition">
        <pc:chgData name="Leventhal, Brian C - leventbc" userId="3adb2060-2beb-4a7d-9680-0848e8f14df8" providerId="ADAL" clId="{357D1710-6A76-4556-8485-F00C8675E2D2}" dt="2022-01-14T14:25:59.493" v="671" actId="47"/>
        <pc:sldMkLst>
          <pc:docMk/>
          <pc:sldMk cId="3007967165" sldId="262"/>
        </pc:sldMkLst>
        <pc:spChg chg="mod">
          <ac:chgData name="Leventhal, Brian C - leventbc" userId="3adb2060-2beb-4a7d-9680-0848e8f14df8" providerId="ADAL" clId="{357D1710-6A76-4556-8485-F00C8675E2D2}" dt="2022-01-14T13:55:12.344" v="453"/>
          <ac:spMkLst>
            <pc:docMk/>
            <pc:sldMk cId="3007967165" sldId="262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3:49.201" v="416" actId="2084"/>
          <ac:graphicFrameMkLst>
            <pc:docMk/>
            <pc:sldMk cId="3007967165" sldId="262"/>
            <ac:graphicFrameMk id="13" creationId="{D04C8CAD-4271-464A-8F81-218C970B2605}"/>
          </ac:graphicFrameMkLst>
        </pc:graphicFrameChg>
      </pc:sldChg>
      <pc:sldChg chg="addSp delSp modSp new del mod modTransition modClrScheme chgLayout">
        <pc:chgData name="Leventhal, Brian C - leventbc" userId="3adb2060-2beb-4a7d-9680-0848e8f14df8" providerId="ADAL" clId="{357D1710-6A76-4556-8485-F00C8675E2D2}" dt="2022-01-14T14:43:34.012" v="857" actId="47"/>
        <pc:sldMkLst>
          <pc:docMk/>
          <pc:sldMk cId="523756502" sldId="263"/>
        </pc:sldMkLst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2" creationId="{59FC061F-7CE7-4E86-BD30-4C52AB0514B4}"/>
          </ac:spMkLst>
        </pc:spChg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3" creationId="{C0A47ADF-D915-4519-A74A-F78B1CEC7C29}"/>
          </ac:spMkLst>
        </pc:spChg>
        <pc:spChg chg="mod ord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4" creationId="{D3EC6F10-AF7C-4D08-8C12-6EA0FCF92DC3}"/>
          </ac:spMkLst>
        </pc:spChg>
        <pc:graphicFrameChg chg="add mod modGraphic">
          <ac:chgData name="Leventhal, Brian C - leventbc" userId="3adb2060-2beb-4a7d-9680-0848e8f14df8" providerId="ADAL" clId="{357D1710-6A76-4556-8485-F00C8675E2D2}" dt="2022-01-14T14:07:02.174" v="532" actId="962"/>
          <ac:graphicFrameMkLst>
            <pc:docMk/>
            <pc:sldMk cId="523756502" sldId="263"/>
            <ac:graphicFrameMk id="5" creationId="{BD0446F6-3BAE-47CF-A251-98714D5916A1}"/>
          </ac:graphicFrameMkLst>
        </pc:graphicFrameChg>
      </pc:sldChg>
      <pc:sldChg chg="delSp add del mod">
        <pc:chgData name="Leventhal, Brian C - leventbc" userId="3adb2060-2beb-4a7d-9680-0848e8f14df8" providerId="ADAL" clId="{357D1710-6A76-4556-8485-F00C8675E2D2}" dt="2022-01-14T14:23:41.525" v="650" actId="47"/>
        <pc:sldMkLst>
          <pc:docMk/>
          <pc:sldMk cId="2359220330" sldId="264"/>
        </pc:sldMkLst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9" creationId="{FD755927-8722-4A34-B1D6-F84B50D6ABAB}"/>
          </ac:spMkLst>
        </pc:spChg>
      </pc:sldChg>
      <pc:sldChg chg="addSp delSp modSp add del mod delAnim modAnim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504152523" sldId="264"/>
        </pc:sldMkLst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7" creationId="{E212F742-7841-497D-BA9C-22CBB64AA7A2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5" creationId="{28D323BF-DF85-4DFF-8151-44B15A2FF0B5}"/>
          </ac:spMkLst>
        </pc:spChg>
        <pc:grpChg chg="add mod">
          <ac:chgData name="Leventhal, Brian C - leventbc" userId="3adb2060-2beb-4a7d-9680-0848e8f14df8" providerId="ADAL" clId="{357D1710-6A76-4556-8485-F00C8675E2D2}" dt="2022-01-14T14:28:55.755" v="690" actId="962"/>
          <ac:grpSpMkLst>
            <pc:docMk/>
            <pc:sldMk cId="2504152523" sldId="264"/>
            <ac:grpSpMk id="2" creationId="{D421A37D-A428-4CD1-83A7-1D9F65A3020E}"/>
          </ac:grpSpMkLst>
        </pc:grpChg>
        <pc:picChg chg="del">
          <ac:chgData name="Leventhal, Brian C - leventbc" userId="3adb2060-2beb-4a7d-9680-0848e8f14df8" providerId="ADAL" clId="{357D1710-6A76-4556-8485-F00C8675E2D2}" dt="2022-01-14T14:35:49.484" v="739" actId="478"/>
          <ac:picMkLst>
            <pc:docMk/>
            <pc:sldMk cId="2504152523" sldId="264"/>
            <ac:picMk id="3" creationId="{0E19C77A-D8AC-4D9F-B794-D91141CAD7DE}"/>
          </ac:picMkLst>
        </pc:picChg>
        <pc:picChg chg="add del mod">
          <ac:chgData name="Leventhal, Brian C - leventbc" userId="3adb2060-2beb-4a7d-9680-0848e8f14df8" providerId="ADAL" clId="{357D1710-6A76-4556-8485-F00C8675E2D2}" dt="2022-01-14T14:35:46.904" v="738" actId="478"/>
          <ac:picMkLst>
            <pc:docMk/>
            <pc:sldMk cId="2504152523" sldId="264"/>
            <ac:picMk id="24" creationId="{2CBEDCBC-7579-4D9C-AA45-3F0BEFF67B37}"/>
          </ac:picMkLst>
        </pc:picChg>
      </pc:sldChg>
      <pc:sldChg chg="delSp add del mod modTransition">
        <pc:chgData name="Leventhal, Brian C - leventbc" userId="3adb2060-2beb-4a7d-9680-0848e8f14df8" providerId="ADAL" clId="{357D1710-6A76-4556-8485-F00C8675E2D2}" dt="2022-01-14T14:22:48.061" v="632" actId="47"/>
        <pc:sldMkLst>
          <pc:docMk/>
          <pc:sldMk cId="1372863648" sldId="265"/>
        </pc:sldMkLst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1" creationId="{AD0B19EE-DA59-4741-983F-61243645B3F4}"/>
          </ac:spMkLst>
        </pc:spChg>
      </pc:sldChg>
      <pc:sldChg chg="addSp 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524492555" sldId="265"/>
        </pc:sldMkLst>
        <pc:spChg chg="mod topLvl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7:44.428" v="684" actId="478"/>
          <ac:spMkLst>
            <pc:docMk/>
            <pc:sldMk cId="1524492555" sldId="265"/>
            <ac:spMk id="24" creationId="{2D695424-6203-4482-8219-1CB5F8064D44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27:48.954" v="685" actId="478"/>
          <ac:spMkLst>
            <pc:docMk/>
            <pc:sldMk cId="1524492555" sldId="265"/>
            <ac:spMk id="25" creationId="{F361384C-DC79-478F-87EC-3191F583DAB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1" creationId="{AD0B19EE-DA59-4741-983F-61243645B3F4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2" creationId="{CE423A94-C342-4F10-88BB-7A9A4966963D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4" creationId="{7770CB1C-6AF0-4B9C-9D98-C9819021B239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5" creationId="{28D323BF-DF85-4DFF-8151-44B15A2FF0B5}"/>
          </ac:spMkLst>
        </pc:spChg>
        <pc:grpChg chg="add del mod ord">
          <ac:chgData name="Leventhal, Brian C - leventbc" userId="3adb2060-2beb-4a7d-9680-0848e8f14df8" providerId="ADAL" clId="{357D1710-6A76-4556-8485-F00C8675E2D2}" dt="2022-01-14T14:27:48.954" v="685" actId="478"/>
          <ac:grpSpMkLst>
            <pc:docMk/>
            <pc:sldMk cId="1524492555" sldId="265"/>
            <ac:grpSpMk id="2" creationId="{2E717840-B0A6-462A-B8B3-220BD36CEC26}"/>
          </ac:grpSpMkLst>
        </pc:grpChg>
        <pc:grpChg chg="add mod">
          <ac:chgData name="Leventhal, Brian C - leventbc" userId="3adb2060-2beb-4a7d-9680-0848e8f14df8" providerId="ADAL" clId="{357D1710-6A76-4556-8485-F00C8675E2D2}" dt="2022-01-14T14:28:47.744" v="689" actId="962"/>
          <ac:grpSpMkLst>
            <pc:docMk/>
            <pc:sldMk cId="1524492555" sldId="265"/>
            <ac:grpSpMk id="3" creationId="{9E70405D-4E48-42F6-8F26-F3BEBE8A46DF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402983969" sldId="266"/>
        </pc:sldMkLst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2:22.686" v="721" actId="962"/>
          <ac:grpSpMkLst>
            <pc:docMk/>
            <pc:sldMk cId="1402983969" sldId="266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5" creationId="{BD3B58CC-EC90-4D61-AF09-86731E175FC4}"/>
          </ac:grpSpMkLst>
        </pc:grpChg>
      </pc:sldChg>
      <pc:sldChg chg="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276824081" sldId="267"/>
        </pc:sldMkLst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4" creationId="{375B0B05-8AA4-47C8-B0CB-B385E2CC4C1F}"/>
          </ac:grpSpMkLst>
        </pc:grpChg>
        <pc:grpChg chg="mod">
          <ac:chgData name="Leventhal, Brian C - leventbc" userId="3adb2060-2beb-4a7d-9680-0848e8f14df8" providerId="ADAL" clId="{357D1710-6A76-4556-8485-F00C8675E2D2}" dt="2022-01-14T14:32:59.369" v="730" actId="962"/>
          <ac:grpSpMkLst>
            <pc:docMk/>
            <pc:sldMk cId="2276824081" sldId="267"/>
            <ac:grpSpMk id="55" creationId="{BD3B58CC-EC90-4D61-AF09-86731E175FC4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3210682093" sldId="268"/>
        </pc:sldMkLst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2:42.601" v="726" actId="962"/>
          <ac:grpSpMkLst>
            <pc:docMk/>
            <pc:sldMk cId="3210682093" sldId="268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34.880" v="725" actId="478"/>
          <ac:grpSpMkLst>
            <pc:docMk/>
            <pc:sldMk cId="3210682093" sldId="268"/>
            <ac:grpSpMk id="55" creationId="{BD3B58CC-EC90-4D61-AF09-86731E175FC4}"/>
          </ac:grpSpMkLst>
        </pc:grpChg>
      </pc:sldChg>
      <pc:sldChg chg="add del">
        <pc:chgData name="Leventhal, Brian C - leventbc" userId="3adb2060-2beb-4a7d-9680-0848e8f14df8" providerId="ADAL" clId="{357D1710-6A76-4556-8485-F00C8675E2D2}" dt="2022-01-14T14:34:14.077" v="734" actId="47"/>
        <pc:sldMkLst>
          <pc:docMk/>
          <pc:sldMk cId="40271547" sldId="269"/>
        </pc:sldMkLst>
      </pc:sldChg>
      <pc:sldChg chg="modSp add del mod ord">
        <pc:chgData name="Leventhal, Brian C - leventbc" userId="3adb2060-2beb-4a7d-9680-0848e8f14df8" providerId="ADAL" clId="{357D1710-6A76-4556-8485-F00C8675E2D2}" dt="2022-01-14T14:36:51.460" v="771" actId="47"/>
        <pc:sldMkLst>
          <pc:docMk/>
          <pc:sldMk cId="2196495884" sldId="269"/>
        </pc:sldMkLst>
        <pc:spChg chg="mod">
          <ac:chgData name="Leventhal, Brian C - leventbc" userId="3adb2060-2beb-4a7d-9680-0848e8f14df8" providerId="ADAL" clId="{357D1710-6A76-4556-8485-F00C8675E2D2}" dt="2022-01-14T14:36:47.937" v="770" actId="20577"/>
          <ac:spMkLst>
            <pc:docMk/>
            <pc:sldMk cId="2196495884" sldId="269"/>
            <ac:spMk id="17" creationId="{4E54E86E-7836-4C72-98F8-F17202A7F02E}"/>
          </ac:spMkLst>
        </pc:spChg>
      </pc:sldChg>
      <pc:sldChg chg="delSp modSp add del mod">
        <pc:chgData name="Leventhal, Brian C - leventbc" userId="3adb2060-2beb-4a7d-9680-0848e8f14df8" providerId="ADAL" clId="{357D1710-6A76-4556-8485-F00C8675E2D2}" dt="2022-01-14T14:43:31.822" v="856" actId="47"/>
        <pc:sldMkLst>
          <pc:docMk/>
          <pc:sldMk cId="3686652396" sldId="269"/>
        </pc:sldMkLst>
        <pc:spChg chg="mod">
          <ac:chgData name="Leventhal, Brian C - leventbc" userId="3adb2060-2beb-4a7d-9680-0848e8f14df8" providerId="ADAL" clId="{357D1710-6A76-4556-8485-F00C8675E2D2}" dt="2022-01-14T14:39:10.053" v="827" actId="20577"/>
          <ac:spMkLst>
            <pc:docMk/>
            <pc:sldMk cId="3686652396" sldId="269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357D1710-6A76-4556-8485-F00C8675E2D2}" dt="2022-01-14T14:38:14.336" v="786" actId="14100"/>
          <ac:spMkLst>
            <pc:docMk/>
            <pc:sldMk cId="3686652396" sldId="26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357D1710-6A76-4556-8485-F00C8675E2D2}" dt="2022-01-14T14:39:48.826" v="839" actId="14100"/>
          <ac:spMkLst>
            <pc:docMk/>
            <pc:sldMk cId="3686652396" sldId="269"/>
            <ac:spMk id="23" creationId="{128B0D1A-6143-4C52-806D-25125BCB9924}"/>
          </ac:spMkLst>
        </pc:spChg>
        <pc:spChg chg="mod">
          <ac:chgData name="Leventhal, Brian C - leventbc" userId="3adb2060-2beb-4a7d-9680-0848e8f14df8" providerId="ADAL" clId="{357D1710-6A76-4556-8485-F00C8675E2D2}" dt="2022-01-14T14:38:57.354" v="798" actId="14100"/>
          <ac:spMkLst>
            <pc:docMk/>
            <pc:sldMk cId="3686652396" sldId="269"/>
            <ac:spMk id="26" creationId="{7719FA3F-C220-412D-AA72-791DEDA757E3}"/>
          </ac:spMkLst>
        </pc:spChg>
        <pc:spChg chg="mod">
          <ac:chgData name="Leventhal, Brian C - leventbc" userId="3adb2060-2beb-4a7d-9680-0848e8f14df8" providerId="ADAL" clId="{357D1710-6A76-4556-8485-F00C8675E2D2}" dt="2022-01-14T14:37:28.832" v="778" actId="14100"/>
          <ac:spMkLst>
            <pc:docMk/>
            <pc:sldMk cId="3686652396" sldId="269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38:05.032" v="783" actId="2711"/>
          <ac:spMkLst>
            <pc:docMk/>
            <pc:sldMk cId="3686652396" sldId="26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39:04.138" v="800" actId="20577"/>
          <ac:spMkLst>
            <pc:docMk/>
            <pc:sldMk cId="3686652396" sldId="269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39:40.005" v="837" actId="1076"/>
          <ac:spMkLst>
            <pc:docMk/>
            <pc:sldMk cId="3686652396" sldId="269"/>
            <ac:spMk id="41" creationId="{F5DBDE44-AB41-4036-B2A4-DF9A9F3EB77C}"/>
          </ac:spMkLst>
        </pc:spChg>
        <pc:spChg chg="mod">
          <ac:chgData name="Leventhal, Brian C - leventbc" userId="3adb2060-2beb-4a7d-9680-0848e8f14df8" providerId="ADAL" clId="{357D1710-6A76-4556-8485-F00C8675E2D2}" dt="2022-01-14T14:39:36.126" v="836" actId="1076"/>
          <ac:spMkLst>
            <pc:docMk/>
            <pc:sldMk cId="3686652396" sldId="269"/>
            <ac:spMk id="43" creationId="{662DC7BA-B253-4CA2-81C4-12DB8D44843B}"/>
          </ac:spMkLst>
        </pc:s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9:21.354" v="833" actId="478"/>
          <ac:grpSpMkLst>
            <pc:docMk/>
            <pc:sldMk cId="3686652396" sldId="269"/>
            <ac:grpSpMk id="55" creationId="{BD3B58CC-EC90-4D61-AF09-86731E175FC4}"/>
          </ac:grpSpMkLst>
        </pc:grpChg>
      </pc:sldChg>
      <pc:sldChg chg="addSp delSp modSp add mod modTransition">
        <pc:chgData name="Leventhal, Brian C - leventbc" userId="3adb2060-2beb-4a7d-9680-0848e8f14df8" providerId="ADAL" clId="{357D1710-6A76-4556-8485-F00C8675E2D2}" dt="2022-01-14T14:48:48.023" v="881" actId="478"/>
        <pc:sldMkLst>
          <pc:docMk/>
          <pc:sldMk cId="99808946" sldId="270"/>
        </pc:sldMkLst>
        <pc:spChg chg="mod">
          <ac:chgData name="Leventhal, Brian C - leventbc" userId="3adb2060-2beb-4a7d-9680-0848e8f14df8" providerId="ADAL" clId="{357D1710-6A76-4556-8485-F00C8675E2D2}" dt="2022-01-14T14:45:04.154" v="871" actId="962"/>
          <ac:spMkLst>
            <pc:docMk/>
            <pc:sldMk cId="99808946" sldId="270"/>
            <ac:spMk id="17" creationId="{4E54E86E-7836-4C72-98F8-F17202A7F02E}"/>
          </ac:spMkLst>
        </pc:spChg>
        <pc:spChg chg="add del mod">
          <ac:chgData name="Leventhal, Brian C - leventbc" userId="3adb2060-2beb-4a7d-9680-0848e8f14df8" providerId="ADAL" clId="{357D1710-6A76-4556-8485-F00C8675E2D2}" dt="2022-01-14T14:48:48.023" v="881" actId="478"/>
          <ac:spMkLst>
            <pc:docMk/>
            <pc:sldMk cId="99808946" sldId="270"/>
            <ac:spMk id="24" creationId="{1847D824-9163-477B-8139-6588BC4791DC}"/>
          </ac:spMkLst>
        </pc:spChg>
        <pc:grpChg chg="mod">
          <ac:chgData name="Leventhal, Brian C - leventbc" userId="3adb2060-2beb-4a7d-9680-0848e8f14df8" providerId="ADAL" clId="{357D1710-6A76-4556-8485-F00C8675E2D2}" dt="2022-01-14T14:46:14.518" v="875" actId="962"/>
          <ac:grpSpMkLst>
            <pc:docMk/>
            <pc:sldMk cId="99808946" sldId="270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39.505" v="876" actId="962"/>
        <pc:sldMkLst>
          <pc:docMk/>
          <pc:sldMk cId="3987835201" sldId="271"/>
        </pc:sldMkLst>
        <pc:spChg chg="mod">
          <ac:chgData name="Leventhal, Brian C - leventbc" userId="3adb2060-2beb-4a7d-9680-0848e8f14df8" providerId="ADAL" clId="{357D1710-6A76-4556-8485-F00C8675E2D2}" dt="2022-01-14T14:46:39.505" v="876" actId="962"/>
          <ac:spMkLst>
            <pc:docMk/>
            <pc:sldMk cId="3987835201" sldId="271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44.883" v="847" actId="478"/>
          <ac:grpSpMkLst>
            <pc:docMk/>
            <pc:sldMk cId="3987835201" sldId="271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43:23.405" v="854" actId="962"/>
          <ac:grpSpMkLst>
            <pc:docMk/>
            <pc:sldMk cId="3987835201" sldId="271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44.322" v="877" actId="962"/>
        <pc:sldMkLst>
          <pc:docMk/>
          <pc:sldMk cId="3061064832" sldId="272"/>
        </pc:sldMkLst>
        <pc:spChg chg="mod">
          <ac:chgData name="Leventhal, Brian C - leventbc" userId="3adb2060-2beb-4a7d-9680-0848e8f14df8" providerId="ADAL" clId="{357D1710-6A76-4556-8485-F00C8675E2D2}" dt="2022-01-14T14:46:44.322" v="877" actId="962"/>
          <ac:spMkLst>
            <pc:docMk/>
            <pc:sldMk cId="3061064832" sldId="272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43:17.375" v="853" actId="962"/>
          <ac:grpSpMkLst>
            <pc:docMk/>
            <pc:sldMk cId="3061064832" sldId="272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56.395" v="850" actId="478"/>
          <ac:grpSpMkLst>
            <pc:docMk/>
            <pc:sldMk cId="3061064832" sldId="272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51.475" v="878" actId="962"/>
        <pc:sldMkLst>
          <pc:docMk/>
          <pc:sldMk cId="924156362" sldId="273"/>
        </pc:sldMkLst>
        <pc:spChg chg="mod">
          <ac:chgData name="Leventhal, Brian C - leventbc" userId="3adb2060-2beb-4a7d-9680-0848e8f14df8" providerId="ADAL" clId="{357D1710-6A76-4556-8485-F00C8675E2D2}" dt="2022-01-14T14:46:51.475" v="878" actId="962"/>
          <ac:spMkLst>
            <pc:docMk/>
            <pc:sldMk cId="924156362" sldId="273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43:10.508" v="852" actId="962"/>
          <ac:grpSpMkLst>
            <pc:docMk/>
            <pc:sldMk cId="924156362" sldId="273"/>
            <ac:grpSpMk id="54" creationId="{375B0B05-8AA4-47C8-B0CB-B385E2CC4C1F}"/>
          </ac:grpSpMkLst>
        </pc:grpChg>
      </pc:sldChg>
      <pc:sldChg chg="modSp add">
        <pc:chgData name="Leventhal, Brian C - leventbc" userId="3adb2060-2beb-4a7d-9680-0848e8f14df8" providerId="ADAL" clId="{357D1710-6A76-4556-8485-F00C8675E2D2}" dt="2022-01-14T14:46:58.014" v="879" actId="962"/>
        <pc:sldMkLst>
          <pc:docMk/>
          <pc:sldMk cId="2451656643" sldId="274"/>
        </pc:sldMkLst>
        <pc:spChg chg="mod">
          <ac:chgData name="Leventhal, Brian C - leventbc" userId="3adb2060-2beb-4a7d-9680-0848e8f14df8" providerId="ADAL" clId="{357D1710-6A76-4556-8485-F00C8675E2D2}" dt="2022-01-14T14:46:58.014" v="879" actId="962"/>
          <ac:spMkLst>
            <pc:docMk/>
            <pc:sldMk cId="2451656643" sldId="274"/>
            <ac:spMk id="17" creationId="{4E54E86E-7836-4C72-98F8-F17202A7F02E}"/>
          </ac:spMkLst>
        </pc:spChg>
      </pc:sldChg>
      <pc:sldChg chg="addSp delSp modSp add mod delAnim modAnim">
        <pc:chgData name="Leventhal, Brian C - leventbc" userId="3adb2060-2beb-4a7d-9680-0848e8f14df8" providerId="ADAL" clId="{357D1710-6A76-4556-8485-F00C8675E2D2}" dt="2022-01-14T14:58:20.580" v="985" actId="654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357D1710-6A76-4556-8485-F00C8675E2D2}" dt="2022-01-14T14:55:59.394" v="957" actId="1076"/>
          <ac:spMkLst>
            <pc:docMk/>
            <pc:sldMk cId="2322221250" sldId="275"/>
            <ac:spMk id="4" creationId="{C33E6766-4A8B-4794-B25A-36D8F8AD8CD5}"/>
          </ac:spMkLst>
        </pc:spChg>
        <pc:spChg chg="mod">
          <ac:chgData name="Leventhal, Brian C - leventbc" userId="3adb2060-2beb-4a7d-9680-0848e8f14df8" providerId="ADAL" clId="{357D1710-6A76-4556-8485-F00C8675E2D2}" dt="2022-01-14T14:54:43.617" v="943" actId="20577"/>
          <ac:spMkLst>
            <pc:docMk/>
            <pc:sldMk cId="2322221250" sldId="275"/>
            <ac:spMk id="17" creationId="{4E54E86E-7836-4C72-98F8-F17202A7F02E}"/>
          </ac:spMkLst>
        </pc:spChg>
        <pc:spChg chg="del">
          <ac:chgData name="Leventhal, Brian C - leventbc" userId="3adb2060-2beb-4a7d-9680-0848e8f14df8" providerId="ADAL" clId="{357D1710-6A76-4556-8485-F00C8675E2D2}" dt="2022-01-14T14:52:15.243" v="894" actId="478"/>
          <ac:spMkLst>
            <pc:docMk/>
            <pc:sldMk cId="2322221250" sldId="27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54:27.642" v="922" actId="339"/>
          <ac:spMkLst>
            <pc:docMk/>
            <pc:sldMk cId="2322221250" sldId="27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52:12.221" v="893" actId="478"/>
          <ac:spMkLst>
            <pc:docMk/>
            <pc:sldMk cId="2322221250" sldId="27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52:34.471" v="900" actId="478"/>
          <ac:spMkLst>
            <pc:docMk/>
            <pc:sldMk cId="2322221250" sldId="27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52:39.267" v="901" actId="478"/>
          <ac:spMkLst>
            <pc:docMk/>
            <pc:sldMk cId="2322221250" sldId="275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55:14.852" v="947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357D1710-6A76-4556-8485-F00C8675E2D2}" dt="2022-01-14T14:57:25.813" v="980" actId="1076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357D1710-6A76-4556-8485-F00C8675E2D2}" dt="2022-01-14T14:55:23.387" v="949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357D1710-6A76-4556-8485-F00C8675E2D2}" dt="2022-01-14T14:57:17.589" v="978" actId="1076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57:21.798" v="979" actId="1076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357D1710-6A76-4556-8485-F00C8675E2D2}" dt="2022-01-14T14:55:29.122" v="951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357D1710-6A76-4556-8485-F00C8675E2D2}" dt="2022-01-14T14:58:20.580" v="985" actId="6549"/>
          <ac:spMkLst>
            <pc:docMk/>
            <pc:sldMk cId="2322221250" sldId="275"/>
            <ac:spMk id="46" creationId="{7EB913AC-5B2E-4EB8-992E-673CEA2A9273}"/>
          </ac:spMkLst>
        </pc:spChg>
        <pc:grpChg chg="add mod">
          <ac:chgData name="Leventhal, Brian C - leventbc" userId="3adb2060-2beb-4a7d-9680-0848e8f14df8" providerId="ADAL" clId="{357D1710-6A76-4556-8485-F00C8675E2D2}" dt="2022-01-14T14:56:07.476" v="958" actId="1076"/>
          <ac:grpSpMkLst>
            <pc:docMk/>
            <pc:sldMk cId="2322221250" sldId="275"/>
            <ac:grpSpMk id="32" creationId="{4B0568CF-DD96-45FE-A193-5A19D97F51EF}"/>
          </ac:grpSpMkLst>
        </pc:grpChg>
        <pc:grpChg chg="add mod">
          <ac:chgData name="Leventhal, Brian C - leventbc" userId="3adb2060-2beb-4a7d-9680-0848e8f14df8" providerId="ADAL" clId="{357D1710-6A76-4556-8485-F00C8675E2D2}" dt="2022-01-14T14:55:54.668" v="956" actId="1076"/>
          <ac:grpSpMkLst>
            <pc:docMk/>
            <pc:sldMk cId="2322221250" sldId="275"/>
            <ac:grpSpMk id="36" creationId="{BF59F198-9C27-4E0F-AB1E-D0BE8F61643A}"/>
          </ac:grpSpMkLst>
        </pc:grpChg>
        <pc:grpChg chg="add mod">
          <ac:chgData name="Leventhal, Brian C - leventbc" userId="3adb2060-2beb-4a7d-9680-0848e8f14df8" providerId="ADAL" clId="{357D1710-6A76-4556-8485-F00C8675E2D2}" dt="2022-01-14T14:55:59.394" v="957" actId="1076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357D1710-6A76-4556-8485-F00C8675E2D2}" dt="2022-01-14T14:55:38.728" v="953" actId="1076"/>
          <ac:grpSpMkLst>
            <pc:docMk/>
            <pc:sldMk cId="2322221250" sldId="275"/>
            <ac:grpSpMk id="50" creationId="{668DB86D-2A6B-4174-93BD-2E026200D7CA}"/>
          </ac:grpSpMkLst>
        </pc:grpChg>
        <pc:grpChg chg="add del mod">
          <ac:chgData name="Leventhal, Brian C - leventbc" userId="3adb2060-2beb-4a7d-9680-0848e8f14df8" providerId="ADAL" clId="{357D1710-6A76-4556-8485-F00C8675E2D2}" dt="2022-01-14T14:56:10.783" v="959" actId="1076"/>
          <ac:grpSpMkLst>
            <pc:docMk/>
            <pc:sldMk cId="2322221250" sldId="275"/>
            <ac:grpSpMk id="51" creationId="{B33F6493-5930-4A4F-9E40-C41B8EDB2956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2.820" v="908" actId="478"/>
          <ac:grpSpMkLst>
            <pc:docMk/>
            <pc:sldMk cId="2322221250" sldId="275"/>
            <ac:grpSpMk id="52" creationId="{28C2CCD7-D9B7-477F-8DD4-1CED768491E0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7.684" v="910" actId="478"/>
          <ac:grpSpMkLst>
            <pc:docMk/>
            <pc:sldMk cId="2322221250" sldId="275"/>
            <ac:grpSpMk id="54" creationId="{375B0B05-8AA4-47C8-B0CB-B385E2CC4C1F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5.496" v="909" actId="478"/>
          <ac:grpSpMkLst>
            <pc:docMk/>
            <pc:sldMk cId="2322221250" sldId="275"/>
            <ac:grpSpMk id="55" creationId="{BD3B58CC-EC90-4D61-AF09-86731E175FC4}"/>
          </ac:grpSpMkLst>
        </pc:grpChg>
        <pc:picChg chg="add del mod">
          <ac:chgData name="Leventhal, Brian C - leventbc" userId="3adb2060-2beb-4a7d-9680-0848e8f14df8" providerId="ADAL" clId="{357D1710-6A76-4556-8485-F00C8675E2D2}" dt="2022-01-14T14:50:20.730" v="884" actId="478"/>
          <ac:picMkLst>
            <pc:docMk/>
            <pc:sldMk cId="2322221250" sldId="275"/>
            <ac:picMk id="2" creationId="{C22BE115-5CF0-4244-8A2A-1C17F0018B0C}"/>
          </ac:picMkLst>
        </pc:picChg>
      </pc:sldChg>
    </pc:docChg>
  </pc:docChgLst>
  <pc:docChgLst>
    <pc:chgData name="Leventhal, Brian C - leventbc" userId="3adb2060-2beb-4a7d-9680-0848e8f14df8" providerId="ADAL" clId="{9E070347-6C27-49C5-9C35-20151C9DEEAC}"/>
    <pc:docChg chg="undo custSel addSld delSld modSld sldOrd">
      <pc:chgData name="Leventhal, Brian C - leventbc" userId="3adb2060-2beb-4a7d-9680-0848e8f14df8" providerId="ADAL" clId="{9E070347-6C27-49C5-9C35-20151C9DEEAC}" dt="2022-01-14T20:13:39.526" v="240"/>
      <pc:docMkLst>
        <pc:docMk/>
      </pc:docMkLst>
      <pc:sldChg chg="addSp delSp modSp mod modTransition modAnim">
        <pc:chgData name="Leventhal, Brian C - leventbc" userId="3adb2060-2beb-4a7d-9680-0848e8f14df8" providerId="ADAL" clId="{9E070347-6C27-49C5-9C35-20151C9DEEAC}" dt="2022-01-14T15:22:31.654" v="91"/>
        <pc:sldMkLst>
          <pc:docMk/>
          <pc:sldMk cId="2268757999" sldId="258"/>
        </pc:sldMkLst>
        <pc:spChg chg="mod">
          <ac:chgData name="Leventhal, Brian C - leventbc" userId="3adb2060-2beb-4a7d-9680-0848e8f14df8" providerId="ADAL" clId="{9E070347-6C27-49C5-9C35-20151C9DEEAC}" dt="2022-01-14T15:13:24.364" v="44" actId="404"/>
          <ac:spMkLst>
            <pc:docMk/>
            <pc:sldMk cId="2268757999" sldId="258"/>
            <ac:spMk id="2" creationId="{E9B139D8-0E12-429B-B80B-90C6F4368A94}"/>
          </ac:spMkLst>
        </pc:spChg>
        <pc:spChg chg="del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3" creationId="{34200692-E290-40F2-8F95-48366CDF5C2F}"/>
          </ac:spMkLst>
        </pc:spChg>
        <pc:spChg chg="add mod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5" creationId="{A7A28E9C-F351-4DEE-97B7-56372C579FD2}"/>
          </ac:spMkLst>
        </pc:spChg>
        <pc:picChg chg="add mod">
          <ac:chgData name="Leventhal, Brian C - leventbc" userId="3adb2060-2beb-4a7d-9680-0848e8f14df8" providerId="ADAL" clId="{9E070347-6C27-49C5-9C35-20151C9DEEAC}" dt="2022-01-14T15:14:26.238" v="48" actId="1076"/>
          <ac:picMkLst>
            <pc:docMk/>
            <pc:sldMk cId="2268757999" sldId="258"/>
            <ac:picMk id="6" creationId="{6927E876-2DD7-4086-A5F2-32701350E032}"/>
          </ac:picMkLst>
        </pc:picChg>
      </pc:sldChg>
      <pc:sldChg chg="del">
        <pc:chgData name="Leventhal, Brian C - leventbc" userId="3adb2060-2beb-4a7d-9680-0848e8f14df8" providerId="ADAL" clId="{9E070347-6C27-49C5-9C35-20151C9DEEAC}" dt="2022-01-14T19:57:37.511" v="149" actId="47"/>
        <pc:sldMkLst>
          <pc:docMk/>
          <pc:sldMk cId="395232081" sldId="259"/>
        </pc:sldMkLst>
      </pc:sldChg>
      <pc:sldChg chg="addSp delSp modSp mod modTransition delAnim modAnim">
        <pc:chgData name="Leventhal, Brian C - leventbc" userId="3adb2060-2beb-4a7d-9680-0848e8f14df8" providerId="ADAL" clId="{9E070347-6C27-49C5-9C35-20151C9DEEAC}" dt="2022-01-14T15:34:12.348" v="118"/>
        <pc:sldMkLst>
          <pc:docMk/>
          <pc:sldMk cId="99808946" sldId="270"/>
        </pc:sldMkLst>
        <pc:picChg chg="add del mod">
          <ac:chgData name="Leventhal, Brian C - leventbc" userId="3adb2060-2beb-4a7d-9680-0848e8f14df8" providerId="ADAL" clId="{9E070347-6C27-49C5-9C35-20151C9DEEAC}" dt="2022-01-14T15:30:52.272" v="105" actId="478"/>
          <ac:picMkLst>
            <pc:docMk/>
            <pc:sldMk cId="99808946" sldId="270"/>
            <ac:picMk id="2" creationId="{4587A776-C3C5-4231-A8C2-FA6B6D18F22D}"/>
          </ac:picMkLst>
        </pc:picChg>
        <pc:picChg chg="add mod">
          <ac:chgData name="Leventhal, Brian C - leventbc" userId="3adb2060-2beb-4a7d-9680-0848e8f14df8" providerId="ADAL" clId="{9E070347-6C27-49C5-9C35-20151C9DEEAC}" dt="2022-01-14T15:32:37.598" v="108" actId="1076"/>
          <ac:picMkLst>
            <pc:docMk/>
            <pc:sldMk cId="99808946" sldId="270"/>
            <ac:picMk id="2" creationId="{6F7CA90B-00F3-4E6C-B10A-AD1673C9329A}"/>
          </ac:picMkLst>
        </pc:picChg>
      </pc:sldChg>
      <pc:sldChg chg="modTransition">
        <pc:chgData name="Leventhal, Brian C - leventbc" userId="3adb2060-2beb-4a7d-9680-0848e8f14df8" providerId="ADAL" clId="{9E070347-6C27-49C5-9C35-20151C9DEEAC}" dt="2022-01-14T15:39:19.253" v="135"/>
        <pc:sldMkLst>
          <pc:docMk/>
          <pc:sldMk cId="3987835201" sldId="271"/>
        </pc:sldMkLst>
      </pc:sldChg>
      <pc:sldChg chg="modTransition">
        <pc:chgData name="Leventhal, Brian C - leventbc" userId="3adb2060-2beb-4a7d-9680-0848e8f14df8" providerId="ADAL" clId="{9E070347-6C27-49C5-9C35-20151C9DEEAC}" dt="2022-01-14T15:40:04.901" v="136"/>
        <pc:sldMkLst>
          <pc:docMk/>
          <pc:sldMk cId="3061064832" sldId="272"/>
        </pc:sldMkLst>
      </pc:sldChg>
      <pc:sldChg chg="modTransition">
        <pc:chgData name="Leventhal, Brian C - leventbc" userId="3adb2060-2beb-4a7d-9680-0848e8f14df8" providerId="ADAL" clId="{9E070347-6C27-49C5-9C35-20151C9DEEAC}" dt="2022-01-14T15:40:42.846" v="145"/>
        <pc:sldMkLst>
          <pc:docMk/>
          <pc:sldMk cId="924156362" sldId="273"/>
        </pc:sldMkLst>
      </pc:sldChg>
      <pc:sldChg chg="addSp delSp modSp mod modTransition addAnim delAnim modAnim">
        <pc:chgData name="Leventhal, Brian C - leventbc" userId="3adb2060-2beb-4a7d-9680-0848e8f14df8" providerId="ADAL" clId="{9E070347-6C27-49C5-9C35-20151C9DEEAC}" dt="2022-01-14T20:11:22.499" v="22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9E070347-6C27-49C5-9C35-20151C9DEEAC}" dt="2022-01-14T15:18:48.732" v="77" actId="962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9E070347-6C27-49C5-9C35-20151C9DEEAC}" dt="2022-01-14T20:04:50.948" v="196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9E070347-6C27-49C5-9C35-20151C9DEEAC}" dt="2022-01-14T14:59:40.826" v="2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9E070347-6C27-49C5-9C35-20151C9DEEAC}" dt="2022-01-14T14:59:37.842" v="1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9E070347-6C27-49C5-9C35-20151C9DEEAC}" dt="2022-01-14T20:03:56.240" v="192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9E070347-6C27-49C5-9C35-20151C9DEEAC}" dt="2022-01-14T15:00:09.517" v="8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9E070347-6C27-49C5-9C35-20151C9DEEAC}" dt="2022-01-14T15:00:07.089" v="7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9E070347-6C27-49C5-9C35-20151C9DEEAC}" dt="2022-01-14T14:59:49.747" v="4" actId="962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9E070347-6C27-49C5-9C35-20151C9DEEAC}" dt="2022-01-14T14:59:46.894" v="3" actId="962"/>
          <ac:spMkLst>
            <pc:docMk/>
            <pc:sldMk cId="2322221250" sldId="275"/>
            <ac:spMk id="46" creationId="{7EB913AC-5B2E-4EB8-992E-673CEA2A9273}"/>
          </ac:spMkLst>
        </pc:spChg>
        <pc:grpChg chg="mod">
          <ac:chgData name="Leventhal, Brian C - leventbc" userId="3adb2060-2beb-4a7d-9680-0848e8f14df8" providerId="ADAL" clId="{9E070347-6C27-49C5-9C35-20151C9DEEAC}" dt="2022-01-14T14:59:04.680" v="0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9E070347-6C27-49C5-9C35-20151C9DEEAC}" dt="2022-01-14T15:00:02.217" v="6" actId="962"/>
          <ac:grpSpMkLst>
            <pc:docMk/>
            <pc:sldMk cId="2322221250" sldId="275"/>
            <ac:grpSpMk id="36" creationId="{BF59F198-9C27-4E0F-AB1E-D0BE8F61643A}"/>
          </ac:grpSpMkLst>
        </pc:grpChg>
        <pc:grpChg chg="mod">
          <ac:chgData name="Leventhal, Brian C - leventbc" userId="3adb2060-2beb-4a7d-9680-0848e8f14df8" providerId="ADAL" clId="{9E070347-6C27-49C5-9C35-20151C9DEEAC}" dt="2022-01-14T14:59:55.531" v="5" actId="962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9E070347-6C27-49C5-9C35-20151C9DEEAC}" dt="2022-01-14T20:04:14.891" v="193" actId="962"/>
          <ac:grpSpMkLst>
            <pc:docMk/>
            <pc:sldMk cId="2322221250" sldId="275"/>
            <ac:grpSpMk id="50" creationId="{668DB86D-2A6B-4174-93BD-2E026200D7CA}"/>
          </ac:grpSpMkLst>
        </pc:grpChg>
        <pc:picChg chg="add del mod">
          <ac:chgData name="Leventhal, Brian C - leventbc" userId="3adb2060-2beb-4a7d-9680-0848e8f14df8" providerId="ADAL" clId="{9E070347-6C27-49C5-9C35-20151C9DEEAC}" dt="2022-01-14T15:11:10.981" v="40" actId="1076"/>
          <ac:picMkLst>
            <pc:docMk/>
            <pc:sldMk cId="2322221250" sldId="275"/>
            <ac:picMk id="2" creationId="{F9CE24F6-FA8C-4A2A-ACEA-DF0975668A35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21.273" v="239" actId="1076"/>
        <pc:sldMkLst>
          <pc:docMk/>
          <pc:sldMk cId="1302348048" sldId="276"/>
        </pc:sldMkLst>
        <pc:spChg chg="mod">
          <ac:chgData name="Leventhal, Brian C - leventbc" userId="3adb2060-2beb-4a7d-9680-0848e8f14df8" providerId="ADAL" clId="{9E070347-6C27-49C5-9C35-20151C9DEEAC}" dt="2022-01-14T15:18:28.124" v="75" actId="962"/>
          <ac:spMkLst>
            <pc:docMk/>
            <pc:sldMk cId="1302348048" sldId="276"/>
            <ac:spMk id="2" creationId="{79B7D787-0BDF-4EFF-846D-733FD7E73181}"/>
          </ac:spMkLst>
        </pc:spChg>
        <pc:spChg chg="add del mod">
          <ac:chgData name="Leventhal, Brian C - leventbc" userId="3adb2060-2beb-4a7d-9680-0848e8f14df8" providerId="ADAL" clId="{9E070347-6C27-49C5-9C35-20151C9DEEAC}" dt="2022-01-14T15:15:13.169" v="61" actId="478"/>
          <ac:spMkLst>
            <pc:docMk/>
            <pc:sldMk cId="1302348048" sldId="276"/>
            <ac:spMk id="3" creationId="{701AD8A9-E357-4F27-BF32-83AFE5ADB4CC}"/>
          </ac:spMkLst>
        </pc:spChg>
        <pc:spChg chg="add mod">
          <ac:chgData name="Leventhal, Brian C - leventbc" userId="3adb2060-2beb-4a7d-9680-0848e8f14df8" providerId="ADAL" clId="{9E070347-6C27-49C5-9C35-20151C9DEEAC}" dt="2022-01-14T20:13:11.566" v="236" actId="14100"/>
          <ac:spMkLst>
            <pc:docMk/>
            <pc:sldMk cId="1302348048" sldId="276"/>
            <ac:spMk id="3" creationId="{7F75BAC8-EEA6-48DD-935F-C3B32E4CC024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9" creationId="{507AEFC5-3DAD-490F-A344-A492EFE7E635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10" creationId="{6D2B0B53-0033-43F2-857D-AAC58C40892C}"/>
          </ac:spMkLst>
        </pc:spChg>
        <pc:spChg chg="add mod">
          <ac:chgData name="Leventhal, Brian C - leventbc" userId="3adb2060-2beb-4a7d-9680-0848e8f14df8" providerId="ADAL" clId="{9E070347-6C27-49C5-9C35-20151C9DEEAC}" dt="2022-01-14T20:13:21.273" v="239" actId="1076"/>
          <ac:spMkLst>
            <pc:docMk/>
            <pc:sldMk cId="1302348048" sldId="276"/>
            <ac:spMk id="12" creationId="{63349B27-6B11-4C21-8377-D8AF281433FE}"/>
          </ac:spMkLst>
        </pc:spChg>
        <pc:picChg chg="add del mod">
          <ac:chgData name="Leventhal, Brian C - leventbc" userId="3adb2060-2beb-4a7d-9680-0848e8f14df8" providerId="ADAL" clId="{9E070347-6C27-49C5-9C35-20151C9DEEAC}" dt="2022-01-14T15:15:02.675" v="59"/>
          <ac:picMkLst>
            <pc:docMk/>
            <pc:sldMk cId="1302348048" sldId="276"/>
            <ac:picMk id="6" creationId="{5E8E6C7F-5E58-42BF-A4E4-B7C60DBC3684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7" creationId="{695B0018-5C41-442A-9763-FFEEDC38901F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8" creationId="{64F0063F-CD3D-4BF6-9041-C243D17B8563}"/>
          </ac:picMkLst>
        </pc:picChg>
        <pc:picChg chg="add mod">
          <ac:chgData name="Leventhal, Brian C - leventbc" userId="3adb2060-2beb-4a7d-9680-0848e8f14df8" providerId="ADAL" clId="{9E070347-6C27-49C5-9C35-20151C9DEEAC}" dt="2022-01-14T15:23:12.564" v="93" actId="1076"/>
          <ac:picMkLst>
            <pc:docMk/>
            <pc:sldMk cId="1302348048" sldId="276"/>
            <ac:picMk id="11" creationId="{1CF5AAA7-B651-4917-ADDD-4E17CD2CE689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39.526" v="240"/>
        <pc:sldMkLst>
          <pc:docMk/>
          <pc:sldMk cId="1232998093" sldId="277"/>
        </pc:sldMkLst>
        <pc:spChg chg="mod">
          <ac:chgData name="Leventhal, Brian C - leventbc" userId="3adb2060-2beb-4a7d-9680-0848e8f14df8" providerId="ADAL" clId="{9E070347-6C27-49C5-9C35-20151C9DEEAC}" dt="2022-01-14T15:18:38.023" v="76" actId="962"/>
          <ac:spMkLst>
            <pc:docMk/>
            <pc:sldMk cId="1232998093" sldId="277"/>
            <ac:spMk id="2" creationId="{06B0D7D4-1203-4DF6-94AF-4CE3DF1C1738}"/>
          </ac:spMkLst>
        </pc:spChg>
        <pc:spChg chg="del">
          <ac:chgData name="Leventhal, Brian C - leventbc" userId="3adb2060-2beb-4a7d-9680-0848e8f14df8" providerId="ADAL" clId="{9E070347-6C27-49C5-9C35-20151C9DEEAC}" dt="2022-01-14T15:16:01.124" v="66" actId="478"/>
          <ac:spMkLst>
            <pc:docMk/>
            <pc:sldMk cId="1232998093" sldId="277"/>
            <ac:spMk id="3" creationId="{0DA8DD88-A7E0-4939-8C9E-762F419C9B1C}"/>
          </ac:spMkLst>
        </pc:spChg>
        <pc:spChg chg="del">
          <ac:chgData name="Leventhal, Brian C - leventbc" userId="3adb2060-2beb-4a7d-9680-0848e8f14df8" providerId="ADAL" clId="{9E070347-6C27-49C5-9C35-20151C9DEEAC}" dt="2022-01-14T15:16:04.235" v="68" actId="478"/>
          <ac:spMkLst>
            <pc:docMk/>
            <pc:sldMk cId="1232998093" sldId="277"/>
            <ac:spMk id="4" creationId="{1D75FD8E-849E-4389-B82A-6D98EF3E173E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7" creationId="{8C87A024-1A7F-4D2A-91E4-2BC18D5DB63A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8" creationId="{2C861A12-0FE4-44D7-84F6-F306BE6339BA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0" creationId="{46E4E152-FA90-46C1-ADBA-B84F12102DB4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1" creationId="{AC62060A-A7A5-4A7C-9565-8E5A7DAF012F}"/>
          </ac:spMkLst>
        </pc:sp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5" creationId="{E0C4754E-0CCC-4C7F-B2C4-4EF3DA7463DF}"/>
          </ac:picMkLst>
        </pc:pic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6" creationId="{1CAD27B5-CE05-4CDD-88E5-D1C34945DEAB}"/>
          </ac:picMkLst>
        </pc:picChg>
        <pc:picChg chg="add mod">
          <ac:chgData name="Leventhal, Brian C - leventbc" userId="3adb2060-2beb-4a7d-9680-0848e8f14df8" providerId="ADAL" clId="{9E070347-6C27-49C5-9C35-20151C9DEEAC}" dt="2022-01-14T15:16:22.386" v="70" actId="1076"/>
          <ac:picMkLst>
            <pc:docMk/>
            <pc:sldMk cId="1232998093" sldId="277"/>
            <ac:picMk id="9" creationId="{EECFFEE6-C968-4A8C-A0CD-DACA1DFE6C19}"/>
          </ac:picMkLst>
        </pc:picChg>
      </pc:sldChg>
      <pc:sldChg chg="addSp delSp modSp add mod ord modTransition delAnim">
        <pc:chgData name="Leventhal, Brian C - leventbc" userId="3adb2060-2beb-4a7d-9680-0848e8f14df8" providerId="ADAL" clId="{9E070347-6C27-49C5-9C35-20151C9DEEAC}" dt="2022-01-14T20:07:40.766" v="210" actId="1076"/>
        <pc:sldMkLst>
          <pc:docMk/>
          <pc:sldMk cId="860536581" sldId="278"/>
        </pc:sldMkLst>
        <pc:spChg chg="del">
          <ac:chgData name="Leventhal, Brian C - leventbc" userId="3adb2060-2beb-4a7d-9680-0848e8f14df8" providerId="ADAL" clId="{9E070347-6C27-49C5-9C35-20151C9DEEAC}" dt="2022-01-14T19:57:51.164" v="151" actId="478"/>
          <ac:spMkLst>
            <pc:docMk/>
            <pc:sldMk cId="860536581" sldId="278"/>
            <ac:spMk id="15" creationId="{432F5CC0-28D6-41F3-967A-43034C0E99EE}"/>
          </ac:spMkLst>
        </pc:spChg>
        <pc:spChg chg="del">
          <ac:chgData name="Leventhal, Brian C - leventbc" userId="3adb2060-2beb-4a7d-9680-0848e8f14df8" providerId="ADAL" clId="{9E070347-6C27-49C5-9C35-20151C9DEEAC}" dt="2022-01-14T19:57:54.052" v="152" actId="478"/>
          <ac:spMkLst>
            <pc:docMk/>
            <pc:sldMk cId="860536581" sldId="278"/>
            <ac:spMk id="17" creationId="{4E54E86E-7836-4C72-98F8-F17202A7F02E}"/>
          </ac:spMkLst>
        </pc:spChg>
        <pc:spChg chg="mod topLvl">
          <ac:chgData name="Leventhal, Brian C - leventbc" userId="3adb2060-2beb-4a7d-9680-0848e8f14df8" providerId="ADAL" clId="{9E070347-6C27-49C5-9C35-20151C9DEEAC}" dt="2022-01-14T20:06:00.195" v="206" actId="1076"/>
          <ac:spMkLst>
            <pc:docMk/>
            <pc:sldMk cId="860536581" sldId="278"/>
            <ac:spMk id="30" creationId="{856B8AB2-93E8-4651-A912-379DE4945731}"/>
          </ac:spMkLst>
        </pc:spChg>
        <pc:spChg chg="mod topLvl">
          <ac:chgData name="Leventhal, Brian C - leventbc" userId="3adb2060-2beb-4a7d-9680-0848e8f14df8" providerId="ADAL" clId="{9E070347-6C27-49C5-9C35-20151C9DEEAC}" dt="2022-01-14T20:07:40.766" v="210" actId="1076"/>
          <ac:spMkLst>
            <pc:docMk/>
            <pc:sldMk cId="860536581" sldId="278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9E070347-6C27-49C5-9C35-20151C9DEEAC}" dt="2022-01-14T20:06:03.287" v="207" actId="1076"/>
          <ac:spMkLst>
            <pc:docMk/>
            <pc:sldMk cId="860536581" sldId="278"/>
            <ac:spMk id="37" creationId="{E212F742-7841-497D-BA9C-22CBB64AA7A2}"/>
          </ac:spMkLst>
        </pc:spChg>
        <pc:grpChg chg="add del mod">
          <ac:chgData name="Leventhal, Brian C - leventbc" userId="3adb2060-2beb-4a7d-9680-0848e8f14df8" providerId="ADAL" clId="{9E070347-6C27-49C5-9C35-20151C9DEEAC}" dt="2022-01-14T20:00:33.493" v="162" actId="165"/>
          <ac:grpSpMkLst>
            <pc:docMk/>
            <pc:sldMk cId="860536581" sldId="278"/>
            <ac:grpSpMk id="3" creationId="{72F970AA-737C-4A60-A3F9-AD2A1DAA6134}"/>
          </ac:grpSpMkLst>
        </pc:grpChg>
        <pc:grpChg chg="add mod">
          <ac:chgData name="Leventhal, Brian C - leventbc" userId="3adb2060-2beb-4a7d-9680-0848e8f14df8" providerId="ADAL" clId="{9E070347-6C27-49C5-9C35-20151C9DEEAC}" dt="2022-01-14T20:07:36.274" v="209" actId="1076"/>
          <ac:grpSpMkLst>
            <pc:docMk/>
            <pc:sldMk cId="860536581" sldId="278"/>
            <ac:grpSpMk id="4" creationId="{28393C89-D1DF-4439-AEA5-8592E33BCDA9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2" creationId="{4B0568CF-DD96-45FE-A193-5A19D97F51EF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42" creationId="{5F124FF3-4EE5-4A00-AAC4-F58DEFA29F18}"/>
          </ac:grpSpMkLst>
        </pc:grpChg>
        <pc:grpChg chg="del mod">
          <ac:chgData name="Leventhal, Brian C - leventbc" userId="3adb2060-2beb-4a7d-9680-0848e8f14df8" providerId="ADAL" clId="{9E070347-6C27-49C5-9C35-20151C9DEEAC}" dt="2022-01-14T19:58:03.245" v="154" actId="165"/>
          <ac:grpSpMkLst>
            <pc:docMk/>
            <pc:sldMk cId="860536581" sldId="27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9E070347-6C27-49C5-9C35-20151C9DEEAC}" dt="2022-01-14T19:58:38.544" v="156" actId="478"/>
          <ac:picMkLst>
            <pc:docMk/>
            <pc:sldMk cId="860536581" sldId="278"/>
            <ac:picMk id="2" creationId="{F9CE24F6-FA8C-4A2A-ACEA-DF0975668A35}"/>
          </ac:picMkLst>
        </pc:picChg>
      </pc:sldChg>
      <pc:sldChg chg="add del">
        <pc:chgData name="Leventhal, Brian C - leventbc" userId="3adb2060-2beb-4a7d-9680-0848e8f14df8" providerId="ADAL" clId="{9E070347-6C27-49C5-9C35-20151C9DEEAC}" dt="2022-01-14T15:26:36.330" v="102" actId="47"/>
        <pc:sldMkLst>
          <pc:docMk/>
          <pc:sldMk cId="1244573629" sldId="278"/>
        </pc:sldMkLst>
      </pc:sldChg>
    </pc:docChg>
  </pc:docChgLst>
  <pc:docChgLst>
    <pc:chgData name="Leventhal, Brian C - leventbc" userId="3adb2060-2beb-4a7d-9680-0848e8f14df8" providerId="ADAL" clId="{BF332590-4CDF-4E5F-A3AC-D8F1B70B67C5}"/>
    <pc:docChg chg="modSld">
      <pc:chgData name="Leventhal, Brian C - leventbc" userId="3adb2060-2beb-4a7d-9680-0848e8f14df8" providerId="ADAL" clId="{BF332590-4CDF-4E5F-A3AC-D8F1B70B67C5}" dt="2023-09-12T15:58:43.105" v="13" actId="20577"/>
      <pc:docMkLst>
        <pc:docMk/>
      </pc:docMkLst>
      <pc:sldChg chg="modSp mod">
        <pc:chgData name="Leventhal, Brian C - leventbc" userId="3adb2060-2beb-4a7d-9680-0848e8f14df8" providerId="ADAL" clId="{BF332590-4CDF-4E5F-A3AC-D8F1B70B67C5}" dt="2023-09-12T15:58:43.105" v="13" actId="20577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BF332590-4CDF-4E5F-A3AC-D8F1B70B67C5}" dt="2023-09-12T15:58:43.105" v="13" actId="20577"/>
          <ac:spMkLst>
            <pc:docMk/>
            <pc:sldMk cId="1967798868" sldId="338"/>
            <ac:spMk id="3" creationId="{07149D18-8AAB-CEBE-1B50-BAC385E67F0A}"/>
          </ac:spMkLst>
        </pc:spChg>
      </pc:sldChg>
    </pc:docChg>
  </pc:docChgLst>
  <pc:docChgLst>
    <pc:chgData name="Leventhal, Brian C - leventbc" userId="3adb2060-2beb-4a7d-9680-0848e8f14df8" providerId="ADAL" clId="{F1487AA8-04F9-4333-8CF1-170D28BFEF39}"/>
    <pc:docChg chg="undo custSel addSld modSld">
      <pc:chgData name="Leventhal, Brian C - leventbc" userId="3adb2060-2beb-4a7d-9680-0848e8f14df8" providerId="ADAL" clId="{F1487AA8-04F9-4333-8CF1-170D28BFEF39}" dt="2022-10-19T12:09:18.312" v="118" actId="478"/>
      <pc:docMkLst>
        <pc:docMk/>
      </pc:docMkLst>
      <pc:sldChg chg="modSp mod">
        <pc:chgData name="Leventhal, Brian C - leventbc" userId="3adb2060-2beb-4a7d-9680-0848e8f14df8" providerId="ADAL" clId="{F1487AA8-04F9-4333-8CF1-170D28BFEF39}" dt="2022-10-19T11:20:46.586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1487AA8-04F9-4333-8CF1-170D28BFEF39}" dt="2022-10-19T11:18:42.591" v="46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19:01.763" v="50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9:58.074" v="5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17:47.688" v="34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18:01.639" v="3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0:13.666" v="54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0:31.648" v="58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18:30.073" v="43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0:46.586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1487AA8-04F9-4333-8CF1-170D28BFEF39}" dt="2022-10-19T11:17:24.239" v="32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F1487AA8-04F9-4333-8CF1-170D28BFEF39}" dt="2022-10-19T11:15:17.989" v="11" actId="1076"/>
          <ac:spMkLst>
            <pc:docMk/>
            <pc:sldMk cId="2409825818" sldId="276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5:12.173" v="9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15:46.861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8T17:33:09.831" v="5" actId="114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1487AA8-04F9-4333-8CF1-170D28BFEF39}" dt="2022-10-19T11:16:25.676" v="24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1487AA8-04F9-4333-8CF1-170D28BFEF39}" dt="2022-10-19T11:16:01.287" v="1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16:02.243" v="17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1487AA8-04F9-4333-8CF1-170D28BFEF39}" dt="2022-10-19T11:16:57.202" v="30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1487AA8-04F9-4333-8CF1-170D28BFEF39}" dt="2022-10-19T11:16:35.852" v="2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16:36.739" v="27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1487AA8-04F9-4333-8CF1-170D28BFEF39}" dt="2022-10-19T11:17:15.578" v="31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1487AA8-04F9-4333-8CF1-170D28BFEF39}" dt="2022-10-19T11:15:26.164" v="1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1487AA8-04F9-4333-8CF1-170D28BFEF39}" dt="2022-10-19T11:16:09.353" v="18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1487AA8-04F9-4333-8CF1-170D28BFEF39}" dt="2022-10-19T11:16:42.802" v="28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1487AA8-04F9-4333-8CF1-170D28BFEF39}" dt="2022-10-19T11:17:24.239" v="32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1487AA8-04F9-4333-8CF1-170D28BFEF39}" dt="2022-10-18T17:32:50.681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1487AA8-04F9-4333-8CF1-170D28BFEF39}" dt="2022-10-19T11:29:18.290" v="109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1487AA8-04F9-4333-8CF1-170D28BFEF39}" dt="2022-10-19T11:29:18.290" v="109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4:04.711" v="69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4:24.623" v="72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4:34.297" v="74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1:06.429" v="6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5:03.025" v="7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5:59.489" v="83" actId="403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2:38.222" v="65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5:52.757" v="82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3:22.253" v="67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delSp modSp mod delAnim">
        <pc:chgData name="Leventhal, Brian C - leventbc" userId="3adb2060-2beb-4a7d-9680-0848e8f14df8" providerId="ADAL" clId="{F1487AA8-04F9-4333-8CF1-170D28BFEF39}" dt="2022-10-19T12:09:18.312" v="118" actId="478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1487AA8-04F9-4333-8CF1-170D28BFEF39}" dt="2022-10-19T12:09:15.652" v="117" actId="6549"/>
          <ac:spMkLst>
            <pc:docMk/>
            <pc:sldMk cId="1967798868" sldId="338"/>
            <ac:spMk id="3" creationId="{07149D18-8AAB-CEBE-1B50-BAC385E67F0A}"/>
          </ac:spMkLst>
        </pc:spChg>
        <pc:picChg chg="del">
          <ac:chgData name="Leventhal, Brian C - leventbc" userId="3adb2060-2beb-4a7d-9680-0848e8f14df8" providerId="ADAL" clId="{F1487AA8-04F9-4333-8CF1-170D28BFEF39}" dt="2022-10-19T12:09:18.312" v="118" actId="478"/>
          <ac:picMkLst>
            <pc:docMk/>
            <pc:sldMk cId="1967798868" sldId="338"/>
            <ac:picMk id="4" creationId="{3607A7C0-746C-70AE-33F7-5D329664DABC}"/>
          </ac:picMkLst>
        </pc:picChg>
      </pc:sldChg>
      <pc:sldChg chg="modSp add mod">
        <pc:chgData name="Leventhal, Brian C - leventbc" userId="3adb2060-2beb-4a7d-9680-0848e8f14df8" providerId="ADAL" clId="{F1487AA8-04F9-4333-8CF1-170D28BFEF39}" dt="2022-10-19T11:29:22.284" v="111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1487AA8-04F9-4333-8CF1-170D28BFEF39}" dt="2022-10-19T11:29:06.683" v="108"/>
          <ac:spMkLst>
            <pc:docMk/>
            <pc:sldMk cId="41910609" sldId="339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8:59.486" v="107"/>
          <ac:spMkLst>
            <pc:docMk/>
            <pc:sldMk cId="41910609" sldId="339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F1487AA8-04F9-4333-8CF1-170D28BFEF39}" dt="2022-10-19T11:27:29.062" v="93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7:54.482" v="9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9:22.284" v="111" actId="20577"/>
          <ac:spMkLst>
            <pc:docMk/>
            <pc:sldMk cId="41910609" sldId="339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28:06.644" v="98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6:31.541" v="86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8:32.928" v="103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8:24.440" v="101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6:45.484" v="88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8:48.370" v="106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7:13.340" v="91" actId="1076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  <pc:docChgLst>
    <pc:chgData name="Leventhal, Brian C - leventbc" userId="3adb2060-2beb-4a7d-9680-0848e8f14df8" providerId="ADAL" clId="{F80638B2-884B-401B-B339-6366AE884AAD}"/>
    <pc:docChg chg="undo custSel modSld">
      <pc:chgData name="Leventhal, Brian C - leventbc" userId="3adb2060-2beb-4a7d-9680-0848e8f14df8" providerId="ADAL" clId="{F80638B2-884B-401B-B339-6366AE884AAD}" dt="2022-11-20T14:55:40.690" v="125" actId="20577"/>
      <pc:docMkLst>
        <pc:docMk/>
      </pc:docMkLst>
      <pc:sldChg chg="modSp mod">
        <pc:chgData name="Leventhal, Brian C - leventbc" userId="3adb2060-2beb-4a7d-9680-0848e8f14df8" providerId="ADAL" clId="{F80638B2-884B-401B-B339-6366AE884AAD}" dt="2022-11-20T13:20:12.758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80638B2-884B-401B-B339-6366AE884AAD}" dt="2022-11-20T13:19:19.068" v="50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19:28.128" v="52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18:42.372" v="42" actId="14100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9:39.683" v="54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18:46.329" v="43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18:57.494" v="4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19:51.057" v="57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9:57.847" v="5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9:11.990" v="48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12.758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addSp delSp modSp mod">
        <pc:chgData name="Leventhal, Brian C - leventbc" userId="3adb2060-2beb-4a7d-9680-0848e8f14df8" providerId="ADAL" clId="{F80638B2-884B-401B-B339-6366AE884AAD}" dt="2022-11-20T14:54:26.412" v="123" actId="1076"/>
        <pc:sldMkLst>
          <pc:docMk/>
          <pc:sldMk cId="2409825818" sldId="276"/>
        </pc:sldMkLst>
        <pc:spChg chg="add del mod">
          <ac:chgData name="Leventhal, Brian C - leventbc" userId="3adb2060-2beb-4a7d-9680-0848e8f14df8" providerId="ADAL" clId="{F80638B2-884B-401B-B339-6366AE884AAD}" dt="2022-11-20T13:16:21.470" v="7" actId="20577"/>
          <ac:spMkLst>
            <pc:docMk/>
            <pc:sldMk cId="2409825818" sldId="276"/>
            <ac:spMk id="2" creationId="{9CB2D924-EE92-D92F-1D41-1E8857467B9E}"/>
          </ac:spMkLst>
        </pc:spChg>
        <pc:spChg chg="mod">
          <ac:chgData name="Leventhal, Brian C - leventbc" userId="3adb2060-2beb-4a7d-9680-0848e8f14df8" providerId="ADAL" clId="{F80638B2-884B-401B-B339-6366AE884AAD}" dt="2022-11-20T13:16:56.988" v="11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80638B2-884B-401B-B339-6366AE884AAD}" dt="2022-11-20T14:54:24.107" v="122" actId="1076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39:27.131" v="118" actId="2711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80638B2-884B-401B-B339-6366AE884AAD}" dt="2022-11-20T13:17:43.733" v="2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80638B2-884B-401B-B339-6366AE884AAD}" dt="2022-11-20T13:17:21.842" v="20" actId="107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7:18.490" v="18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80638B2-884B-401B-B339-6366AE884AAD}" dt="2022-11-20T13:17:31.693" v="25" actId="107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17:49.683" v="29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80638B2-884B-401B-B339-6366AE884AAD}" dt="2022-11-20T13:18:18.838" v="37" actId="1076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80638B2-884B-401B-B339-6366AE884AAD}" dt="2022-11-20T13:40:00.189" v="120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80638B2-884B-401B-B339-6366AE884AAD}" dt="2022-11-20T14:54:26.412" v="123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80638B2-884B-401B-B339-6366AE884AAD}" dt="2022-11-20T13:18:03.589" v="33"/>
          <ac:grpSpMkLst>
            <pc:docMk/>
            <pc:sldMk cId="2409825818" sldId="276"/>
            <ac:grpSpMk id="42" creationId="{991D023F-28E6-6C1B-CF0C-9C3B73BD899A}"/>
          </ac:grpSpMkLst>
        </pc:grpChg>
        <pc:grpChg chg="mod">
          <ac:chgData name="Leventhal, Brian C - leventbc" userId="3adb2060-2beb-4a7d-9680-0848e8f14df8" providerId="ADAL" clId="{F80638B2-884B-401B-B339-6366AE884AAD}" dt="2022-11-20T13:17:56.841" v="30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80638B2-884B-401B-B339-6366AE884AAD}" dt="2022-11-20T13:18:16.579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80638B2-884B-401B-B339-6366AE884AAD}" dt="2022-11-20T13:15:54.243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80638B2-884B-401B-B339-6366AE884AAD}" dt="2022-11-20T13:21:42.238" v="91" actId="1076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80638B2-884B-401B-B339-6366AE884AAD}" dt="2022-11-20T13:20:53.899" v="74" actId="20577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1:05.529" v="77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1:13.414" v="81" actId="20577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0:24.029" v="63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1:28.683" v="87" actId="2057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1:42.238" v="91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0:37.312" v="67" actId="205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1:39.435" v="90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44.438" v="70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3:23:47.350" v="116" actId="2711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80638B2-884B-401B-B339-6366AE884AAD}" dt="2022-11-20T13:23:47.350" v="116" actId="2711"/>
          <ac:spMkLst>
            <pc:docMk/>
            <pc:sldMk cId="1967798868" sldId="338"/>
            <ac:spMk id="3" creationId="{07149D18-8AAB-CEBE-1B50-BAC385E67F0A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4:55:40.690" v="125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80638B2-884B-401B-B339-6366AE884AAD}" dt="2022-11-20T13:22:26.570" v="98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2:57.902" v="10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2:44.089" v="102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1:57.869" v="92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3:10.023" v="108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2:56.353" v="105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2:06.840" v="94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3:20.823" v="111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4:55:40.690" v="125" actId="20577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  <pc:docChgLst>
    <pc:chgData name="Leventhal, Brian C - leventbc" userId="3adb2060-2beb-4a7d-9680-0848e8f14df8" providerId="ADAL" clId="{293AD48A-53C2-4109-9B90-6D5E8070BEF6}"/>
    <pc:docChg chg="undo custSel addSld delSld modSld">
      <pc:chgData name="Leventhal, Brian C - leventbc" userId="3adb2060-2beb-4a7d-9680-0848e8f14df8" providerId="ADAL" clId="{293AD48A-53C2-4109-9B90-6D5E8070BEF6}" dt="2022-01-22T17:57:35.606" v="706"/>
      <pc:docMkLst>
        <pc:docMk/>
      </pc:docMkLst>
      <pc:sldChg chg="addSp modSp mod modTransition modAnim">
        <pc:chgData name="Leventhal, Brian C - leventbc" userId="3adb2060-2beb-4a7d-9680-0848e8f14df8" providerId="ADAL" clId="{293AD48A-53C2-4109-9B90-6D5E8070BEF6}" dt="2022-01-22T17:57:35.606" v="706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293AD48A-53C2-4109-9B90-6D5E8070BEF6}" dt="2022-01-22T17:28:49.914" v="51" actId="20577"/>
          <ac:spMkLst>
            <pc:docMk/>
            <pc:sldMk cId="3532251258" sldId="256"/>
            <ac:spMk id="3" creationId="{23A3BA09-5102-4C0A-9573-29D00C95C787}"/>
          </ac:spMkLst>
        </pc:spChg>
        <pc:spChg chg="add mod">
          <ac:chgData name="Leventhal, Brian C - leventbc" userId="3adb2060-2beb-4a7d-9680-0848e8f14df8" providerId="ADAL" clId="{293AD48A-53C2-4109-9B90-6D5E8070BEF6}" dt="2022-01-22T17:53:54.456" v="520"/>
          <ac:spMkLst>
            <pc:docMk/>
            <pc:sldMk cId="3532251258" sldId="256"/>
            <ac:spMk id="4" creationId="{FA132CCB-DFF0-4371-9BF3-AEE61216AC26}"/>
          </ac:spMkLst>
        </pc:spChg>
        <pc:spChg chg="add mod">
          <ac:chgData name="Leventhal, Brian C - leventbc" userId="3adb2060-2beb-4a7d-9680-0848e8f14df8" providerId="ADAL" clId="{293AD48A-53C2-4109-9B90-6D5E8070BEF6}" dt="2022-01-22T17:56:44.202" v="702" actId="164"/>
          <ac:spMkLst>
            <pc:docMk/>
            <pc:sldMk cId="3532251258" sldId="256"/>
            <ac:spMk id="5" creationId="{1017212F-121E-4353-8121-0F6FC7A7C4BF}"/>
          </ac:spMkLst>
        </pc:spChg>
        <pc:spChg chg="add mod">
          <ac:chgData name="Leventhal, Brian C - leventbc" userId="3adb2060-2beb-4a7d-9680-0848e8f14df8" providerId="ADAL" clId="{293AD48A-53C2-4109-9B90-6D5E8070BEF6}" dt="2022-01-22T17:57:20.030" v="705" actId="14100"/>
          <ac:spMkLst>
            <pc:docMk/>
            <pc:sldMk cId="3532251258" sldId="256"/>
            <ac:spMk id="11" creationId="{AF484107-6B0C-4B08-A567-613C39DA1013}"/>
          </ac:spMkLst>
        </pc:spChg>
        <pc:grpChg chg="add mod">
          <ac:chgData name="Leventhal, Brian C - leventbc" userId="3adb2060-2beb-4a7d-9680-0848e8f14df8" providerId="ADAL" clId="{293AD48A-53C2-4109-9B90-6D5E8070BEF6}" dt="2022-01-22T17:56:44.202" v="702" actId="164"/>
          <ac:grpSpMkLst>
            <pc:docMk/>
            <pc:sldMk cId="3532251258" sldId="256"/>
            <ac:grpSpMk id="10" creationId="{59627D5D-A6D4-44A5-A9BB-1346FA767319}"/>
          </ac:grpSpMkLst>
        </pc:grpChg>
        <pc:picChg chg="add mod">
          <ac:chgData name="Leventhal, Brian C - leventbc" userId="3adb2060-2beb-4a7d-9680-0848e8f14df8" providerId="ADAL" clId="{293AD48A-53C2-4109-9B90-6D5E8070BEF6}" dt="2022-01-22T17:56:44.202" v="702" actId="164"/>
          <ac:picMkLst>
            <pc:docMk/>
            <pc:sldMk cId="3532251258" sldId="256"/>
            <ac:picMk id="7" creationId="{1521294D-EC3A-440F-A687-09790C14147B}"/>
          </ac:picMkLst>
        </pc:picChg>
        <pc:cxnChg chg="add mod">
          <ac:chgData name="Leventhal, Brian C - leventbc" userId="3adb2060-2beb-4a7d-9680-0848e8f14df8" providerId="ADAL" clId="{293AD48A-53C2-4109-9B90-6D5E8070BEF6}" dt="2022-01-22T17:56:44.202" v="702" actId="164"/>
          <ac:cxnSpMkLst>
            <pc:docMk/>
            <pc:sldMk cId="3532251258" sldId="256"/>
            <ac:cxnSpMk id="9" creationId="{37C19746-03DD-49DA-B242-4D8411C4F60F}"/>
          </ac:cxnSpMkLst>
        </pc:cxnChg>
      </pc:sldChg>
      <pc:sldChg chg="del">
        <pc:chgData name="Leventhal, Brian C - leventbc" userId="3adb2060-2beb-4a7d-9680-0848e8f14df8" providerId="ADAL" clId="{293AD48A-53C2-4109-9B90-6D5E8070BEF6}" dt="2022-01-22T17:26:53.405" v="5" actId="47"/>
        <pc:sldMkLst>
          <pc:docMk/>
          <pc:sldMk cId="2268757999" sldId="258"/>
        </pc:sldMkLst>
      </pc:sldChg>
      <pc:sldChg chg="del">
        <pc:chgData name="Leventhal, Brian C - leventbc" userId="3adb2060-2beb-4a7d-9680-0848e8f14df8" providerId="ADAL" clId="{293AD48A-53C2-4109-9B90-6D5E8070BEF6}" dt="2022-01-22T17:26:58.001" v="8" actId="47"/>
        <pc:sldMkLst>
          <pc:docMk/>
          <pc:sldMk cId="99808946" sldId="270"/>
        </pc:sldMkLst>
      </pc:sldChg>
      <pc:sldChg chg="del">
        <pc:chgData name="Leventhal, Brian C - leventbc" userId="3adb2060-2beb-4a7d-9680-0848e8f14df8" providerId="ADAL" clId="{293AD48A-53C2-4109-9B90-6D5E8070BEF6}" dt="2022-01-22T17:26:44.776" v="0" actId="47"/>
        <pc:sldMkLst>
          <pc:docMk/>
          <pc:sldMk cId="3987835201" sldId="271"/>
        </pc:sldMkLst>
      </pc:sldChg>
      <pc:sldChg chg="del">
        <pc:chgData name="Leventhal, Brian C - leventbc" userId="3adb2060-2beb-4a7d-9680-0848e8f14df8" providerId="ADAL" clId="{293AD48A-53C2-4109-9B90-6D5E8070BEF6}" dt="2022-01-22T17:26:45.215" v="1" actId="47"/>
        <pc:sldMkLst>
          <pc:docMk/>
          <pc:sldMk cId="3061064832" sldId="272"/>
        </pc:sldMkLst>
      </pc:sldChg>
      <pc:sldChg chg="del">
        <pc:chgData name="Leventhal, Brian C - leventbc" userId="3adb2060-2beb-4a7d-9680-0848e8f14df8" providerId="ADAL" clId="{293AD48A-53C2-4109-9B90-6D5E8070BEF6}" dt="2022-01-22T17:26:45.416" v="2" actId="47"/>
        <pc:sldMkLst>
          <pc:docMk/>
          <pc:sldMk cId="924156362" sldId="273"/>
        </pc:sldMkLst>
      </pc:sldChg>
      <pc:sldChg chg="del">
        <pc:chgData name="Leventhal, Brian C - leventbc" userId="3adb2060-2beb-4a7d-9680-0848e8f14df8" providerId="ADAL" clId="{293AD48A-53C2-4109-9B90-6D5E8070BEF6}" dt="2022-01-22T17:26:45.594" v="3" actId="47"/>
        <pc:sldMkLst>
          <pc:docMk/>
          <pc:sldMk cId="2451656643" sldId="274"/>
        </pc:sldMkLst>
      </pc:sldChg>
      <pc:sldChg chg="addSp delSp modSp mod modTransition addAnim delAnim modAnim">
        <pc:chgData name="Leventhal, Brian C - leventbc" userId="3adb2060-2beb-4a7d-9680-0848e8f14df8" providerId="ADAL" clId="{293AD48A-53C2-4109-9B90-6D5E8070BEF6}" dt="2022-01-22T17:53:17.180" v="513"/>
        <pc:sldMkLst>
          <pc:docMk/>
          <pc:sldMk cId="2322221250" sldId="275"/>
        </pc:sldMkLst>
        <pc:spChg chg="add del mod">
          <ac:chgData name="Leventhal, Brian C - leventbc" userId="3adb2060-2beb-4a7d-9680-0848e8f14df8" providerId="ADAL" clId="{293AD48A-53C2-4109-9B90-6D5E8070BEF6}" dt="2022-01-22T17:43:13.546" v="415" actId="478"/>
          <ac:spMkLst>
            <pc:docMk/>
            <pc:sldMk cId="2322221250" sldId="275"/>
            <ac:spMk id="4" creationId="{5AFAAA32-8329-479F-8DA5-354A9D0A84BB}"/>
          </ac:spMkLst>
        </pc:spChg>
        <pc:spChg chg="add mod">
          <ac:chgData name="Leventhal, Brian C - leventbc" userId="3adb2060-2beb-4a7d-9680-0848e8f14df8" providerId="ADAL" clId="{293AD48A-53C2-4109-9B90-6D5E8070BEF6}" dt="2022-01-22T17:52:44.391" v="472"/>
          <ac:spMkLst>
            <pc:docMk/>
            <pc:sldMk cId="2322221250" sldId="275"/>
            <ac:spMk id="5" creationId="{23B23A8C-6F28-4EB8-91A9-74ECFF0BE0E1}"/>
          </ac:spMkLst>
        </pc:spChg>
        <pc:spChg chg="add del mod">
          <ac:chgData name="Leventhal, Brian C - leventbc" userId="3adb2060-2beb-4a7d-9680-0848e8f14df8" providerId="ADAL" clId="{293AD48A-53C2-4109-9B90-6D5E8070BEF6}" dt="2022-01-22T17:51:50.016" v="470" actId="478"/>
          <ac:spMkLst>
            <pc:docMk/>
            <pc:sldMk cId="2322221250" sldId="275"/>
            <ac:spMk id="6" creationId="{10876DA7-4CE9-43CE-9A79-047574841CBB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293AD48A-53C2-4109-9B90-6D5E8070BEF6}" dt="2022-01-22T17:31:32.758" v="303" actId="962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293AD48A-53C2-4109-9B90-6D5E8070BEF6}" dt="2022-01-22T17:42:08.584" v="373" actId="962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293AD48A-53C2-4109-9B90-6D5E8070BEF6}" dt="2022-01-22T17:42:05.723" v="372" actId="962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7" creationId="{F48E63AB-4832-4D0D-9F8B-EFA8ABE3DC78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8" creationId="{4EDE5970-C5E5-41FE-AC98-D528EA60C701}"/>
          </ac:spMkLst>
        </pc:spChg>
        <pc:spChg chg="mod">
          <ac:chgData name="Leventhal, Brian C - leventbc" userId="3adb2060-2beb-4a7d-9680-0848e8f14df8" providerId="ADAL" clId="{293AD48A-53C2-4109-9B90-6D5E8070BEF6}" dt="2022-01-22T17:32:33.363" v="313" actId="962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293AD48A-53C2-4109-9B90-6D5E8070BEF6}" dt="2022-01-22T17:32:26.870" v="312" actId="962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293AD48A-53C2-4109-9B90-6D5E8070BEF6}" dt="2022-01-22T17:31:49.271" v="306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293AD48A-53C2-4109-9B90-6D5E8070BEF6}" dt="2022-01-22T17:31:44.005" v="305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293AD48A-53C2-4109-9B90-6D5E8070BEF6}" dt="2022-01-22T17:32:21.584" v="311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293AD48A-53C2-4109-9B90-6D5E8070BEF6}" dt="2022-01-22T17:32:08.157" v="309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293AD48A-53C2-4109-9B90-6D5E8070BEF6}" dt="2022-01-22T17:31:28.251" v="302" actId="962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293AD48A-53C2-4109-9B90-6D5E8070BEF6}" dt="2022-01-22T17:32:02.452" v="308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293AD48A-53C2-4109-9B90-6D5E8070BEF6}" dt="2022-01-22T17:42:00.283" v="371" actId="962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293AD48A-53C2-4109-9B90-6D5E8070BEF6}" dt="2022-01-22T17:42:46.715" v="394" actId="20577"/>
          <ac:spMkLst>
            <pc:docMk/>
            <pc:sldMk cId="2322221250" sldId="275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293AD48A-53C2-4109-9B90-6D5E8070BEF6}" dt="2022-01-22T17:30:00.123" v="292" actId="20577"/>
          <ac:spMkLst>
            <pc:docMk/>
            <pc:sldMk cId="2322221250" sldId="275"/>
            <ac:spMk id="46" creationId="{7EB913AC-5B2E-4EB8-992E-673CEA2A9273}"/>
          </ac:spMkLst>
        </pc:spChg>
        <pc:spChg chg="add del mod topLvl">
          <ac:chgData name="Leventhal, Brian C - leventbc" userId="3adb2060-2beb-4a7d-9680-0848e8f14df8" providerId="ADAL" clId="{293AD48A-53C2-4109-9B90-6D5E8070BEF6}" dt="2022-01-22T17:49:03.019" v="460" actId="478"/>
          <ac:spMkLst>
            <pc:docMk/>
            <pc:sldMk cId="2322221250" sldId="275"/>
            <ac:spMk id="47" creationId="{BF418CE6-E919-4233-B06B-AC43D5E7EEA1}"/>
          </ac:spMkLst>
        </pc:spChg>
        <pc:spChg chg="mod topLvl">
          <ac:chgData name="Leventhal, Brian C - leventbc" userId="3adb2060-2beb-4a7d-9680-0848e8f14df8" providerId="ADAL" clId="{293AD48A-53C2-4109-9B90-6D5E8070BEF6}" dt="2022-01-22T17:49:09.967" v="462" actId="1076"/>
          <ac:spMkLst>
            <pc:docMk/>
            <pc:sldMk cId="2322221250" sldId="275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2" creationId="{EF5B8417-0C37-4D78-BFEC-1D1962F9DFD3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3" creationId="{7DCD2660-15A2-462F-AA66-14BE5A7491C5}"/>
          </ac:spMkLst>
        </pc:spChg>
        <pc:grpChg chg="add mod">
          <ac:chgData name="Leventhal, Brian C - leventbc" userId="3adb2060-2beb-4a7d-9680-0848e8f14df8" providerId="ADAL" clId="{293AD48A-53C2-4109-9B90-6D5E8070BEF6}" dt="2022-01-22T17:33:08.848" v="316" actId="962"/>
          <ac:grpSpMkLst>
            <pc:docMk/>
            <pc:sldMk cId="2322221250" sldId="275"/>
            <ac:grpSpMk id="3" creationId="{80F94AF6-7E7D-4CE1-B920-E6757F3FF50B}"/>
          </ac:grpSpMkLst>
        </pc:grpChg>
        <pc:grpChg chg="add mod">
          <ac:chgData name="Leventhal, Brian C - leventbc" userId="3adb2060-2beb-4a7d-9680-0848e8f14df8" providerId="ADAL" clId="{293AD48A-53C2-4109-9B90-6D5E8070BEF6}" dt="2022-01-22T17:35:03.759" v="346" actId="1076"/>
          <ac:grpSpMkLst>
            <pc:docMk/>
            <pc:sldMk cId="2322221250" sldId="275"/>
            <ac:grpSpMk id="23" creationId="{1F27A348-AE73-4759-A176-DA02C2101BCC}"/>
          </ac:grpSpMkLst>
        </pc:grpChg>
        <pc:grpChg chg="add del mod">
          <ac:chgData name="Leventhal, Brian C - leventbc" userId="3adb2060-2beb-4a7d-9680-0848e8f14df8" providerId="ADAL" clId="{293AD48A-53C2-4109-9B90-6D5E8070BEF6}" dt="2022-01-22T17:40:29.572" v="363" actId="478"/>
          <ac:grpSpMkLst>
            <pc:docMk/>
            <pc:sldMk cId="2322221250" sldId="275"/>
            <ac:grpSpMk id="26" creationId="{59AFAD4B-E2FD-4688-8002-BDFB6DEF64A1}"/>
          </ac:grpSpMkLst>
        </pc:grpChg>
        <pc:grpChg chg="add mod">
          <ac:chgData name="Leventhal, Brian C - leventbc" userId="3adb2060-2beb-4a7d-9680-0848e8f14df8" providerId="ADAL" clId="{293AD48A-53C2-4109-9B90-6D5E8070BEF6}" dt="2022-01-22T17:42:32.880" v="380" actId="1076"/>
          <ac:grpSpMkLst>
            <pc:docMk/>
            <pc:sldMk cId="2322221250" sldId="275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293AD48A-53C2-4109-9B90-6D5E8070BEF6}" dt="2022-01-22T17:31:40.216" v="304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293AD48A-53C2-4109-9B90-6D5E8070BEF6}" dt="2022-01-22T17:31:56.710" v="307" actId="962"/>
          <ac:grpSpMkLst>
            <pc:docMk/>
            <pc:sldMk cId="2322221250" sldId="275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293AD48A-53C2-4109-9B90-6D5E8070BEF6}" dt="2022-01-22T17:30:04.008" v="293" actId="478"/>
          <ac:grpSpMkLst>
            <pc:docMk/>
            <pc:sldMk cId="2322221250" sldId="275"/>
            <ac:grpSpMk id="42" creationId="{5F124FF3-4EE5-4A00-AAC4-F58DEFA29F18}"/>
          </ac:grpSpMkLst>
        </pc:grpChg>
        <pc:grpChg chg="add del mod">
          <ac:chgData name="Leventhal, Brian C - leventbc" userId="3adb2060-2beb-4a7d-9680-0848e8f14df8" providerId="ADAL" clId="{293AD48A-53C2-4109-9B90-6D5E8070BEF6}" dt="2022-01-22T17:49:03.019" v="460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293AD48A-53C2-4109-9B90-6D5E8070BEF6}" dt="2022-01-22T17:43:21.628" v="419"/>
          <ac:grpSpMkLst>
            <pc:docMk/>
            <pc:sldMk cId="2322221250" sldId="275"/>
            <ac:grpSpMk id="49" creationId="{A2EBFF33-1AC5-49E3-B9D4-E9E8E6596628}"/>
          </ac:grpSpMkLst>
        </pc:grpChg>
        <pc:grpChg chg="mod">
          <ac:chgData name="Leventhal, Brian C - leventbc" userId="3adb2060-2beb-4a7d-9680-0848e8f14df8" providerId="ADAL" clId="{293AD48A-53C2-4109-9B90-6D5E8070BEF6}" dt="2022-01-22T17:32:13.963" v="310" actId="962"/>
          <ac:grpSpMkLst>
            <pc:docMk/>
            <pc:sldMk cId="2322221250" sldId="275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293AD48A-53C2-4109-9B90-6D5E8070BEF6}" dt="2022-01-22T17:33:44.233" v="319" actId="1076"/>
          <ac:grpSpMkLst>
            <pc:docMk/>
            <pc:sldMk cId="2322221250" sldId="275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293AD48A-53C2-4109-9B90-6D5E8070BEF6}" dt="2022-01-22T17:27:04.275" v="9" actId="478"/>
          <ac:picMkLst>
            <pc:docMk/>
            <pc:sldMk cId="2322221250" sldId="275"/>
            <ac:picMk id="2" creationId="{F9CE24F6-FA8C-4A2A-ACEA-DF0975668A35}"/>
          </ac:picMkLst>
        </pc:picChg>
      </pc:sldChg>
      <pc:sldChg chg="new del">
        <pc:chgData name="Leventhal, Brian C - leventbc" userId="3adb2060-2beb-4a7d-9680-0848e8f14df8" providerId="ADAL" clId="{293AD48A-53C2-4109-9B90-6D5E8070BEF6}" dt="2022-01-22T17:44:33.339" v="443" actId="47"/>
        <pc:sldMkLst>
          <pc:docMk/>
          <pc:sldMk cId="517610220" sldId="276"/>
        </pc:sldMkLst>
      </pc:sldChg>
      <pc:sldChg chg="del">
        <pc:chgData name="Leventhal, Brian C - leventbc" userId="3adb2060-2beb-4a7d-9680-0848e8f14df8" providerId="ADAL" clId="{293AD48A-53C2-4109-9B90-6D5E8070BEF6}" dt="2022-01-22T17:26:54.523" v="6" actId="47"/>
        <pc:sldMkLst>
          <pc:docMk/>
          <pc:sldMk cId="1302348048" sldId="276"/>
        </pc:sldMkLst>
      </pc:sldChg>
      <pc:sldChg chg="addSp modSp new mod modClrScheme chgLayout">
        <pc:chgData name="Leventhal, Brian C - leventbc" userId="3adb2060-2beb-4a7d-9680-0848e8f14df8" providerId="ADAL" clId="{293AD48A-53C2-4109-9B90-6D5E8070BEF6}" dt="2022-01-22T17:53:10.595" v="512" actId="20577"/>
        <pc:sldMkLst>
          <pc:docMk/>
          <pc:sldMk cId="3439427495" sldId="276"/>
        </pc:sldMkLst>
        <pc:spChg chg="add mod">
          <ac:chgData name="Leventhal, Brian C - leventbc" userId="3adb2060-2beb-4a7d-9680-0848e8f14df8" providerId="ADAL" clId="{293AD48A-53C2-4109-9B90-6D5E8070BEF6}" dt="2022-01-22T17:53:10.595" v="512" actId="20577"/>
          <ac:spMkLst>
            <pc:docMk/>
            <pc:sldMk cId="3439427495" sldId="276"/>
            <ac:spMk id="2" creationId="{8370E978-A7DF-4C96-AB2D-33A6E3FE7E78}"/>
          </ac:spMkLst>
        </pc:spChg>
        <pc:spChg chg="add mod">
          <ac:chgData name="Leventhal, Brian C - leventbc" userId="3adb2060-2beb-4a7d-9680-0848e8f14df8" providerId="ADAL" clId="{293AD48A-53C2-4109-9B90-6D5E8070BEF6}" dt="2022-01-22T17:53:05.263" v="473" actId="700"/>
          <ac:spMkLst>
            <pc:docMk/>
            <pc:sldMk cId="3439427495" sldId="276"/>
            <ac:spMk id="3" creationId="{C888044E-378F-4D43-86F8-1A5C4D450EF3}"/>
          </ac:spMkLst>
        </pc:spChg>
      </pc:sldChg>
      <pc:sldChg chg="del">
        <pc:chgData name="Leventhal, Brian C - leventbc" userId="3adb2060-2beb-4a7d-9680-0848e8f14df8" providerId="ADAL" clId="{293AD48A-53C2-4109-9B90-6D5E8070BEF6}" dt="2022-01-22T17:26:55.025" v="7" actId="47"/>
        <pc:sldMkLst>
          <pc:docMk/>
          <pc:sldMk cId="1232998093" sldId="277"/>
        </pc:sldMkLst>
      </pc:sldChg>
      <pc:sldChg chg="del">
        <pc:chgData name="Leventhal, Brian C - leventbc" userId="3adb2060-2beb-4a7d-9680-0848e8f14df8" providerId="ADAL" clId="{293AD48A-53C2-4109-9B90-6D5E8070BEF6}" dt="2022-01-22T17:26:46.581" v="4" actId="47"/>
        <pc:sldMkLst>
          <pc:docMk/>
          <pc:sldMk cId="860536581" sldId="278"/>
        </pc:sldMkLst>
      </pc:sldChg>
    </pc:docChg>
  </pc:docChgLst>
  <pc:docChgLst>
    <pc:chgData name="Leventhal, Brian C - leventbc" userId="3adb2060-2beb-4a7d-9680-0848e8f14df8" providerId="ADAL" clId="{DDC59237-1CC7-4D00-A6F1-0E9486A4C461}"/>
    <pc:docChg chg="modSld">
      <pc:chgData name="Leventhal, Brian C - leventbc" userId="3adb2060-2beb-4a7d-9680-0848e8f14df8" providerId="ADAL" clId="{DDC59237-1CC7-4D00-A6F1-0E9486A4C461}" dt="2022-01-14T20:18:56.242" v="3"/>
      <pc:docMkLst>
        <pc:docMk/>
      </pc:docMkLst>
      <pc:sldChg chg="modTransition">
        <pc:chgData name="Leventhal, Brian C - leventbc" userId="3adb2060-2beb-4a7d-9680-0848e8f14df8" providerId="ADAL" clId="{DDC59237-1CC7-4D00-A6F1-0E9486A4C461}" dt="2022-01-14T20:18:45.605" v="1"/>
        <pc:sldMkLst>
          <pc:docMk/>
          <pc:sldMk cId="2268757999" sldId="258"/>
        </pc:sldMkLst>
      </pc:sldChg>
      <pc:sldChg chg="modTransition">
        <pc:chgData name="Leventhal, Brian C - leventbc" userId="3adb2060-2beb-4a7d-9680-0848e8f14df8" providerId="ADAL" clId="{DDC59237-1CC7-4D00-A6F1-0E9486A4C461}" dt="2022-01-14T20:18:12.385" v="0"/>
        <pc:sldMkLst>
          <pc:docMk/>
          <pc:sldMk cId="2322221250" sldId="275"/>
        </pc:sldMkLst>
      </pc:sldChg>
      <pc:sldChg chg="modTransition">
        <pc:chgData name="Leventhal, Brian C - leventbc" userId="3adb2060-2beb-4a7d-9680-0848e8f14df8" providerId="ADAL" clId="{DDC59237-1CC7-4D00-A6F1-0E9486A4C461}" dt="2022-01-14T20:18:51.447" v="2"/>
        <pc:sldMkLst>
          <pc:docMk/>
          <pc:sldMk cId="1302348048" sldId="276"/>
        </pc:sldMkLst>
      </pc:sldChg>
      <pc:sldChg chg="modTransition">
        <pc:chgData name="Leventhal, Brian C - leventbc" userId="3adb2060-2beb-4a7d-9680-0848e8f14df8" providerId="ADAL" clId="{DDC59237-1CC7-4D00-A6F1-0E9486A4C461}" dt="2022-01-14T20:18:56.242" v="3"/>
        <pc:sldMkLst>
          <pc:docMk/>
          <pc:sldMk cId="1232998093" sldId="277"/>
        </pc:sldMkLst>
      </pc:sldChg>
    </pc:docChg>
  </pc:docChgLst>
  <pc:docChgLst>
    <pc:chgData name="Leventhal, Brian C - leventbc" userId="3adb2060-2beb-4a7d-9680-0848e8f14df8" providerId="ADAL" clId="{5DEDBD57-4D68-41EF-B95F-434E1A777F6E}"/>
    <pc:docChg chg="undo custSel delSld modSld">
      <pc:chgData name="Leventhal, Brian C - leventbc" userId="3adb2060-2beb-4a7d-9680-0848e8f14df8" providerId="ADAL" clId="{5DEDBD57-4D68-41EF-B95F-434E1A777F6E}" dt="2023-02-16T18:51:51.246" v="112"/>
      <pc:docMkLst>
        <pc:docMk/>
      </pc:docMkLst>
      <pc:sldChg chg="addSp delSp modSp mod modAnim">
        <pc:chgData name="Leventhal, Brian C - leventbc" userId="3adb2060-2beb-4a7d-9680-0848e8f14df8" providerId="ADAL" clId="{5DEDBD57-4D68-41EF-B95F-434E1A777F6E}" dt="2023-02-16T18:25:30.776" v="86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5DEDBD57-4D68-41EF-B95F-434E1A777F6E}" dt="2023-02-16T18:24:01.864" v="73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DEDBD57-4D68-41EF-B95F-434E1A777F6E}" dt="2023-02-16T18:25:15.733" v="83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DEDBD57-4D68-41EF-B95F-434E1A777F6E}" dt="2023-02-16T18:21:22.735" v="48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20:35.724" v="39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24:25.864" v="76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DEDBD57-4D68-41EF-B95F-434E1A777F6E}" dt="2023-02-16T18:21:28.334" v="49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23:08.132" v="65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DEDBD57-4D68-41EF-B95F-434E1A777F6E}" dt="2023-02-16T18:25:26.152" v="85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DEDBD57-4D68-41EF-B95F-434E1A777F6E}" dt="2023-02-16T18:24:58.941" v="7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DEDBD57-4D68-41EF-B95F-434E1A777F6E}" dt="2023-02-16T18:25:22.028" v="84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25:30.776" v="86" actId="1076"/>
          <ac:spMkLst>
            <pc:docMk/>
            <pc:sldMk cId="2322221250" sldId="275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5DEDBD57-4D68-41EF-B95F-434E1A777F6E}" dt="2023-02-16T18:20:43.987" v="41" actId="14100"/>
          <ac:grpSpMkLst>
            <pc:docMk/>
            <pc:sldMk cId="2322221250" sldId="275"/>
            <ac:grpSpMk id="50" creationId="{668DB86D-2A6B-4174-93BD-2E026200D7CA}"/>
          </ac:grpSpMkLst>
        </pc:grpChg>
        <pc:graphicFrameChg chg="add del mod">
          <ac:chgData name="Leventhal, Brian C - leventbc" userId="3adb2060-2beb-4a7d-9680-0848e8f14df8" providerId="ADAL" clId="{5DEDBD57-4D68-41EF-B95F-434E1A777F6E}" dt="2023-02-16T18:23:43.939" v="70"/>
          <ac:graphicFrameMkLst>
            <pc:docMk/>
            <pc:sldMk cId="2322221250" sldId="275"/>
            <ac:graphicFrameMk id="2" creationId="{473919C5-A531-50AC-862C-CAE60DBD9F5A}"/>
          </ac:graphicFrameMkLst>
        </pc:graphicFrameChg>
        <pc:graphicFrameChg chg="add del mod">
          <ac:chgData name="Leventhal, Brian C - leventbc" userId="3adb2060-2beb-4a7d-9680-0848e8f14df8" providerId="ADAL" clId="{5DEDBD57-4D68-41EF-B95F-434E1A777F6E}" dt="2023-02-16T18:23:56.163" v="72"/>
          <ac:graphicFrameMkLst>
            <pc:docMk/>
            <pc:sldMk cId="2322221250" sldId="275"/>
            <ac:graphicFrameMk id="4" creationId="{F9730A3E-5A47-330F-935E-E06664B735EC}"/>
          </ac:graphicFrameMkLst>
        </pc:graphicFrameChg>
      </pc:sldChg>
      <pc:sldChg chg="modSp mod">
        <pc:chgData name="Leventhal, Brian C - leventbc" userId="3adb2060-2beb-4a7d-9680-0848e8f14df8" providerId="ADAL" clId="{5DEDBD57-4D68-41EF-B95F-434E1A777F6E}" dt="2023-02-16T18:20:25.636" v="37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5DEDBD57-4D68-41EF-B95F-434E1A777F6E}" dt="2023-02-16T18:18:38.677" v="13" actId="20577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18:47.165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18:33.704" v="12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5DEDBD57-4D68-41EF-B95F-434E1A777F6E}" dt="2023-02-16T18:19:21.964" v="1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5DEDBD57-4D68-41EF-B95F-434E1A777F6E}" dt="2023-02-16T18:20:25.636" v="37" actId="1076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5DEDBD57-4D68-41EF-B95F-434E1A777F6E}" dt="2023-02-16T18:19:43.770" v="29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5DEDBD57-4D68-41EF-B95F-434E1A777F6E}" dt="2023-02-16T18:19:31.113" v="20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19:35.583" v="28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5DEDBD57-4D68-41EF-B95F-434E1A777F6E}" dt="2023-02-16T18:20:12.952" v="35" actId="1076"/>
          <ac:spMkLst>
            <pc:docMk/>
            <pc:sldMk cId="2409825818" sldId="276"/>
            <ac:spMk id="52" creationId="{08016A90-AC8F-C13E-B551-9F9EC76381D3}"/>
          </ac:spMkLst>
        </pc:spChg>
        <pc:spChg chg="mod">
          <ac:chgData name="Leventhal, Brian C - leventbc" userId="3adb2060-2beb-4a7d-9680-0848e8f14df8" providerId="ADAL" clId="{5DEDBD57-4D68-41EF-B95F-434E1A777F6E}" dt="2023-02-16T18:19:52.568" v="30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5DEDBD57-4D68-41EF-B95F-434E1A777F6E}" dt="2023-02-16T18:20:00.605" v="3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5DEDBD57-4D68-41EF-B95F-434E1A777F6E}" dt="2023-02-16T18:20:09.222" v="33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5DEDBD57-4D68-41EF-B95F-434E1A777F6E}" dt="2023-02-16T18:19:56.494" v="31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5DEDBD57-4D68-41EF-B95F-434E1A777F6E}" dt="2023-02-16T18:20:18.497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5DEDBD57-4D68-41EF-B95F-434E1A777F6E}" dt="2023-02-16T18:18:18.732" v="10" actId="1076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5DEDBD57-4D68-41EF-B95F-434E1A777F6E}" dt="2023-02-16T18:28:12.712" v="110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5DEDBD57-4D68-41EF-B95F-434E1A777F6E}" dt="2023-02-16T18:28:12.712" v="110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5DEDBD57-4D68-41EF-B95F-434E1A777F6E}" dt="2023-02-16T18:26:13.092" v="96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DEDBD57-4D68-41EF-B95F-434E1A777F6E}" dt="2023-02-16T18:27:18.950" v="10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DEDBD57-4D68-41EF-B95F-434E1A777F6E}" dt="2023-02-16T18:25:46.096" v="90" actId="1076"/>
          <ac:spMkLst>
            <pc:docMk/>
            <pc:sldMk cId="4153757410" sldId="277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25:40.218" v="88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26:31.300" v="98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DEDBD57-4D68-41EF-B95F-434E1A777F6E}" dt="2023-02-16T18:25:53.087" v="91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26:44.371" v="9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DEDBD57-4D68-41EF-B95F-434E1A777F6E}" dt="2023-02-16T18:27:16.373" v="105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DEDBD57-4D68-41EF-B95F-434E1A777F6E}" dt="2023-02-16T18:26:51.183" v="100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DEDBD57-4D68-41EF-B95F-434E1A777F6E}" dt="2023-02-16T18:27:24.590" v="107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27:27.962" v="108" actId="1076"/>
          <ac:spMkLst>
            <pc:docMk/>
            <pc:sldMk cId="4153757410" sldId="277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5DEDBD57-4D68-41EF-B95F-434E1A777F6E}" dt="2023-02-16T18:25:40.218" v="88"/>
          <ac:grpSpMkLst>
            <pc:docMk/>
            <pc:sldMk cId="4153757410" sldId="277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5DEDBD57-4D68-41EF-B95F-434E1A777F6E}" dt="2023-02-16T18:51:51.246" v="112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5DEDBD57-4D68-41EF-B95F-434E1A777F6E}" dt="2023-02-16T18:51:51.246" v="112"/>
          <ac:spMkLst>
            <pc:docMk/>
            <pc:sldMk cId="1967798868" sldId="338"/>
            <ac:spMk id="3" creationId="{07149D18-8AAB-CEBE-1B50-BAC385E67F0A}"/>
          </ac:spMkLst>
        </pc:spChg>
        <pc:spChg chg="mod">
          <ac:chgData name="Leventhal, Brian C - leventbc" userId="3adb2060-2beb-4a7d-9680-0848e8f14df8" providerId="ADAL" clId="{5DEDBD57-4D68-41EF-B95F-434E1A777F6E}" dt="2023-02-16T18:28:20.414" v="111"/>
          <ac:spMkLst>
            <pc:docMk/>
            <pc:sldMk cId="1967798868" sldId="338"/>
            <ac:spMk id="5" creationId="{4D3ECB5C-ADF3-BB3D-8419-DFAF8425E38A}"/>
          </ac:spMkLst>
        </pc:spChg>
      </pc:sldChg>
      <pc:sldChg chg="del">
        <pc:chgData name="Leventhal, Brian C - leventbc" userId="3adb2060-2beb-4a7d-9680-0848e8f14df8" providerId="ADAL" clId="{5DEDBD57-4D68-41EF-B95F-434E1A777F6E}" dt="2023-02-16T18:27:41.875" v="109" actId="47"/>
        <pc:sldMkLst>
          <pc:docMk/>
          <pc:sldMk cId="41910609" sldId="339"/>
        </pc:sldMkLst>
      </pc:sldChg>
    </pc:docChg>
  </pc:docChgLst>
  <pc:docChgLst>
    <pc:chgData name="Leventhal, Brian C - leventbc" userId="3adb2060-2beb-4a7d-9680-0848e8f14df8" providerId="ADAL" clId="{03E27EFA-DDFF-4298-AC21-F64FCCC62131}"/>
    <pc:docChg chg="addSld modSld modMainMaster">
      <pc:chgData name="Leventhal, Brian C - leventbc" userId="3adb2060-2beb-4a7d-9680-0848e8f14df8" providerId="ADAL" clId="{03E27EFA-DDFF-4298-AC21-F64FCCC62131}" dt="2022-01-08T11:33:21.777" v="4" actId="2711"/>
      <pc:docMkLst>
        <pc:docMk/>
      </pc:docMkLst>
      <pc:sldChg chg="modSp new mod">
        <pc:chgData name="Leventhal, Brian C - leventbc" userId="3adb2060-2beb-4a7d-9680-0848e8f14df8" providerId="ADAL" clId="{03E27EFA-DDFF-4298-AC21-F64FCCC62131}" dt="2022-01-08T11:32:50.986" v="1" actId="2711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03E27EFA-DDFF-4298-AC21-F64FCCC62131}" dt="2022-01-08T11:32:50.986" v="1" actId="2711"/>
          <ac:spMkLst>
            <pc:docMk/>
            <pc:sldMk cId="3532251258" sldId="256"/>
            <ac:spMk id="2" creationId="{FDFE34BE-AA60-4F21-A76E-6A12B90B149E}"/>
          </ac:spMkLst>
        </pc:spChg>
      </pc:sldChg>
      <pc:sldMasterChg chg="modSp mod">
        <pc:chgData name="Leventhal, Brian C - leventbc" userId="3adb2060-2beb-4a7d-9680-0848e8f14df8" providerId="ADAL" clId="{03E27EFA-DDFF-4298-AC21-F64FCCC62131}" dt="2022-01-08T11:33:21.777" v="4" actId="2711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03E27EFA-DDFF-4298-AC21-F64FCCC62131}" dt="2022-01-08T11:33:15.637" v="3" actId="2711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03E27EFA-DDFF-4298-AC21-F64FCCC62131}" dt="2022-01-08T11:33:21.777" v="4" actId="2711"/>
          <ac:spMkLst>
            <pc:docMk/>
            <pc:sldMasterMk cId="415177996" sldId="2147483648"/>
            <ac:spMk id="3" creationId="{7285CBF5-AA50-4F11-8FFE-22E92F8341C0}"/>
          </ac:spMkLst>
        </pc:spChg>
      </pc:sldMasterChg>
    </pc:docChg>
  </pc:docChgLst>
  <pc:docChgLst>
    <pc:chgData name="Leventhal, Brian C - leventbc" userId="3adb2060-2beb-4a7d-9680-0848e8f14df8" providerId="ADAL" clId="{897B6EB4-92D0-4C52-A645-C5961DAEE536}"/>
    <pc:docChg chg="undo custSel addSld delSld modSld sldOrd modMainMaster">
      <pc:chgData name="Leventhal, Brian C - leventbc" userId="3adb2060-2beb-4a7d-9680-0848e8f14df8" providerId="ADAL" clId="{897B6EB4-92D0-4C52-A645-C5961DAEE536}" dt="2022-09-05T17:59:36.680" v="976" actId="20577"/>
      <pc:docMkLst>
        <pc:docMk/>
      </pc:docMkLst>
      <pc:sldChg chg="addSp delSp modSp add del mod modTransition delAnim modAnim">
        <pc:chgData name="Leventhal, Brian C - leventbc" userId="3adb2060-2beb-4a7d-9680-0848e8f14df8" providerId="ADAL" clId="{897B6EB4-92D0-4C52-A645-C5961DAEE536}" dt="2022-07-13T17:06:13.354" v="967" actId="1076"/>
        <pc:sldMkLst>
          <pc:docMk/>
          <pc:sldMk cId="3532251258" sldId="256"/>
        </pc:sldMkLst>
        <pc:spChg chg="add del mod">
          <ac:chgData name="Leventhal, Brian C - leventbc" userId="3adb2060-2beb-4a7d-9680-0848e8f14df8" providerId="ADAL" clId="{897B6EB4-92D0-4C52-A645-C5961DAEE536}" dt="2022-07-13T16:58:39.897" v="596" actId="478"/>
          <ac:spMkLst>
            <pc:docMk/>
            <pc:sldMk cId="3532251258" sldId="256"/>
            <ac:spMk id="2" creationId="{2009B072-590F-6556-196A-DD2C77E10B73}"/>
          </ac:spMkLst>
        </pc:spChg>
        <pc:spChg chg="mod">
          <ac:chgData name="Leventhal, Brian C - leventbc" userId="3adb2060-2beb-4a7d-9680-0848e8f14df8" providerId="ADAL" clId="{897B6EB4-92D0-4C52-A645-C5961DAEE536}" dt="2022-07-13T17:04:59.726" v="919" actId="20577"/>
          <ac:spMkLst>
            <pc:docMk/>
            <pc:sldMk cId="3532251258" sldId="256"/>
            <ac:spMk id="4" creationId="{DB47CE4F-CA2E-40E2-8A42-6DD4522E5F83}"/>
          </ac:spMkLst>
        </pc:spChg>
        <pc:spChg chg="del">
          <ac:chgData name="Leventhal, Brian C - leventbc" userId="3adb2060-2beb-4a7d-9680-0848e8f14df8" providerId="ADAL" clId="{897B6EB4-92D0-4C52-A645-C5961DAEE536}" dt="2022-07-13T17:04:36.340" v="899" actId="478"/>
          <ac:spMkLst>
            <pc:docMk/>
            <pc:sldMk cId="3532251258" sldId="256"/>
            <ac:spMk id="5" creationId="{22D54E30-E97B-41BD-957D-C4C6240BA2AE}"/>
          </ac:spMkLst>
        </pc:spChg>
        <pc:spChg chg="add mod">
          <ac:chgData name="Leventhal, Brian C - leventbc" userId="3adb2060-2beb-4a7d-9680-0848e8f14df8" providerId="ADAL" clId="{897B6EB4-92D0-4C52-A645-C5961DAEE536}" dt="2022-07-13T17:06:13.354" v="967" actId="1076"/>
          <ac:spMkLst>
            <pc:docMk/>
            <pc:sldMk cId="3532251258" sldId="256"/>
            <ac:spMk id="6" creationId="{EF09C0B7-74A5-CCF1-73C8-D53031732F42}"/>
          </ac:spMkLst>
        </pc:spChg>
        <pc:spChg chg="add mod">
          <ac:chgData name="Leventhal, Brian C - leventbc" userId="3adb2060-2beb-4a7d-9680-0848e8f14df8" providerId="ADAL" clId="{897B6EB4-92D0-4C52-A645-C5961DAEE536}" dt="2022-07-13T17:05:43.830" v="960" actId="404"/>
          <ac:spMkLst>
            <pc:docMk/>
            <pc:sldMk cId="3532251258" sldId="256"/>
            <ac:spMk id="7" creationId="{45B48011-96A6-F719-CC48-1D71C491596E}"/>
          </ac:spMkLst>
        </pc:spChg>
        <pc:spChg chg="add mod">
          <ac:chgData name="Leventhal, Brian C - leventbc" userId="3adb2060-2beb-4a7d-9680-0848e8f14df8" providerId="ADAL" clId="{897B6EB4-92D0-4C52-A645-C5961DAEE536}" dt="2022-07-13T17:06:06.843" v="965" actId="1076"/>
          <ac:spMkLst>
            <pc:docMk/>
            <pc:sldMk cId="3532251258" sldId="256"/>
            <ac:spMk id="8" creationId="{EA7D9ACD-99C9-63DB-C4DC-14CA0DF43E43}"/>
          </ac:spMkLst>
        </pc:spChg>
        <pc:spChg chg="add del mod">
          <ac:chgData name="Leventhal, Brian C - leventbc" userId="3adb2060-2beb-4a7d-9680-0848e8f14df8" providerId="ADAL" clId="{897B6EB4-92D0-4C52-A645-C5961DAEE536}" dt="2022-07-13T17:04:44.483" v="903" actId="478"/>
          <ac:spMkLst>
            <pc:docMk/>
            <pc:sldMk cId="3532251258" sldId="256"/>
            <ac:spMk id="9" creationId="{9767B0C5-2AFC-166E-2940-D4ACB887E6BC}"/>
          </ac:spMkLst>
        </pc:spChg>
        <pc:picChg chg="del">
          <ac:chgData name="Leventhal, Brian C - leventbc" userId="3adb2060-2beb-4a7d-9680-0848e8f14df8" providerId="ADAL" clId="{897B6EB4-92D0-4C52-A645-C5961DAEE536}" dt="2022-07-13T16:56:32.120" v="478" actId="478"/>
          <ac:picMkLst>
            <pc:docMk/>
            <pc:sldMk cId="3532251258" sldId="256"/>
            <ac:picMk id="3" creationId="{4D196BBB-5F0B-115D-18CA-C63279872A85}"/>
          </ac:picMkLst>
        </pc:picChg>
        <pc:picChg chg="add mod">
          <ac:chgData name="Leventhal, Brian C - leventbc" userId="3adb2060-2beb-4a7d-9680-0848e8f14df8" providerId="ADAL" clId="{897B6EB4-92D0-4C52-A645-C5961DAEE536}" dt="2022-07-13T17:05:48.319" v="962" actId="1440"/>
          <ac:picMkLst>
            <pc:docMk/>
            <pc:sldMk cId="3532251258" sldId="256"/>
            <ac:picMk id="11" creationId="{E61E1C49-0450-56C2-DD6A-718AD7CA1F6B}"/>
          </ac:picMkLst>
        </pc:picChg>
      </pc:sldChg>
      <pc:sldChg chg="addSp delSp modSp mod delAnim modAnim">
        <pc:chgData name="Leventhal, Brian C - leventbc" userId="3adb2060-2beb-4a7d-9680-0848e8f14df8" providerId="ADAL" clId="{897B6EB4-92D0-4C52-A645-C5961DAEE536}" dt="2022-07-13T17:06:33.403" v="969" actId="20577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897B6EB4-92D0-4C52-A645-C5961DAEE536}" dt="2022-07-13T16:53:27.961" v="402"/>
          <ac:spMkLst>
            <pc:docMk/>
            <pc:sldMk cId="2322221250" sldId="275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7" creationId="{4E54E86E-7836-4C72-98F8-F17202A7F02E}"/>
          </ac:spMkLst>
        </pc:spChg>
        <pc:spChg chg="mod ord topLvl">
          <ac:chgData name="Leventhal, Brian C - leventbc" userId="3adb2060-2beb-4a7d-9680-0848e8f14df8" providerId="ADAL" clId="{897B6EB4-92D0-4C52-A645-C5961DAEE536}" dt="2022-07-13T16:42:27.557" v="325" actId="13244"/>
          <ac:spMkLst>
            <pc:docMk/>
            <pc:sldMk cId="2322221250" sldId="275"/>
            <ac:spMk id="21" creationId="{ECC56A54-1E75-4586-B522-903F3B920BB5}"/>
          </ac:spMkLst>
        </pc:spChg>
        <pc:spChg chg="mod topLvl">
          <ac:chgData name="Leventhal, Brian C - leventbc" userId="3adb2060-2beb-4a7d-9680-0848e8f14df8" providerId="ADAL" clId="{897B6EB4-92D0-4C52-A645-C5961DAEE536}" dt="2022-07-13T16:39:39.753" v="309" actId="1076"/>
          <ac:spMkLst>
            <pc:docMk/>
            <pc:sldMk cId="2322221250" sldId="275"/>
            <ac:spMk id="24" creationId="{2C685A67-02B5-4FAD-A067-72EF7E4454E9}"/>
          </ac:spMkLst>
        </pc:spChg>
        <pc:spChg chg="del mod topLvl">
          <ac:chgData name="Leventhal, Brian C - leventbc" userId="3adb2060-2beb-4a7d-9680-0848e8f14df8" providerId="ADAL" clId="{897B6EB4-92D0-4C52-A645-C5961DAEE536}" dt="2022-07-13T16:34:43.028" v="159" actId="478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7:06:33.403" v="969" actId="20577"/>
          <ac:spMkLst>
            <pc:docMk/>
            <pc:sldMk cId="2322221250" sldId="275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4" creationId="{161D360A-ACBF-42DC-A75E-92D68F448FA2}"/>
          </ac:spMkLst>
        </pc:spChg>
        <pc:spChg chg="del 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897B6EB4-92D0-4C52-A645-C5961DAEE536}" dt="2022-07-13T16:33:20.546" v="102" actId="122"/>
          <ac:spMkLst>
            <pc:docMk/>
            <pc:sldMk cId="2322221250" sldId="275"/>
            <ac:spMk id="37" creationId="{E212F742-7841-497D-BA9C-22CBB64AA7A2}"/>
          </ac:spMkLst>
        </pc:spChg>
        <pc:spChg chg="mod topLvl">
          <ac:chgData name="Leventhal, Brian C - leventbc" userId="3adb2060-2beb-4a7d-9680-0848e8f14df8" providerId="ADAL" clId="{897B6EB4-92D0-4C52-A645-C5961DAEE536}" dt="2022-07-13T16:39:22.001" v="302" actId="404"/>
          <ac:spMkLst>
            <pc:docMk/>
            <pc:sldMk cId="2322221250" sldId="275"/>
            <ac:spMk id="38" creationId="{96A919B4-423A-4A76-BB1F-7D95177BD4A4}"/>
          </ac:spMkLst>
        </pc:spChg>
        <pc:spChg chg="del mod topLvl">
          <ac:chgData name="Leventhal, Brian C - leventbc" userId="3adb2060-2beb-4a7d-9680-0848e8f14df8" providerId="ADAL" clId="{897B6EB4-92D0-4C52-A645-C5961DAEE536}" dt="2022-07-13T16:35:13.083" v="230" actId="478"/>
          <ac:spMkLst>
            <pc:docMk/>
            <pc:sldMk cId="2322221250" sldId="275"/>
            <ac:spMk id="39" creationId="{D9DCBEA4-F405-49E1-9701-0B6E48097856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9.559" v="239" actId="478"/>
          <ac:spMkLst>
            <pc:docMk/>
            <pc:sldMk cId="2322221250" sldId="275"/>
            <ac:spMk id="40" creationId="{80E2787B-E170-46D6-97E4-B7AC2D4C53CC}"/>
          </ac:spMkLst>
        </pc:spChg>
        <pc:spChg chg="mod topLvl">
          <ac:chgData name="Leventhal, Brian C - leventbc" userId="3adb2060-2beb-4a7d-9680-0848e8f14df8" providerId="ADAL" clId="{897B6EB4-92D0-4C52-A645-C5961DAEE536}" dt="2022-07-13T16:39:31.473" v="306" actId="1076"/>
          <ac:spMkLst>
            <pc:docMk/>
            <pc:sldMk cId="2322221250" sldId="275"/>
            <ac:spMk id="41" creationId="{D54A8CFB-368A-409E-8E36-9FE08EDD2C61}"/>
          </ac:spMkLst>
        </pc:spChg>
        <pc:spChg chg="del mod topLvl">
          <ac:chgData name="Leventhal, Brian C - leventbc" userId="3adb2060-2beb-4a7d-9680-0848e8f14df8" providerId="ADAL" clId="{897B6EB4-92D0-4C52-A645-C5961DAEE536}" dt="2022-07-13T16:38:10.484" v="279" actId="478"/>
          <ac:spMkLst>
            <pc:docMk/>
            <pc:sldMk cId="2322221250" sldId="275"/>
            <ac:spMk id="43" creationId="{69771B9C-1C75-46C3-888F-7D981A68D0C7}"/>
          </ac:spMkLst>
        </pc:spChg>
        <pc:spChg chg="mod topLvl">
          <ac:chgData name="Leventhal, Brian C - leventbc" userId="3adb2060-2beb-4a7d-9680-0848e8f14df8" providerId="ADAL" clId="{897B6EB4-92D0-4C52-A645-C5961DAEE536}" dt="2022-07-13T16:42:35.462" v="327" actId="962"/>
          <ac:spMkLst>
            <pc:docMk/>
            <pc:sldMk cId="2322221250" sldId="275"/>
            <ac:spMk id="44" creationId="{58EC63F8-1706-2AC2-F807-4D17825C46A7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7.422" v="238" actId="478"/>
          <ac:spMkLst>
            <pc:docMk/>
            <pc:sldMk cId="2322221250" sldId="275"/>
            <ac:spMk id="46" creationId="{9E47718D-69E7-FE61-563F-D2151096004D}"/>
          </ac:spMkLst>
        </pc:spChg>
        <pc:spChg chg="mod topLvl">
          <ac:chgData name="Leventhal, Brian C - leventbc" userId="3adb2060-2beb-4a7d-9680-0848e8f14df8" providerId="ADAL" clId="{897B6EB4-92D0-4C52-A645-C5961DAEE536}" dt="2022-07-13T16:39:25.112" v="303" actId="1076"/>
          <ac:spMkLst>
            <pc:docMk/>
            <pc:sldMk cId="2322221250" sldId="275"/>
            <ac:spMk id="47" creationId="{BF418CE6-E919-4233-B06B-AC43D5E7EEA1}"/>
          </ac:spMkLst>
        </pc:spChg>
        <pc:spChg chg="del mod topLvl">
          <ac:chgData name="Leventhal, Brian C - leventbc" userId="3adb2060-2beb-4a7d-9680-0848e8f14df8" providerId="ADAL" clId="{897B6EB4-92D0-4C52-A645-C5961DAEE536}" dt="2022-07-13T16:34:50.514" v="161" actId="478"/>
          <ac:spMkLst>
            <pc:docMk/>
            <pc:sldMk cId="2322221250" sldId="275"/>
            <ac:spMk id="48" creationId="{8729A9BD-7973-4549-A1BC-40613FE76521}"/>
          </ac:spMkLst>
        </pc:spChg>
        <pc:spChg chg="mod topLvl">
          <ac:chgData name="Leventhal, Brian C - leventbc" userId="3adb2060-2beb-4a7d-9680-0848e8f14df8" providerId="ADAL" clId="{897B6EB4-92D0-4C52-A645-C5961DAEE536}" dt="2022-07-13T16:42:38.705" v="328" actId="1076"/>
          <ac:spMkLst>
            <pc:docMk/>
            <pc:sldMk cId="2322221250" sldId="275"/>
            <ac:spMk id="52" creationId="{08016A90-AC8F-C13E-B551-9F9EC76381D3}"/>
          </ac:spMkLst>
        </pc:spChg>
        <pc:spChg chg="del mod topLvl">
          <ac:chgData name="Leventhal, Brian C - leventbc" userId="3adb2060-2beb-4a7d-9680-0848e8f14df8" providerId="ADAL" clId="{897B6EB4-92D0-4C52-A645-C5961DAEE536}" dt="2022-07-13T16:38:20.853" v="281" actId="478"/>
          <ac:spMkLst>
            <pc:docMk/>
            <pc:sldMk cId="2322221250" sldId="275"/>
            <ac:spMk id="53" creationId="{AE056908-0027-2E23-2597-92AF0EB1E1CC}"/>
          </ac:spMkLst>
        </pc:spChg>
        <pc:spChg chg="add del">
          <ac:chgData name="Leventhal, Brian C - leventbc" userId="3adb2060-2beb-4a7d-9680-0848e8f14df8" providerId="ADAL" clId="{897B6EB4-92D0-4C52-A645-C5961DAEE536}" dt="2022-07-13T16:34:29.114" v="153" actId="22"/>
          <ac:spMkLst>
            <pc:docMk/>
            <pc:sldMk cId="2322221250" sldId="275"/>
            <ac:spMk id="54" creationId="{C6B55AB0-4533-E952-6DDF-1D39ACDF6430}"/>
          </ac:spMkLst>
        </pc:spChg>
        <pc:spChg chg="add del">
          <ac:chgData name="Leventhal, Brian C - leventbc" userId="3adb2060-2beb-4a7d-9680-0848e8f14df8" providerId="ADAL" clId="{897B6EB4-92D0-4C52-A645-C5961DAEE536}" dt="2022-07-13T16:35:14.246" v="232" actId="22"/>
          <ac:spMkLst>
            <pc:docMk/>
            <pc:sldMk cId="2322221250" sldId="275"/>
            <ac:spMk id="55" creationId="{94C51E00-F59E-58C3-7C36-908AE935F5AE}"/>
          </ac:spMkLst>
        </pc:spChg>
        <pc:spChg chg="add del">
          <ac:chgData name="Leventhal, Brian C - leventbc" userId="3adb2060-2beb-4a7d-9680-0848e8f14df8" providerId="ADAL" clId="{897B6EB4-92D0-4C52-A645-C5961DAEE536}" dt="2022-07-13T16:35:57.675" v="248" actId="22"/>
          <ac:spMkLst>
            <pc:docMk/>
            <pc:sldMk cId="2322221250" sldId="275"/>
            <ac:spMk id="56" creationId="{712AFF6E-1821-7353-C00F-14DC91D9637C}"/>
          </ac:spMkLst>
        </pc:spChg>
        <pc:spChg chg="add del">
          <ac:chgData name="Leventhal, Brian C - leventbc" userId="3adb2060-2beb-4a7d-9680-0848e8f14df8" providerId="ADAL" clId="{897B6EB4-92D0-4C52-A645-C5961DAEE536}" dt="2022-07-13T16:36:00.904" v="250" actId="478"/>
          <ac:spMkLst>
            <pc:docMk/>
            <pc:sldMk cId="2322221250" sldId="275"/>
            <ac:spMk id="57" creationId="{5E19B4CE-80F7-318B-41B2-DB7C77E8852E}"/>
          </ac:spMkLst>
        </pc:spChg>
        <pc:spChg chg="add mod">
          <ac:chgData name="Leventhal, Brian C - leventbc" userId="3adb2060-2beb-4a7d-9680-0848e8f14df8" providerId="ADAL" clId="{897B6EB4-92D0-4C52-A645-C5961DAEE536}" dt="2022-07-13T16:54:16.999" v="417"/>
          <ac:spMkLst>
            <pc:docMk/>
            <pc:sldMk cId="2322221250" sldId="275"/>
            <ac:spMk id="58" creationId="{D827C0EF-13F4-F43D-DF19-7F64A8F1027B}"/>
          </ac:spMkLst>
        </pc:spChg>
        <pc:grpChg chg="mod">
          <ac:chgData name="Leventhal, Brian C - leventbc" userId="3adb2060-2beb-4a7d-9680-0848e8f14df8" providerId="ADAL" clId="{897B6EB4-92D0-4C52-A645-C5961DAEE536}" dt="2022-07-13T16:27:41.894" v="63" actId="122"/>
          <ac:grpSpMkLst>
            <pc:docMk/>
            <pc:sldMk cId="2322221250" sldId="275"/>
            <ac:grpSpMk id="3" creationId="{80F94AF6-7E7D-4CE1-B920-E6757F3FF50B}"/>
          </ac:grpSpMkLst>
        </pc:grpChg>
        <pc:grpChg chg="del mod">
          <ac:chgData name="Leventhal, Brian C - leventbc" userId="3adb2060-2beb-4a7d-9680-0848e8f14df8" providerId="ADAL" clId="{897B6EB4-92D0-4C52-A645-C5961DAEE536}" dt="2022-07-13T16:34:43.028" v="159" actId="478"/>
          <ac:grpSpMkLst>
            <pc:docMk/>
            <pc:sldMk cId="2322221250" sldId="275"/>
            <ac:grpSpMk id="23" creationId="{1F27A348-AE73-4759-A176-DA02C2101BCC}"/>
          </ac:grpSpMkLst>
        </pc:grpChg>
        <pc:grpChg chg="del mod">
          <ac:chgData name="Leventhal, Brian C - leventbc" userId="3adb2060-2beb-4a7d-9680-0848e8f14df8" providerId="ADAL" clId="{897B6EB4-92D0-4C52-A645-C5961DAEE536}" dt="2022-07-13T16:38:10.484" v="279" actId="478"/>
          <ac:grpSpMkLst>
            <pc:docMk/>
            <pc:sldMk cId="2322221250" sldId="275"/>
            <ac:grpSpMk id="29" creationId="{937AB92C-56A0-4DAE-A0B4-19DA1F80DCB3}"/>
          </ac:grpSpMkLst>
        </pc:grpChg>
        <pc:grpChg chg="del mod">
          <ac:chgData name="Leventhal, Brian C - leventbc" userId="3adb2060-2beb-4a7d-9680-0848e8f14df8" providerId="ADAL" clId="{897B6EB4-92D0-4C52-A645-C5961DAEE536}" dt="2022-07-13T16:42:16.013" v="322" actId="478"/>
          <ac:grpSpMkLst>
            <pc:docMk/>
            <pc:sldMk cId="2322221250" sldId="275"/>
            <ac:grpSpMk id="32" creationId="{4B0568CF-DD96-45FE-A193-5A19D97F51EF}"/>
          </ac:grpSpMkLst>
        </pc:grpChg>
        <pc:grpChg chg="del mod">
          <ac:chgData name="Leventhal, Brian C - leventbc" userId="3adb2060-2beb-4a7d-9680-0848e8f14df8" providerId="ADAL" clId="{897B6EB4-92D0-4C52-A645-C5961DAEE536}" dt="2022-07-13T16:35:29.559" v="239" actId="478"/>
          <ac:grpSpMkLst>
            <pc:docMk/>
            <pc:sldMk cId="2322221250" sldId="275"/>
            <ac:grpSpMk id="36" creationId="{BF59F198-9C27-4E0F-AB1E-D0BE8F61643A}"/>
          </ac:grpSpMkLst>
        </pc:grpChg>
        <pc:grpChg chg="add del mod">
          <ac:chgData name="Leventhal, Brian C - leventbc" userId="3adb2060-2beb-4a7d-9680-0848e8f14df8" providerId="ADAL" clId="{897B6EB4-92D0-4C52-A645-C5961DAEE536}" dt="2022-07-13T16:35:27.422" v="238" actId="478"/>
          <ac:grpSpMkLst>
            <pc:docMk/>
            <pc:sldMk cId="2322221250" sldId="275"/>
            <ac:grpSpMk id="42" creationId="{991D023F-28E6-6C1B-CF0C-9C3B73BD899A}"/>
          </ac:grpSpMkLst>
        </pc:grpChg>
        <pc:grpChg chg="del mod">
          <ac:chgData name="Leventhal, Brian C - leventbc" userId="3adb2060-2beb-4a7d-9680-0848e8f14df8" providerId="ADAL" clId="{897B6EB4-92D0-4C52-A645-C5961DAEE536}" dt="2022-07-13T16:34:50.514" v="161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897B6EB4-92D0-4C52-A645-C5961DAEE536}" dt="2022-07-13T16:38:20.853" v="281" actId="478"/>
          <ac:grpSpMkLst>
            <pc:docMk/>
            <pc:sldMk cId="2322221250" sldId="275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897B6EB4-92D0-4C52-A645-C5961DAEE536}" dt="2022-07-13T16:33:03.048" v="97" actId="14100"/>
          <ac:grpSpMkLst>
            <pc:docMk/>
            <pc:sldMk cId="2322221250" sldId="275"/>
            <ac:grpSpMk id="50" creationId="{668DB86D-2A6B-4174-93BD-2E026200D7CA}"/>
          </ac:grpSpMkLst>
        </pc:grpChg>
        <pc:grpChg chg="del mod">
          <ac:chgData name="Leventhal, Brian C - leventbc" userId="3adb2060-2beb-4a7d-9680-0848e8f14df8" providerId="ADAL" clId="{897B6EB4-92D0-4C52-A645-C5961DAEE536}" dt="2022-07-13T16:35:13.083" v="230" actId="478"/>
          <ac:grpSpMkLst>
            <pc:docMk/>
            <pc:sldMk cId="2322221250" sldId="275"/>
            <ac:grpSpMk id="51" creationId="{B33F6493-5930-4A4F-9E40-C41B8EDB2956}"/>
          </ac:grpSpMkLst>
        </pc:grpChg>
        <pc:graphicFrameChg chg="add del mod">
          <ac:chgData name="Leventhal, Brian C - leventbc" userId="3adb2060-2beb-4a7d-9680-0848e8f14df8" providerId="ADAL" clId="{897B6EB4-92D0-4C52-A645-C5961DAEE536}" dt="2022-07-13T16:33:49.136" v="107"/>
          <ac:graphicFrameMkLst>
            <pc:docMk/>
            <pc:sldMk cId="2322221250" sldId="275"/>
            <ac:graphicFrameMk id="2" creationId="{0772ABF1-65E6-CEF1-E919-7509AAA72026}"/>
          </ac:graphicFrameMkLst>
        </pc:graphicFrameChg>
        <pc:cxnChg chg="mod">
          <ac:chgData name="Leventhal, Brian C - leventbc" userId="3adb2060-2beb-4a7d-9680-0848e8f14df8" providerId="ADAL" clId="{897B6EB4-92D0-4C52-A645-C5961DAEE536}" dt="2022-07-13T16:27:41.894" v="63" actId="122"/>
          <ac:cxnSpMkLst>
            <pc:docMk/>
            <pc:sldMk cId="2322221250" sldId="275"/>
            <ac:cxnSpMk id="33" creationId="{090F8037-1E8F-4B8D-81FC-B1BDE85873D9}"/>
          </ac:cxnSpMkLst>
        </pc:cxnChg>
      </pc:sldChg>
      <pc:sldChg chg="addSp delSp modSp add mod ord delAnim modAnim">
        <pc:chgData name="Leventhal, Brian C - leventbc" userId="3adb2060-2beb-4a7d-9680-0848e8f14df8" providerId="ADAL" clId="{897B6EB4-92D0-4C52-A645-C5961DAEE536}" dt="2022-07-13T17:03:17.617" v="835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897B6EB4-92D0-4C52-A645-C5961DAEE536}" dt="2022-07-13T16:53:35.051" v="403"/>
          <ac:spMkLst>
            <pc:docMk/>
            <pc:sldMk cId="2409825818" sldId="276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39:59.380" v="310" actId="113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6:40:00.282" v="311" actId="113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897B6EB4-92D0-4C52-A645-C5961DAEE536}" dt="2022-07-13T16:40:01.876" v="313" actId="113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897B6EB4-92D0-4C52-A645-C5961DAEE536}" dt="2022-07-13T16:40:01.148" v="312" actId="113"/>
          <ac:spMkLst>
            <pc:docMk/>
            <pc:sldMk cId="2409825818" sldId="276"/>
            <ac:spMk id="53" creationId="{AE056908-0027-2E23-2597-92AF0EB1E1CC}"/>
          </ac:spMkLst>
        </pc:spChg>
        <pc:spChg chg="add del mod">
          <ac:chgData name="Leventhal, Brian C - leventbc" userId="3adb2060-2beb-4a7d-9680-0848e8f14df8" providerId="ADAL" clId="{897B6EB4-92D0-4C52-A645-C5961DAEE536}" dt="2022-07-13T16:54:20.167" v="419"/>
          <ac:spMkLst>
            <pc:docMk/>
            <pc:sldMk cId="2409825818" sldId="276"/>
            <ac:spMk id="54" creationId="{935EF610-13EF-A9F8-6C92-B1F12C5D4322}"/>
          </ac:spMkLst>
        </pc:spChg>
        <pc:spChg chg="add del mod">
          <ac:chgData name="Leventhal, Brian C - leventbc" userId="3adb2060-2beb-4a7d-9680-0848e8f14df8" providerId="ADAL" clId="{897B6EB4-92D0-4C52-A645-C5961DAEE536}" dt="2022-07-13T17:01:26.612" v="773" actId="21"/>
          <ac:spMkLst>
            <pc:docMk/>
            <pc:sldMk cId="2409825818" sldId="276"/>
            <ac:spMk id="55" creationId="{B8423A82-95E7-8EBD-ED4B-E12545235F07}"/>
          </ac:spMkLst>
        </pc:spChg>
        <pc:spChg chg="add mod">
          <ac:chgData name="Leventhal, Brian C - leventbc" userId="3adb2060-2beb-4a7d-9680-0848e8f14df8" providerId="ADAL" clId="{897B6EB4-92D0-4C52-A645-C5961DAEE536}" dt="2022-07-13T17:03:17.617" v="835"/>
          <ac:spMkLst>
            <pc:docMk/>
            <pc:sldMk cId="2409825818" sldId="276"/>
            <ac:spMk id="56" creationId="{E93DD055-3449-BB2E-B2D9-59B224840CF3}"/>
          </ac:spMkLst>
        </pc:spChg>
      </pc:sldChg>
      <pc:sldChg chg="del">
        <pc:chgData name="Leventhal, Brian C - leventbc" userId="3adb2060-2beb-4a7d-9680-0848e8f14df8" providerId="ADAL" clId="{897B6EB4-92D0-4C52-A645-C5961DAEE536}" dt="2022-07-13T16:23:30.008" v="1" actId="47"/>
        <pc:sldMkLst>
          <pc:docMk/>
          <pc:sldMk cId="3439427495" sldId="276"/>
        </pc:sldMkLst>
      </pc:sldChg>
      <pc:sldChg chg="addSp modSp add mod addAnim delAnim">
        <pc:chgData name="Leventhal, Brian C - leventbc" userId="3adb2060-2beb-4a7d-9680-0848e8f14df8" providerId="ADAL" clId="{897B6EB4-92D0-4C52-A645-C5961DAEE536}" dt="2022-07-13T17:06:36.380" v="971" actId="20577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897B6EB4-92D0-4C52-A645-C5961DAEE536}" dt="2022-07-13T16:54:59.726" v="437"/>
          <ac:spMkLst>
            <pc:docMk/>
            <pc:sldMk cId="4153757410" sldId="277"/>
            <ac:spMk id="5" creationId="{23B23A8C-6F28-4EB8-91A9-74ECFF0BE0E1}"/>
          </ac:spMkLst>
        </pc:spChg>
        <pc:spChg chg="add mod">
          <ac:chgData name="Leventhal, Brian C - leventbc" userId="3adb2060-2beb-4a7d-9680-0848e8f14df8" providerId="ADAL" clId="{897B6EB4-92D0-4C52-A645-C5961DAEE536}" dt="2022-07-13T16:54:10.796" v="415"/>
          <ac:spMkLst>
            <pc:docMk/>
            <pc:sldMk cId="4153757410" sldId="277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897B6EB4-92D0-4C52-A645-C5961DAEE536}" dt="2022-07-13T16:48:57.971" v="393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897B6EB4-92D0-4C52-A645-C5961DAEE536}" dt="2022-07-13T16:49:17.831" v="39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897B6EB4-92D0-4C52-A645-C5961DAEE536}" dt="2022-07-13T17:06:36.380" v="971" actId="20577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897B6EB4-92D0-4C52-A645-C5961DAEE536}" dt="2022-07-13T16:48:05.605" v="379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897B6EB4-92D0-4C52-A645-C5961DAEE536}" dt="2022-07-13T16:49:51.294" v="401" actId="40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897B6EB4-92D0-4C52-A645-C5961DAEE536}" dt="2022-07-13T16:48:36.313" v="38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897B6EB4-92D0-4C52-A645-C5961DAEE536}" dt="2022-07-13T16:49:26.552" v="397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897B6EB4-92D0-4C52-A645-C5961DAEE536}" dt="2022-07-13T16:47:56.129" v="3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897B6EB4-92D0-4C52-A645-C5961DAEE536}" dt="2022-07-13T16:49:36.160" v="399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897B6EB4-92D0-4C52-A645-C5961DAEE536}" dt="2022-07-13T16:49:30.546" v="398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addSp modSp add mod">
        <pc:chgData name="Leventhal, Brian C - leventbc" userId="3adb2060-2beb-4a7d-9680-0848e8f14df8" providerId="ADAL" clId="{897B6EB4-92D0-4C52-A645-C5961DAEE536}" dt="2022-09-05T17:59:36.680" v="976" actId="20577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897B6EB4-92D0-4C52-A645-C5961DAEE536}" dt="2022-07-13T16:54:47.425" v="436" actId="404"/>
          <ac:spMkLst>
            <pc:docMk/>
            <pc:sldMk cId="1967798868" sldId="338"/>
            <ac:spMk id="2" creationId="{B750F6FA-DEE7-172C-1D05-BFD881CD60D8}"/>
          </ac:spMkLst>
        </pc:spChg>
        <pc:spChg chg="mod">
          <ac:chgData name="Leventhal, Brian C - leventbc" userId="3adb2060-2beb-4a7d-9680-0848e8f14df8" providerId="ADAL" clId="{897B6EB4-92D0-4C52-A645-C5961DAEE536}" dt="2022-09-05T17:59:36.680" v="976" actId="20577"/>
          <ac:spMkLst>
            <pc:docMk/>
            <pc:sldMk cId="1967798868" sldId="338"/>
            <ac:spMk id="3" creationId="{07149D18-8AAB-CEBE-1B50-BAC385E67F0A}"/>
          </ac:spMkLst>
        </pc:spChg>
        <pc:spChg chg="add mod">
          <ac:chgData name="Leventhal, Brian C - leventbc" userId="3adb2060-2beb-4a7d-9680-0848e8f14df8" providerId="ADAL" clId="{897B6EB4-92D0-4C52-A645-C5961DAEE536}" dt="2022-07-13T16:55:20.596" v="439"/>
          <ac:spMkLst>
            <pc:docMk/>
            <pc:sldMk cId="1967798868" sldId="338"/>
            <ac:spMk id="5" creationId="{4D3ECB5C-ADF3-BB3D-8419-DFAF8425E38A}"/>
          </ac:spMkLst>
        </pc:spChg>
      </pc:sldChg>
      <pc:sldChg chg="new del ord">
        <pc:chgData name="Leventhal, Brian C - leventbc" userId="3adb2060-2beb-4a7d-9680-0848e8f14df8" providerId="ADAL" clId="{897B6EB4-92D0-4C52-A645-C5961DAEE536}" dt="2022-07-13T16:56:30.076" v="477" actId="47"/>
        <pc:sldMkLst>
          <pc:docMk/>
          <pc:sldMk cId="1734001090" sldId="339"/>
        </pc:sldMkLst>
      </pc:sldChg>
      <pc:sldMasterChg chg="modSldLayout">
        <pc:chgData name="Leventhal, Brian C - leventbc" userId="3adb2060-2beb-4a7d-9680-0848e8f14df8" providerId="ADAL" clId="{897B6EB4-92D0-4C52-A645-C5961DAEE536}" dt="2022-07-13T17:04:24.924" v="896" actId="1076"/>
        <pc:sldMasterMkLst>
          <pc:docMk/>
          <pc:sldMasterMk cId="415177996" sldId="2147483648"/>
        </pc:sldMasterMkLst>
        <pc:sldLayoutChg chg="delSp modSp mod">
          <pc:chgData name="Leventhal, Brian C - leventbc" userId="3adb2060-2beb-4a7d-9680-0848e8f14df8" providerId="ADAL" clId="{897B6EB4-92D0-4C52-A645-C5961DAEE536}" dt="2022-07-13T17:04:24.924" v="896" actId="1076"/>
          <pc:sldLayoutMkLst>
            <pc:docMk/>
            <pc:sldMasterMk cId="415177996" sldId="2147483648"/>
            <pc:sldLayoutMk cId="1818947083" sldId="2147483657"/>
          </pc:sldLayoutMkLst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" creationId="{CE9BDB89-A471-4178-BB17-EF4636CE2590}"/>
            </ac:spMkLst>
          </pc:spChg>
          <pc:spChg chg="del">
            <ac:chgData name="Leventhal, Brian C - leventbc" userId="3adb2060-2beb-4a7d-9680-0848e8f14df8" providerId="ADAL" clId="{897B6EB4-92D0-4C52-A645-C5961DAEE536}" dt="2022-07-13T17:04:13.675" v="893" actId="478"/>
            <ac:spMkLst>
              <pc:docMk/>
              <pc:sldMasterMk cId="415177996" sldId="2147483648"/>
              <pc:sldLayoutMk cId="1818947083" sldId="2147483657"/>
              <ac:spMk id="21" creationId="{C4B4F0A8-0DC0-4AF9-B547-4513CD05FB2D}"/>
            </ac:spMkLst>
          </pc:spChg>
          <pc:spChg chg="del">
            <ac:chgData name="Leventhal, Brian C - leventbc" userId="3adb2060-2beb-4a7d-9680-0848e8f14df8" providerId="ADAL" clId="{897B6EB4-92D0-4C52-A645-C5961DAEE536}" dt="2022-07-13T17:04:15.279" v="894" actId="478"/>
            <ac:spMkLst>
              <pc:docMk/>
              <pc:sldMasterMk cId="415177996" sldId="2147483648"/>
              <pc:sldLayoutMk cId="1818947083" sldId="2147483657"/>
              <ac:spMk id="22" creationId="{6847C5B4-C251-4B43-AE56-44B486633892}"/>
            </ac:spMkLst>
          </pc:spChg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3" creationId="{41466F65-768A-48C7-AC81-A6C6030F625A}"/>
            </ac:spMkLst>
          </pc:spChg>
          <pc:grpChg chg="del">
            <ac:chgData name="Leventhal, Brian C - leventbc" userId="3adb2060-2beb-4a7d-9680-0848e8f14df8" providerId="ADAL" clId="{897B6EB4-92D0-4C52-A645-C5961DAEE536}" dt="2022-07-13T17:04:16.235" v="895" actId="478"/>
            <ac:grpSpMkLst>
              <pc:docMk/>
              <pc:sldMasterMk cId="415177996" sldId="2147483648"/>
              <pc:sldLayoutMk cId="1818947083" sldId="2147483657"/>
              <ac:grpSpMk id="42" creationId="{2119B826-BA9A-4AB6-9B01-9C48A123861D}"/>
            </ac:grpSpMkLst>
          </pc:grpChg>
        </pc:sldLayoutChg>
      </pc:sldMasterChg>
    </pc:docChg>
  </pc:docChgLst>
  <pc:docChgLst>
    <pc:chgData name="Leventhal, Brian C - leventbc" userId="3adb2060-2beb-4a7d-9680-0848e8f14df8" providerId="ADAL" clId="{2414C07F-EEC1-42D1-AE6F-C540F0755D86}"/>
    <pc:docChg chg="undo custSel addSld modMainMaster">
      <pc:chgData name="Leventhal, Brian C - leventbc" userId="3adb2060-2beb-4a7d-9680-0848e8f14df8" providerId="ADAL" clId="{2414C07F-EEC1-42D1-AE6F-C540F0755D86}" dt="2022-01-14T13:19:46.127" v="303" actId="680"/>
      <pc:docMkLst>
        <pc:docMk/>
      </pc:docMkLst>
      <pc:sldChg chg="new">
        <pc:chgData name="Leventhal, Brian C - leventbc" userId="3adb2060-2beb-4a7d-9680-0848e8f14df8" providerId="ADAL" clId="{2414C07F-EEC1-42D1-AE6F-C540F0755D86}" dt="2022-01-14T13:19:46.127" v="303" actId="680"/>
        <pc:sldMkLst>
          <pc:docMk/>
          <pc:sldMk cId="309272438" sldId="257"/>
        </pc:sldMkLst>
      </pc:sldChg>
      <pc:sldMasterChg chg="addSp delSp modSp mod setBg delSldLayout modSldLayout">
        <pc:chgData name="Leventhal, Brian C - leventbc" userId="3adb2060-2beb-4a7d-9680-0848e8f14df8" providerId="ADAL" clId="{2414C07F-EEC1-42D1-AE6F-C540F0755D86}" dt="2022-01-14T13:18:42.847" v="302" actId="478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2414C07F-EEC1-42D1-AE6F-C540F0755D86}" dt="2022-01-14T13:06:35.748" v="40" actId="14100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2414C07F-EEC1-42D1-AE6F-C540F0755D86}" dt="2022-01-14T13:09:02.131" v="209" actId="14100"/>
          <ac:spMkLst>
            <pc:docMk/>
            <pc:sldMasterMk cId="415177996" sldId="2147483648"/>
            <ac:spMk id="3" creationId="{7285CBF5-AA50-4F11-8FFE-22E92F8341C0}"/>
          </ac:spMkLst>
        </pc:spChg>
        <pc:spChg chg="del mod">
          <ac:chgData name="Leventhal, Brian C - leventbc" userId="3adb2060-2beb-4a7d-9680-0848e8f14df8" providerId="ADAL" clId="{2414C07F-EEC1-42D1-AE6F-C540F0755D86}" dt="2022-01-14T13:08:32.685" v="117" actId="478"/>
          <ac:spMkLst>
            <pc:docMk/>
            <pc:sldMasterMk cId="415177996" sldId="2147483648"/>
            <ac:spMk id="4" creationId="{3746A203-E4E4-43B0-85F1-20ABD426BB6B}"/>
          </ac:spMkLst>
        </pc:spChg>
        <pc:spChg chg="mod ord">
          <ac:chgData name="Leventhal, Brian C - leventbc" userId="3adb2060-2beb-4a7d-9680-0848e8f14df8" providerId="ADAL" clId="{2414C07F-EEC1-42D1-AE6F-C540F0755D86}" dt="2022-01-14T13:09:43.699" v="213" actId="167"/>
          <ac:spMkLst>
            <pc:docMk/>
            <pc:sldMasterMk cId="415177996" sldId="2147483648"/>
            <ac:spMk id="5" creationId="{581DC5B9-0F23-4093-9730-D54ED808AF4E}"/>
          </ac:spMkLst>
        </pc:spChg>
        <pc:spChg chg="mod">
          <ac:chgData name="Leventhal, Brian C - leventbc" userId="3adb2060-2beb-4a7d-9680-0848e8f14df8" providerId="ADAL" clId="{2414C07F-EEC1-42D1-AE6F-C540F0755D86}" dt="2022-01-14T13:08:51.563" v="202" actId="1038"/>
          <ac:spMkLst>
            <pc:docMk/>
            <pc:sldMasterMk cId="415177996" sldId="2147483648"/>
            <ac:spMk id="6" creationId="{7FFF3FDC-AA4C-4360-8747-9BDD5AF66024}"/>
          </ac:spMkLst>
        </pc:spChg>
        <pc:spChg chg="add del mod ord">
          <ac:chgData name="Leventhal, Brian C - leventbc" userId="3adb2060-2beb-4a7d-9680-0848e8f14df8" providerId="ADAL" clId="{2414C07F-EEC1-42D1-AE6F-C540F0755D86}" dt="2022-01-14T13:10:00.908" v="215" actId="21"/>
          <ac:spMkLst>
            <pc:docMk/>
            <pc:sldMasterMk cId="415177996" sldId="2147483648"/>
            <ac:spMk id="15" creationId="{F0C1BCE6-421A-4DF8-BACC-8AF4C4B96DD6}"/>
          </ac:spMkLst>
        </pc:spChg>
        <pc:picChg chg="add del">
          <ac:chgData name="Leventhal, Brian C - leventbc" userId="3adb2060-2beb-4a7d-9680-0848e8f14df8" providerId="ADAL" clId="{2414C07F-EEC1-42D1-AE6F-C540F0755D86}" dt="2022-01-14T13:01:32.713" v="6" actId="478"/>
          <ac:picMkLst>
            <pc:docMk/>
            <pc:sldMasterMk cId="415177996" sldId="2147483648"/>
            <ac:picMk id="8" creationId="{FEBB8D9E-45E2-4421-9B19-9D91960C2A2A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9.967" v="32" actId="478"/>
          <ac:picMkLst>
            <pc:docMk/>
            <pc:sldMasterMk cId="415177996" sldId="2147483648"/>
            <ac:picMk id="10" creationId="{A9230B73-39C7-4839-AF61-13119B4193E0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7.760" v="31" actId="478"/>
          <ac:picMkLst>
            <pc:docMk/>
            <pc:sldMasterMk cId="415177996" sldId="2147483648"/>
            <ac:picMk id="12" creationId="{BE52D601-F5F2-4CBE-BDAA-F1322D58CC03}"/>
          </ac:picMkLst>
        </pc:picChg>
        <pc:picChg chg="add del mod">
          <ac:chgData name="Leventhal, Brian C - leventbc" userId="3adb2060-2beb-4a7d-9680-0848e8f14df8" providerId="ADAL" clId="{2414C07F-EEC1-42D1-AE6F-C540F0755D86}" dt="2022-01-14T13:09:57.485" v="214" actId="478"/>
          <ac:picMkLst>
            <pc:docMk/>
            <pc:sldMasterMk cId="415177996" sldId="2147483648"/>
            <ac:picMk id="14" creationId="{FBE889ED-AC26-4A63-ABAF-604088FEC68D}"/>
          </ac:picMkLst>
        </pc:picChg>
        <pc:sldLayoutChg chg="addSp delSp modSp mod">
          <pc:chgData name="Leventhal, Brian C - leventbc" userId="3adb2060-2beb-4a7d-9680-0848e8f14df8" providerId="ADAL" clId="{2414C07F-EEC1-42D1-AE6F-C540F0755D86}" dt="2022-01-14T13:14:28.394" v="275" actId="242"/>
          <pc:sldLayoutMkLst>
            <pc:docMk/>
            <pc:sldMasterMk cId="415177996" sldId="2147483648"/>
            <pc:sldLayoutMk cId="1453248735" sldId="2147483649"/>
          </pc:sldLayoutMkLst>
          <pc:spChg chg="mod">
            <ac:chgData name="Leventhal, Brian C - leventbc" userId="3adb2060-2beb-4a7d-9680-0848e8f14df8" providerId="ADAL" clId="{2414C07F-EEC1-42D1-AE6F-C540F0755D86}" dt="2022-01-14T13:14:25.700" v="274" actId="242"/>
            <ac:spMkLst>
              <pc:docMk/>
              <pc:sldMasterMk cId="415177996" sldId="2147483648"/>
              <pc:sldLayoutMk cId="1453248735" sldId="2147483649"/>
              <ac:spMk id="2" creationId="{CE9BDB89-A471-4178-BB17-EF4636CE2590}"/>
            </ac:spMkLst>
          </pc:spChg>
          <pc:spChg chg="mod">
            <ac:chgData name="Leventhal, Brian C - leventbc" userId="3adb2060-2beb-4a7d-9680-0848e8f14df8" providerId="ADAL" clId="{2414C07F-EEC1-42D1-AE6F-C540F0755D86}" dt="2022-01-14T13:14:28.394" v="275" actId="242"/>
            <ac:spMkLst>
              <pc:docMk/>
              <pc:sldMasterMk cId="415177996" sldId="2147483648"/>
              <pc:sldLayoutMk cId="1453248735" sldId="2147483649"/>
              <ac:spMk id="3" creationId="{165EDC00-EFCA-449D-8374-248FD9A96774}"/>
            </ac:spMkLst>
          </pc:spChg>
          <pc:spChg chg="del">
            <ac:chgData name="Leventhal, Brian C - leventbc" userId="3adb2060-2beb-4a7d-9680-0848e8f14df8" providerId="ADAL" clId="{2414C07F-EEC1-42D1-AE6F-C540F0755D86}" dt="2022-01-14T13:11:42.186" v="237" actId="478"/>
            <ac:spMkLst>
              <pc:docMk/>
              <pc:sldMasterMk cId="415177996" sldId="2147483648"/>
              <pc:sldLayoutMk cId="1453248735" sldId="2147483649"/>
              <ac:spMk id="4" creationId="{C967102C-9136-4C31-ABCD-C73372FD6853}"/>
            </ac:spMkLst>
          </pc:spChg>
          <pc:spChg chg="mod">
            <ac:chgData name="Leventhal, Brian C - leventbc" userId="3adb2060-2beb-4a7d-9680-0848e8f14df8" providerId="ADAL" clId="{2414C07F-EEC1-42D1-AE6F-C540F0755D86}" dt="2022-01-14T13:11:56.933" v="242" actId="14100"/>
            <ac:spMkLst>
              <pc:docMk/>
              <pc:sldMasterMk cId="415177996" sldId="2147483648"/>
              <pc:sldLayoutMk cId="1453248735" sldId="2147483649"/>
              <ac:spMk id="5" creationId="{DA6BC4D0-D59F-4165-B444-184447402125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40.517" v="266" actId="14100"/>
            <ac:spMkLst>
              <pc:docMk/>
              <pc:sldMasterMk cId="415177996" sldId="2147483648"/>
              <pc:sldLayoutMk cId="1453248735" sldId="2147483649"/>
              <ac:spMk id="7" creationId="{F01BBF77-3A95-4442-9A2B-24529228E5C7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8:42.847" v="302" actId="478"/>
          <pc:sldLayoutMkLst>
            <pc:docMk/>
            <pc:sldMasterMk cId="415177996" sldId="2147483648"/>
            <pc:sldLayoutMk cId="2866437469" sldId="2147483650"/>
          </pc:sldLayoutMkLst>
          <pc:spChg chg="mod">
            <ac:chgData name="Leventhal, Brian C - leventbc" userId="3adb2060-2beb-4a7d-9680-0848e8f14df8" providerId="ADAL" clId="{2414C07F-EEC1-42D1-AE6F-C540F0755D86}" dt="2022-01-14T13:17:07.861" v="286" actId="207"/>
            <ac:spMkLst>
              <pc:docMk/>
              <pc:sldMasterMk cId="415177996" sldId="2147483648"/>
              <pc:sldLayoutMk cId="2866437469" sldId="2147483650"/>
              <ac:spMk id="3" creationId="{C34A7592-2DEE-49EB-BFE6-98857DC8AB23}"/>
            </ac:spMkLst>
          </pc:spChg>
          <pc:spChg chg="del">
            <ac:chgData name="Leventhal, Brian C - leventbc" userId="3adb2060-2beb-4a7d-9680-0848e8f14df8" providerId="ADAL" clId="{2414C07F-EEC1-42D1-AE6F-C540F0755D86}" dt="2022-01-14T13:12:12.762" v="244" actId="478"/>
            <ac:spMkLst>
              <pc:docMk/>
              <pc:sldMasterMk cId="415177996" sldId="2147483648"/>
              <pc:sldLayoutMk cId="2866437469" sldId="2147483650"/>
              <ac:spMk id="4" creationId="{E3912A9C-D84F-40BD-905D-0D6CFBE078AE}"/>
            </ac:spMkLst>
          </pc:spChg>
          <pc:spChg chg="mod">
            <ac:chgData name="Leventhal, Brian C - leventbc" userId="3adb2060-2beb-4a7d-9680-0848e8f14df8" providerId="ADAL" clId="{2414C07F-EEC1-42D1-AE6F-C540F0755D86}" dt="2022-01-14T13:18:38.746" v="300" actId="207"/>
            <ac:spMkLst>
              <pc:docMk/>
              <pc:sldMasterMk cId="415177996" sldId="2147483648"/>
              <pc:sldLayoutMk cId="2866437469" sldId="2147483650"/>
              <ac:spMk id="5" creationId="{861C60E3-FE40-452B-B96C-9011CB25632A}"/>
            </ac:spMkLst>
          </pc:spChg>
          <pc:spChg chg="mod">
            <ac:chgData name="Leventhal, Brian C - leventbc" userId="3adb2060-2beb-4a7d-9680-0848e8f14df8" providerId="ADAL" clId="{2414C07F-EEC1-42D1-AE6F-C540F0755D86}" dt="2022-01-14T13:18:41.227" v="301" actId="207"/>
            <ac:spMkLst>
              <pc:docMk/>
              <pc:sldMasterMk cId="415177996" sldId="2147483648"/>
              <pc:sldLayoutMk cId="2866437469" sldId="2147483650"/>
              <ac:spMk id="6" creationId="{2BFF359A-4AD2-44E0-B01C-D1BFA93A1EF0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07.386" v="217" actId="167"/>
            <ac:spMkLst>
              <pc:docMk/>
              <pc:sldMasterMk cId="415177996" sldId="2147483648"/>
              <pc:sldLayoutMk cId="2866437469" sldId="2147483650"/>
              <ac:spMk id="7" creationId="{4C9E78C2-E188-4607-B47F-1B2F9512F5FF}"/>
            </ac:spMkLst>
          </pc:spChg>
          <pc:picChg chg="add del mod">
            <ac:chgData name="Leventhal, Brian C - leventbc" userId="3adb2060-2beb-4a7d-9680-0848e8f14df8" providerId="ADAL" clId="{2414C07F-EEC1-42D1-AE6F-C540F0755D86}" dt="2022-01-14T13:18:42.847" v="302" actId="478"/>
            <ac:picMkLst>
              <pc:docMk/>
              <pc:sldMasterMk cId="415177996" sldId="2147483648"/>
              <pc:sldLayoutMk cId="2866437469" sldId="2147483650"/>
              <ac:picMk id="9" creationId="{BE662424-EF06-4B84-A7B4-1E7138681AD8}"/>
            </ac:picMkLst>
          </pc:picChg>
        </pc:sldLayoutChg>
        <pc:sldLayoutChg chg="addSp delSp modSp del mod">
          <pc:chgData name="Leventhal, Brian C - leventbc" userId="3adb2060-2beb-4a7d-9680-0848e8f14df8" providerId="ADAL" clId="{2414C07F-EEC1-42D1-AE6F-C540F0755D86}" dt="2022-01-14T13:13:33.589" v="264" actId="2696"/>
          <pc:sldLayoutMkLst>
            <pc:docMk/>
            <pc:sldMasterMk cId="415177996" sldId="2147483648"/>
            <pc:sldLayoutMk cId="412557797" sldId="2147483651"/>
          </pc:sldLayoutMkLst>
          <pc:spChg chg="mod">
            <ac:chgData name="Leventhal, Brian C - leventbc" userId="3adb2060-2beb-4a7d-9680-0848e8f14df8" providerId="ADAL" clId="{2414C07F-EEC1-42D1-AE6F-C540F0755D86}" dt="2022-01-14T13:13:31.670" v="263" actId="1076"/>
            <ac:spMkLst>
              <pc:docMk/>
              <pc:sldMasterMk cId="415177996" sldId="2147483648"/>
              <pc:sldLayoutMk cId="412557797" sldId="2147483651"/>
              <ac:spMk id="2" creationId="{9A2E5029-C98C-4AE7-A676-E0F31E182F1E}"/>
            </ac:spMkLst>
          </pc:spChg>
          <pc:spChg chg="del">
            <ac:chgData name="Leventhal, Brian C - leventbc" userId="3adb2060-2beb-4a7d-9680-0848e8f14df8" providerId="ADAL" clId="{2414C07F-EEC1-42D1-AE6F-C540F0755D86}" dt="2022-01-14T13:12:26.392" v="247" actId="478"/>
            <ac:spMkLst>
              <pc:docMk/>
              <pc:sldMasterMk cId="415177996" sldId="2147483648"/>
              <pc:sldLayoutMk cId="412557797" sldId="2147483651"/>
              <ac:spMk id="4" creationId="{7F10CD02-CD1D-48A8-925E-6F78C87A0D7A}"/>
            </ac:spMkLst>
          </pc:spChg>
          <pc:spChg chg="mod">
            <ac:chgData name="Leventhal, Brian C - leventbc" userId="3adb2060-2beb-4a7d-9680-0848e8f14df8" providerId="ADAL" clId="{2414C07F-EEC1-42D1-AE6F-C540F0755D86}" dt="2022-01-14T13:12:30.434" v="248" actId="14100"/>
            <ac:spMkLst>
              <pc:docMk/>
              <pc:sldMasterMk cId="415177996" sldId="2147483648"/>
              <pc:sldLayoutMk cId="412557797" sldId="2147483651"/>
              <ac:spMk id="5" creationId="{52BD0648-F202-4F61-B3D1-8E2F0D01D1B6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27.447" v="262" actId="167"/>
            <ac:spMkLst>
              <pc:docMk/>
              <pc:sldMasterMk cId="415177996" sldId="2147483648"/>
              <pc:sldLayoutMk cId="412557797" sldId="2147483651"/>
              <ac:spMk id="7" creationId="{97DAEE8C-B020-44D9-9F57-0FBD48A7C460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7:43.320" v="293" actId="207"/>
          <pc:sldLayoutMkLst>
            <pc:docMk/>
            <pc:sldMasterMk cId="415177996" sldId="2147483648"/>
            <pc:sldLayoutMk cId="1422876954" sldId="2147483652"/>
          </pc:sldLayoutMkLst>
          <pc:spChg chg="mod">
            <ac:chgData name="Leventhal, Brian C - leventbc" userId="3adb2060-2beb-4a7d-9680-0848e8f14df8" providerId="ADAL" clId="{2414C07F-EEC1-42D1-AE6F-C540F0755D86}" dt="2022-01-14T13:17:28.855" v="290" actId="207"/>
            <ac:spMkLst>
              <pc:docMk/>
              <pc:sldMasterMk cId="415177996" sldId="2147483648"/>
              <pc:sldLayoutMk cId="1422876954" sldId="2147483652"/>
              <ac:spMk id="3" creationId="{52BFF7C8-2CA2-4B7D-89F8-2D478CDCBBEA}"/>
            </ac:spMkLst>
          </pc:spChg>
          <pc:spChg chg="del">
            <ac:chgData name="Leventhal, Brian C - leventbc" userId="3adb2060-2beb-4a7d-9680-0848e8f14df8" providerId="ADAL" clId="{2414C07F-EEC1-42D1-AE6F-C540F0755D86}" dt="2022-01-14T13:14:50.882" v="278" actId="478"/>
            <ac:spMkLst>
              <pc:docMk/>
              <pc:sldMasterMk cId="415177996" sldId="2147483648"/>
              <pc:sldLayoutMk cId="1422876954" sldId="2147483652"/>
              <ac:spMk id="4" creationId="{4164633F-B692-4A08-AEC9-7B9E71A92B37}"/>
            </ac:spMkLst>
          </pc:spChg>
          <pc:spChg chg="del">
            <ac:chgData name="Leventhal, Brian C - leventbc" userId="3adb2060-2beb-4a7d-9680-0848e8f14df8" providerId="ADAL" clId="{2414C07F-EEC1-42D1-AE6F-C540F0755D86}" dt="2022-01-14T13:12:39.716" v="250" actId="478"/>
            <ac:spMkLst>
              <pc:docMk/>
              <pc:sldMasterMk cId="415177996" sldId="2147483648"/>
              <pc:sldLayoutMk cId="1422876954" sldId="2147483652"/>
              <ac:spMk id="5" creationId="{323F2218-68D6-4281-B2EC-420DA5A07AF7}"/>
            </ac:spMkLst>
          </pc:spChg>
          <pc:spChg chg="mod">
            <ac:chgData name="Leventhal, Brian C - leventbc" userId="3adb2060-2beb-4a7d-9680-0848e8f14df8" providerId="ADAL" clId="{2414C07F-EEC1-42D1-AE6F-C540F0755D86}" dt="2022-01-14T13:17:39.530" v="292" actId="207"/>
            <ac:spMkLst>
              <pc:docMk/>
              <pc:sldMasterMk cId="415177996" sldId="2147483648"/>
              <pc:sldLayoutMk cId="1422876954" sldId="2147483652"/>
              <ac:spMk id="6" creationId="{EB993543-0AA1-4595-894E-40E76104D111}"/>
            </ac:spMkLst>
          </pc:spChg>
          <pc:spChg chg="mod">
            <ac:chgData name="Leventhal, Brian C - leventbc" userId="3adb2060-2beb-4a7d-9680-0848e8f14df8" providerId="ADAL" clId="{2414C07F-EEC1-42D1-AE6F-C540F0755D86}" dt="2022-01-14T13:17:43.320" v="293" actId="207"/>
            <ac:spMkLst>
              <pc:docMk/>
              <pc:sldMasterMk cId="415177996" sldId="2147483648"/>
              <pc:sldLayoutMk cId="1422876954" sldId="2147483652"/>
              <ac:spMk id="7" creationId="{FA3CE3A4-AA57-4509-872D-63362638A358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12.973" v="219" actId="167"/>
            <ac:spMkLst>
              <pc:docMk/>
              <pc:sldMasterMk cId="415177996" sldId="2147483648"/>
              <pc:sldLayoutMk cId="1422876954" sldId="2147483652"/>
              <ac:spMk id="8" creationId="{0668655D-B4D6-40E1-9941-9C12C659BAB0}"/>
            </ac:spMkLst>
          </pc:spChg>
          <pc:spChg chg="add mod">
            <ac:chgData name="Leventhal, Brian C - leventbc" userId="3adb2060-2beb-4a7d-9680-0848e8f14df8" providerId="ADAL" clId="{2414C07F-EEC1-42D1-AE6F-C540F0755D86}" dt="2022-01-14T13:17:34.265" v="291" actId="207"/>
            <ac:spMkLst>
              <pc:docMk/>
              <pc:sldMasterMk cId="415177996" sldId="2147483648"/>
              <pc:sldLayoutMk cId="1422876954" sldId="2147483652"/>
              <ac:spMk id="9" creationId="{0A9248C3-EF4E-4C33-B58F-1C3F67659DEC}"/>
            </ac:spMkLst>
          </pc:spChg>
          <pc:picChg chg="add mod">
            <ac:chgData name="Leventhal, Brian C - leventbc" userId="3adb2060-2beb-4a7d-9680-0848e8f14df8" providerId="ADAL" clId="{2414C07F-EEC1-42D1-AE6F-C540F0755D86}" dt="2022-01-14T13:17:16.721" v="288" actId="1076"/>
            <ac:picMkLst>
              <pc:docMk/>
              <pc:sldMasterMk cId="415177996" sldId="2147483648"/>
              <pc:sldLayoutMk cId="1422876954" sldId="2147483652"/>
              <ac:picMk id="10" creationId="{9C9F7216-3633-4E7B-8249-99B6CED38160}"/>
            </ac:picMkLst>
          </pc:picChg>
        </pc:sldLayoutChg>
        <pc:sldLayoutChg chg="del">
          <pc:chgData name="Leventhal, Brian C - leventbc" userId="3adb2060-2beb-4a7d-9680-0848e8f14df8" providerId="ADAL" clId="{2414C07F-EEC1-42D1-AE6F-C540F0755D86}" dt="2022-01-14T13:10:20.330" v="220" actId="2696"/>
          <pc:sldLayoutMkLst>
            <pc:docMk/>
            <pc:sldMasterMk cId="415177996" sldId="2147483648"/>
            <pc:sldLayoutMk cId="1660379478" sldId="2147483653"/>
          </pc:sldLayoutMkLst>
        </pc:sldLayoutChg>
        <pc:sldLayoutChg chg="addSp delSp modSp mod setBg">
          <pc:chgData name="Leventhal, Brian C - leventbc" userId="3adb2060-2beb-4a7d-9680-0848e8f14df8" providerId="ADAL" clId="{2414C07F-EEC1-42D1-AE6F-C540F0755D86}" dt="2022-01-14T13:17:54.818" v="296" actId="207"/>
          <pc:sldLayoutMkLst>
            <pc:docMk/>
            <pc:sldMasterMk cId="415177996" sldId="2147483648"/>
            <pc:sldLayoutMk cId="1644171724" sldId="2147483654"/>
          </pc:sldLayoutMkLst>
          <pc:spChg chg="del">
            <ac:chgData name="Leventhal, Brian C - leventbc" userId="3adb2060-2beb-4a7d-9680-0848e8f14df8" providerId="ADAL" clId="{2414C07F-EEC1-42D1-AE6F-C540F0755D86}" dt="2022-01-14T13:12:49.592" v="253" actId="478"/>
            <ac:spMkLst>
              <pc:docMk/>
              <pc:sldMasterMk cId="415177996" sldId="2147483648"/>
              <pc:sldLayoutMk cId="1644171724" sldId="2147483654"/>
              <ac:spMk id="3" creationId="{E0481D9A-E053-4646-8E07-4A43CEA75CB7}"/>
            </ac:spMkLst>
          </pc:spChg>
          <pc:spChg chg="mod">
            <ac:chgData name="Leventhal, Brian C - leventbc" userId="3adb2060-2beb-4a7d-9680-0848e8f14df8" providerId="ADAL" clId="{2414C07F-EEC1-42D1-AE6F-C540F0755D86}" dt="2022-01-14T13:17:54.818" v="296" actId="207"/>
            <ac:spMkLst>
              <pc:docMk/>
              <pc:sldMasterMk cId="415177996" sldId="2147483648"/>
              <pc:sldLayoutMk cId="1644171724" sldId="2147483654"/>
              <ac:spMk id="4" creationId="{3AEE3644-C7F9-4370-BDED-F550103AB39F}"/>
            </ac:spMkLst>
          </pc:spChg>
          <pc:spChg chg="mod">
            <ac:chgData name="Leventhal, Brian C - leventbc" userId="3adb2060-2beb-4a7d-9680-0848e8f14df8" providerId="ADAL" clId="{2414C07F-EEC1-42D1-AE6F-C540F0755D86}" dt="2022-01-14T13:17:52.002" v="295" actId="207"/>
            <ac:spMkLst>
              <pc:docMk/>
              <pc:sldMasterMk cId="415177996" sldId="2147483648"/>
              <pc:sldLayoutMk cId="1644171724" sldId="2147483654"/>
              <ac:spMk id="5" creationId="{8CD548BB-9753-4E72-AD12-17A23CA27C02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26.063" v="222" actId="167"/>
            <ac:spMkLst>
              <pc:docMk/>
              <pc:sldMasterMk cId="415177996" sldId="2147483648"/>
              <pc:sldLayoutMk cId="1644171724" sldId="2147483654"/>
              <ac:spMk id="6" creationId="{B14999AA-638C-441D-BFFC-C89C640BA7B2}"/>
            </ac:spMkLst>
          </pc:spChg>
        </pc:sldLayoutChg>
        <pc:sldLayoutChg chg="delSp modSp mod">
          <pc:chgData name="Leventhal, Brian C - leventbc" userId="3adb2060-2beb-4a7d-9680-0848e8f14df8" providerId="ADAL" clId="{2414C07F-EEC1-42D1-AE6F-C540F0755D86}" dt="2022-01-14T13:13:03.182" v="259" actId="14100"/>
          <pc:sldLayoutMkLst>
            <pc:docMk/>
            <pc:sldMasterMk cId="415177996" sldId="2147483648"/>
            <pc:sldLayoutMk cId="159053675" sldId="2147483655"/>
          </pc:sldLayoutMkLst>
          <pc:spChg chg="del">
            <ac:chgData name="Leventhal, Brian C - leventbc" userId="3adb2060-2beb-4a7d-9680-0848e8f14df8" providerId="ADAL" clId="{2414C07F-EEC1-42D1-AE6F-C540F0755D86}" dt="2022-01-14T13:13:00.224" v="257" actId="478"/>
            <ac:spMkLst>
              <pc:docMk/>
              <pc:sldMasterMk cId="415177996" sldId="2147483648"/>
              <pc:sldLayoutMk cId="159053675" sldId="2147483655"/>
              <ac:spMk id="2" creationId="{362D7F3D-DB23-4D9E-BEFE-E7CD3B4676BF}"/>
            </ac:spMkLst>
          </pc:spChg>
          <pc:spChg chg="mod">
            <ac:chgData name="Leventhal, Brian C - leventbc" userId="3adb2060-2beb-4a7d-9680-0848e8f14df8" providerId="ADAL" clId="{2414C07F-EEC1-42D1-AE6F-C540F0755D86}" dt="2022-01-14T13:13:03.182" v="259" actId="14100"/>
            <ac:spMkLst>
              <pc:docMk/>
              <pc:sldMasterMk cId="415177996" sldId="2147483648"/>
              <pc:sldLayoutMk cId="159053675" sldId="2147483655"/>
              <ac:spMk id="3" creationId="{EA4BF7E3-DCD5-4821-9891-63D781205198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38.383" v="223" actId="2696"/>
          <pc:sldLayoutMkLst>
            <pc:docMk/>
            <pc:sldMasterMk cId="415177996" sldId="2147483648"/>
            <pc:sldLayoutMk cId="1965110554" sldId="2147483656"/>
          </pc:sldLayoutMkLst>
        </pc:sldLayoutChg>
        <pc:sldLayoutChg chg="modSp setBg">
          <pc:chgData name="Leventhal, Brian C - leventbc" userId="3adb2060-2beb-4a7d-9680-0848e8f14df8" providerId="ADAL" clId="{2414C07F-EEC1-42D1-AE6F-C540F0755D86}" dt="2022-01-14T13:18:31.894" v="299" actId="207"/>
          <pc:sldLayoutMkLst>
            <pc:docMk/>
            <pc:sldMasterMk cId="415177996" sldId="2147483648"/>
            <pc:sldLayoutMk cId="2631876912" sldId="2147483656"/>
          </pc:sldLayoutMkLst>
          <pc:spChg chg="mod">
            <ac:chgData name="Leventhal, Brian C - leventbc" userId="3adb2060-2beb-4a7d-9680-0848e8f14df8" providerId="ADAL" clId="{2414C07F-EEC1-42D1-AE6F-C540F0755D86}" dt="2022-01-14T13:18:31.894" v="299" actId="207"/>
            <ac:spMkLst>
              <pc:docMk/>
              <pc:sldMasterMk cId="415177996" sldId="2147483648"/>
              <pc:sldLayoutMk cId="2631876912" sldId="2147483656"/>
              <ac:spMk id="3" creationId="{EA4BF7E3-DCD5-4821-9891-63D781205198}"/>
            </ac:spMkLst>
          </pc:spChg>
          <pc:spChg chg="mod">
            <ac:chgData name="Leventhal, Brian C - leventbc" userId="3adb2060-2beb-4a7d-9680-0848e8f14df8" providerId="ADAL" clId="{2414C07F-EEC1-42D1-AE6F-C540F0755D86}" dt="2022-01-14T13:18:29.472" v="298" actId="207"/>
            <ac:spMkLst>
              <pc:docMk/>
              <pc:sldMasterMk cId="415177996" sldId="2147483648"/>
              <pc:sldLayoutMk cId="2631876912" sldId="2147483656"/>
              <ac:spMk id="4" creationId="{233FC092-3150-4A16-BE6F-88FBA94F7EDA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48.476" v="225" actId="2696"/>
          <pc:sldLayoutMkLst>
            <pc:docMk/>
            <pc:sldMasterMk cId="415177996" sldId="2147483648"/>
            <pc:sldLayoutMk cId="1092888739" sldId="2147483657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45.118" v="224" actId="2696"/>
          <pc:sldLayoutMkLst>
            <pc:docMk/>
            <pc:sldMasterMk cId="415177996" sldId="2147483648"/>
            <pc:sldLayoutMk cId="3197690556" sldId="2147483658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51.157" v="226" actId="2696"/>
          <pc:sldLayoutMkLst>
            <pc:docMk/>
            <pc:sldMasterMk cId="415177996" sldId="2147483648"/>
            <pc:sldLayoutMk cId="257959286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0E6C-5147-492D-9E60-E6299BE8651C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9C75-C037-4BB4-AA1C-F81A8AF68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9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AE9C75-C037-4BB4-AA1C-F81A8AF68C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26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1BBF77-3A95-4442-9A2B-24529228E5C7}"/>
              </a:ext>
            </a:extLst>
          </p:cNvPr>
          <p:cNvSpPr/>
          <p:nvPr userDrawn="1"/>
        </p:nvSpPr>
        <p:spPr>
          <a:xfrm>
            <a:off x="382386" y="501649"/>
            <a:ext cx="7198822" cy="5616517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848" y="648393"/>
            <a:ext cx="6966065" cy="538664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EDC00-EFCA-449D-8374-248FD9A96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0466" y="1413164"/>
            <a:ext cx="4062152" cy="340267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C4D0-D59F-4165-B444-18444740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299" y="6356350"/>
            <a:ext cx="87283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A1694-7F7F-427A-999D-310B3C83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4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9E78C2-E188-4607-B47F-1B2F9512F5FF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2BFEE-2FA0-4ED3-BD87-0AF8FD23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A7592-2DEE-49EB-BFE6-98857DC8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60E3-FE40-452B-B96C-9011CB25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359A-4AD2-44E0-B01C-D1BFA93A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68655D-B4D6-40E1-9941-9C12C659BAB0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3AB2-1836-41AA-B62F-0AEFBBDC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FF7C8-2CA2-4B7D-89F8-2D478CDCB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131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93543-0AA1-4595-894E-40E76104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CE3A4-AA57-4509-872D-63362638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9248C3-EF4E-4C33-B58F-1C3F67659DE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51714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9F7216-3633-4E7B-8249-99B6CED381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668" y="-1003242"/>
            <a:ext cx="30670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14999AA-638C-441D-BFFC-C89C640BA7B2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467B1-C4F9-4458-B5A6-226106D1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E3644-C7F9-4370-BDED-F550103A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548BB-9753-4E72-AD12-17A23CA2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5E162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rallelogram 6">
            <a:extLst>
              <a:ext uri="{FF2B5EF4-FFF2-40B4-BE49-F238E27FC236}">
                <a16:creationId xmlns:a16="http://schemas.microsoft.com/office/drawing/2014/main" id="{41466F65-768A-48C7-AC81-A6C6030F625A}"/>
              </a:ext>
            </a:extLst>
          </p:cNvPr>
          <p:cNvSpPr/>
          <p:nvPr userDrawn="1"/>
        </p:nvSpPr>
        <p:spPr>
          <a:xfrm rot="5400000">
            <a:off x="4659673" y="-3943456"/>
            <a:ext cx="2675596" cy="10962004"/>
          </a:xfrm>
          <a:custGeom>
            <a:avLst/>
            <a:gdLst>
              <a:gd name="connsiteX0" fmla="*/ 0 w 10094011"/>
              <a:gd name="connsiteY0" fmla="*/ 1319746 h 1319746"/>
              <a:gd name="connsiteX1" fmla="*/ 556550 w 10094011"/>
              <a:gd name="connsiteY1" fmla="*/ 0 h 1319746"/>
              <a:gd name="connsiteX2" fmla="*/ 10094011 w 10094011"/>
              <a:gd name="connsiteY2" fmla="*/ 0 h 1319746"/>
              <a:gd name="connsiteX3" fmla="*/ 9537461 w 10094011"/>
              <a:gd name="connsiteY3" fmla="*/ 1319746 h 1319746"/>
              <a:gd name="connsiteX4" fmla="*/ 0 w 10094011"/>
              <a:gd name="connsiteY4" fmla="*/ 1319746 h 1319746"/>
              <a:gd name="connsiteX0" fmla="*/ 4017 w 10098028"/>
              <a:gd name="connsiteY0" fmla="*/ 1335649 h 1335649"/>
              <a:gd name="connsiteX1" fmla="*/ 0 w 10098028"/>
              <a:gd name="connsiteY1" fmla="*/ 0 h 1335649"/>
              <a:gd name="connsiteX2" fmla="*/ 10098028 w 10098028"/>
              <a:gd name="connsiteY2" fmla="*/ 15903 h 1335649"/>
              <a:gd name="connsiteX3" fmla="*/ 9541478 w 10098028"/>
              <a:gd name="connsiteY3" fmla="*/ 1335649 h 1335649"/>
              <a:gd name="connsiteX4" fmla="*/ 4017 w 10098028"/>
              <a:gd name="connsiteY4" fmla="*/ 1335649 h 1335649"/>
              <a:gd name="connsiteX0" fmla="*/ 0 w 10094011"/>
              <a:gd name="connsiteY0" fmla="*/ 1335649 h 1335649"/>
              <a:gd name="connsiteX1" fmla="*/ 2484 w 10094011"/>
              <a:gd name="connsiteY1" fmla="*/ 0 h 1335649"/>
              <a:gd name="connsiteX2" fmla="*/ 10094011 w 10094011"/>
              <a:gd name="connsiteY2" fmla="*/ 15903 h 1335649"/>
              <a:gd name="connsiteX3" fmla="*/ 9537461 w 10094011"/>
              <a:gd name="connsiteY3" fmla="*/ 1335649 h 1335649"/>
              <a:gd name="connsiteX4" fmla="*/ 0 w 10094011"/>
              <a:gd name="connsiteY4" fmla="*/ 1335649 h 1335649"/>
              <a:gd name="connsiteX0" fmla="*/ 0 w 10094011"/>
              <a:gd name="connsiteY0" fmla="*/ 1335649 h 1338628"/>
              <a:gd name="connsiteX1" fmla="*/ 2484 w 10094011"/>
              <a:gd name="connsiteY1" fmla="*/ 0 h 1338628"/>
              <a:gd name="connsiteX2" fmla="*/ 10094011 w 10094011"/>
              <a:gd name="connsiteY2" fmla="*/ 15903 h 1338628"/>
              <a:gd name="connsiteX3" fmla="*/ 8760072 w 10094011"/>
              <a:gd name="connsiteY3" fmla="*/ 1338628 h 1338628"/>
              <a:gd name="connsiteX4" fmla="*/ 0 w 10094011"/>
              <a:gd name="connsiteY4" fmla="*/ 1335649 h 1338628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180738"/>
              <a:gd name="connsiteY0" fmla="*/ 1335649 h 1340239"/>
              <a:gd name="connsiteX1" fmla="*/ 2484 w 10180738"/>
              <a:gd name="connsiteY1" fmla="*/ 0 h 1340239"/>
              <a:gd name="connsiteX2" fmla="*/ 10180738 w 10180738"/>
              <a:gd name="connsiteY2" fmla="*/ 6113 h 1340239"/>
              <a:gd name="connsiteX3" fmla="*/ 6063255 w 10180738"/>
              <a:gd name="connsiteY3" fmla="*/ 1340239 h 1340239"/>
              <a:gd name="connsiteX4" fmla="*/ 0 w 10180738"/>
              <a:gd name="connsiteY4" fmla="*/ 1335649 h 1340239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63255 w 10180738"/>
              <a:gd name="connsiteY3" fmla="*/ 1340239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288052"/>
              <a:gd name="connsiteY0" fmla="*/ 1353360 h 1353360"/>
              <a:gd name="connsiteX1" fmla="*/ 2484 w 10288052"/>
              <a:gd name="connsiteY1" fmla="*/ 7616 h 1353360"/>
              <a:gd name="connsiteX2" fmla="*/ 10288052 w 10288052"/>
              <a:gd name="connsiteY2" fmla="*/ 0 h 1353360"/>
              <a:gd name="connsiteX3" fmla="*/ 6000655 w 10288052"/>
              <a:gd name="connsiteY3" fmla="*/ 1353104 h 1353360"/>
              <a:gd name="connsiteX4" fmla="*/ 0 w 10288052"/>
              <a:gd name="connsiteY4" fmla="*/ 1353360 h 1353360"/>
              <a:gd name="connsiteX0" fmla="*/ 0 w 10323822"/>
              <a:gd name="connsiteY0" fmla="*/ 1345744 h 1345744"/>
              <a:gd name="connsiteX1" fmla="*/ 2484 w 10323822"/>
              <a:gd name="connsiteY1" fmla="*/ 0 h 1345744"/>
              <a:gd name="connsiteX2" fmla="*/ 10323822 w 10323822"/>
              <a:gd name="connsiteY2" fmla="*/ 460 h 1345744"/>
              <a:gd name="connsiteX3" fmla="*/ 6000655 w 10323822"/>
              <a:gd name="connsiteY3" fmla="*/ 1345488 h 1345744"/>
              <a:gd name="connsiteX4" fmla="*/ 0 w 10323822"/>
              <a:gd name="connsiteY4" fmla="*/ 1345744 h 1345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23822" h="1345744">
                <a:moveTo>
                  <a:pt x="0" y="1345744"/>
                </a:moveTo>
                <a:lnTo>
                  <a:pt x="2484" y="0"/>
                </a:lnTo>
                <a:lnTo>
                  <a:pt x="10323822" y="460"/>
                </a:lnTo>
                <a:lnTo>
                  <a:pt x="6000655" y="1345488"/>
                </a:lnTo>
                <a:lnTo>
                  <a:pt x="0" y="1345744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0C7776"/>
            </a:solidFill>
            <a:prstDash val="solid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2395" y="382568"/>
            <a:ext cx="10429008" cy="1332830"/>
          </a:xfrm>
          <a:noFill/>
        </p:spPr>
        <p:txBody>
          <a:bodyPr anchor="ctr"/>
          <a:lstStyle>
            <a:lvl1pPr algn="r">
              <a:defRPr sz="4000">
                <a:solidFill>
                  <a:srgbClr val="6E2E40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8947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6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C5B9-0F23-4093-9730-D54ED808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3" y="6356350"/>
            <a:ext cx="87228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AB43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297AB-E074-4BBF-ADB9-96BBF73A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28" y="205323"/>
            <a:ext cx="11494320" cy="611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5CBF5-AA50-4F11-8FFE-22E92F834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105188"/>
            <a:ext cx="11649491" cy="5073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3FDC-AA4C-4360-8747-9BDD5AF66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537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AB432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7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AB432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7CE4F-CA2E-40E2-8A42-6DD4522E5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1: Learning Check</a:t>
            </a:r>
          </a:p>
        </p:txBody>
      </p:sp>
      <p:sp>
        <p:nvSpPr>
          <p:cNvPr id="6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EF09C0B7-74A5-CCF1-73C8-D53031732F42}"/>
              </a:ext>
            </a:extLst>
          </p:cNvPr>
          <p:cNvSpPr/>
          <p:nvPr/>
        </p:nvSpPr>
        <p:spPr>
          <a:xfrm>
            <a:off x="10250712" y="6344653"/>
            <a:ext cx="1921381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Question 1</a:t>
            </a:r>
          </a:p>
        </p:txBody>
      </p:sp>
      <p:sp>
        <p:nvSpPr>
          <p:cNvPr id="7" name="Question Box">
            <a:extLst>
              <a:ext uri="{FF2B5EF4-FFF2-40B4-BE49-F238E27FC236}">
                <a16:creationId xmlns:a16="http://schemas.microsoft.com/office/drawing/2014/main" id="{45B48011-96A6-F719-CC48-1D71C491596E}"/>
              </a:ext>
            </a:extLst>
          </p:cNvPr>
          <p:cNvSpPr/>
          <p:nvPr/>
        </p:nvSpPr>
        <p:spPr>
          <a:xfrm>
            <a:off x="370322" y="2306372"/>
            <a:ext cx="4547907" cy="1152269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put into Slide Show Mode to begin interactive Quiz</a:t>
            </a:r>
          </a:p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(Slide Show 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 From Beginning)</a:t>
            </a:r>
            <a:endParaRPr lang="en-US" sz="20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Question Box">
            <a:extLst>
              <a:ext uri="{FF2B5EF4-FFF2-40B4-BE49-F238E27FC236}">
                <a16:creationId xmlns:a16="http://schemas.microsoft.com/office/drawing/2014/main" id="{EA7D9ACD-99C9-63DB-C4DC-14CA0DF43E43}"/>
              </a:ext>
            </a:extLst>
          </p:cNvPr>
          <p:cNvSpPr/>
          <p:nvPr/>
        </p:nvSpPr>
        <p:spPr>
          <a:xfrm>
            <a:off x="370322" y="3561158"/>
            <a:ext cx="11348202" cy="2787587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Click on responses to select answer.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selected, you can click on the same box to show original text.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navigation arrows to advance to next question</a:t>
            </a:r>
          </a:p>
          <a:p>
            <a:endParaRPr lang="en-US" sz="28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1E1C49-0450-56C2-DD6A-718AD7CA1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958" y="2468168"/>
            <a:ext cx="6477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1" name="Choice A">
            <a:extLst>
              <a:ext uri="{FF2B5EF4-FFF2-40B4-BE49-F238E27FC236}">
                <a16:creationId xmlns:a16="http://schemas.microsoft.com/office/drawing/2014/main" id="{B33F6493-5930-4A4F-9E40-C41B8EDB2956}"/>
              </a:ext>
            </a:extLst>
          </p:cNvPr>
          <p:cNvGrpSpPr/>
          <p:nvPr/>
        </p:nvGrpSpPr>
        <p:grpSpPr>
          <a:xfrm>
            <a:off x="108456" y="2700496"/>
            <a:ext cx="5913067" cy="1703244"/>
            <a:chOff x="763010" y="1995186"/>
            <a:chExt cx="6194397" cy="806550"/>
          </a:xfrm>
        </p:grpSpPr>
        <p:sp>
          <p:nvSpPr>
            <p:cNvPr id="21" name="Chocie A Box">
              <a:extLst>
                <a:ext uri="{FF2B5EF4-FFF2-40B4-BE49-F238E27FC236}">
                  <a16:creationId xmlns:a16="http://schemas.microsoft.com/office/drawing/2014/main" id="{ECC56A54-1E75-4586-B522-903F3B920BB5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Choice A Text">
              <a:extLst>
                <a:ext uri="{FF2B5EF4-FFF2-40B4-BE49-F238E27FC236}">
                  <a16:creationId xmlns:a16="http://schemas.microsoft.com/office/drawing/2014/main" id="{D9DCBEA4-F405-49E1-9701-0B6E48097856}"/>
                </a:ext>
              </a:extLst>
            </p:cNvPr>
            <p:cNvSpPr txBox="1"/>
            <p:nvPr/>
          </p:nvSpPr>
          <p:spPr>
            <a:xfrm>
              <a:off x="862133" y="2209984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They were born with a sense of fairness and learn it in their societies.</a:t>
              </a:r>
              <a:endParaRPr lang="en-US" sz="1800" dirty="0">
                <a:solidFill>
                  <a:srgbClr val="671C3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100" y="1173013"/>
            <a:ext cx="7760976" cy="914400"/>
            <a:chOff x="310101" y="758927"/>
            <a:chExt cx="7760976" cy="914400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816455"/>
              <a:ext cx="7303776" cy="799342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1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969534" y="923739"/>
              <a:ext cx="710154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How are humans equipped with a sense of fairness?</a:t>
              </a:r>
              <a:endParaRPr lang="en-US" sz="1800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32" name="Choice B">
            <a:extLst>
              <a:ext uri="{FF2B5EF4-FFF2-40B4-BE49-F238E27FC236}">
                <a16:creationId xmlns:a16="http://schemas.microsoft.com/office/drawing/2014/main" id="{4B0568CF-DD96-45FE-A193-5A19D97F51EF}"/>
              </a:ext>
            </a:extLst>
          </p:cNvPr>
          <p:cNvGrpSpPr/>
          <p:nvPr/>
        </p:nvGrpSpPr>
        <p:grpSpPr>
          <a:xfrm>
            <a:off x="6225404" y="2700496"/>
            <a:ext cx="5913067" cy="1703244"/>
            <a:chOff x="763010" y="1995186"/>
            <a:chExt cx="6194397" cy="806550"/>
          </a:xfrm>
        </p:grpSpPr>
        <p:sp>
          <p:nvSpPr>
            <p:cNvPr id="34" name="Choice B Box">
              <a:extLst>
                <a:ext uri="{FF2B5EF4-FFF2-40B4-BE49-F238E27FC236}">
                  <a16:creationId xmlns:a16="http://schemas.microsoft.com/office/drawing/2014/main" id="{161D360A-ACBF-42DC-A75E-92D68F448FA2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Choice B Text">
              <a:extLst>
                <a:ext uri="{FF2B5EF4-FFF2-40B4-BE49-F238E27FC236}">
                  <a16:creationId xmlns:a16="http://schemas.microsoft.com/office/drawing/2014/main" id="{F7C2CEA5-EC33-4944-8FFC-D6FACEA41C48}"/>
                </a:ext>
              </a:extLst>
            </p:cNvPr>
            <p:cNvSpPr txBox="1"/>
            <p:nvPr/>
          </p:nvSpPr>
          <p:spPr>
            <a:xfrm>
              <a:off x="879210" y="2269701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They developed it in their cultures as a sense of fairness is not universal.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36" name="Choice C">
            <a:extLst>
              <a:ext uri="{FF2B5EF4-FFF2-40B4-BE49-F238E27FC236}">
                <a16:creationId xmlns:a16="http://schemas.microsoft.com/office/drawing/2014/main" id="{BF59F198-9C27-4E0F-AB1E-D0BE8F61643A}"/>
              </a:ext>
            </a:extLst>
          </p:cNvPr>
          <p:cNvGrpSpPr/>
          <p:nvPr/>
        </p:nvGrpSpPr>
        <p:grpSpPr>
          <a:xfrm>
            <a:off x="117033" y="4519876"/>
            <a:ext cx="5913067" cy="1703244"/>
            <a:chOff x="3788035" y="2001011"/>
            <a:chExt cx="6194397" cy="806550"/>
          </a:xfrm>
        </p:grpSpPr>
        <p:sp>
          <p:nvSpPr>
            <p:cNvPr id="38" name="Choice C Box">
              <a:extLst>
                <a:ext uri="{FF2B5EF4-FFF2-40B4-BE49-F238E27FC236}">
                  <a16:creationId xmlns:a16="http://schemas.microsoft.com/office/drawing/2014/main" id="{96A919B4-423A-4A76-BB1F-7D95177BD4A4}"/>
                </a:ext>
              </a:extLst>
            </p:cNvPr>
            <p:cNvSpPr/>
            <p:nvPr/>
          </p:nvSpPr>
          <p:spPr>
            <a:xfrm>
              <a:off x="3788035" y="2001011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Choice C Text">
              <a:extLst>
                <a:ext uri="{FF2B5EF4-FFF2-40B4-BE49-F238E27FC236}">
                  <a16:creationId xmlns:a16="http://schemas.microsoft.com/office/drawing/2014/main" id="{80E2787B-E170-46D6-97E4-B7AC2D4C53CC}"/>
                </a:ext>
              </a:extLst>
            </p:cNvPr>
            <p:cNvSpPr txBox="1"/>
            <p:nvPr/>
          </p:nvSpPr>
          <p:spPr>
            <a:xfrm>
              <a:off x="3950345" y="2209418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They learned in their societies.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23" name="Choice A Selection">
            <a:extLst>
              <a:ext uri="{FF2B5EF4-FFF2-40B4-BE49-F238E27FC236}">
                <a16:creationId xmlns:a16="http://schemas.microsoft.com/office/drawing/2014/main" id="{1F27A348-AE73-4759-A176-DA02C2101BCC}"/>
              </a:ext>
            </a:extLst>
          </p:cNvPr>
          <p:cNvGrpSpPr/>
          <p:nvPr/>
        </p:nvGrpSpPr>
        <p:grpSpPr>
          <a:xfrm>
            <a:off x="101352" y="2696683"/>
            <a:ext cx="5913067" cy="1703244"/>
            <a:chOff x="763010" y="1995186"/>
            <a:chExt cx="6194398" cy="806550"/>
          </a:xfrm>
          <a:solidFill>
            <a:srgbClr val="C23F65"/>
          </a:solidFill>
        </p:grpSpPr>
        <p:sp>
          <p:nvSpPr>
            <p:cNvPr id="24" name="Chocie A Sel Box">
              <a:extLst>
                <a:ext uri="{FF2B5EF4-FFF2-40B4-BE49-F238E27FC236}">
                  <a16:creationId xmlns:a16="http://schemas.microsoft.com/office/drawing/2014/main" id="{2C685A67-02B5-4FAD-A067-72EF7E4454E9}"/>
                </a:ext>
              </a:extLst>
            </p:cNvPr>
            <p:cNvSpPr/>
            <p:nvPr/>
          </p:nvSpPr>
          <p:spPr>
            <a:xfrm>
              <a:off x="763010" y="1995186"/>
              <a:ext cx="6194398" cy="806550"/>
            </a:xfrm>
            <a:prstGeom prst="rect">
              <a:avLst/>
            </a:prstGeom>
            <a:grpFill/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Choice A Sel Text">
              <a:extLst>
                <a:ext uri="{FF2B5EF4-FFF2-40B4-BE49-F238E27FC236}">
                  <a16:creationId xmlns:a16="http://schemas.microsoft.com/office/drawing/2014/main" id="{C7D1DCEF-DC27-44B1-93BD-0964D82E7504}"/>
                </a:ext>
              </a:extLst>
            </p:cNvPr>
            <p:cNvSpPr txBox="1"/>
            <p:nvPr/>
          </p:nvSpPr>
          <p:spPr>
            <a:xfrm>
              <a:off x="844163" y="2114260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correct! 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29" name="Choice B Selection">
            <a:extLst>
              <a:ext uri="{FF2B5EF4-FFF2-40B4-BE49-F238E27FC236}">
                <a16:creationId xmlns:a16="http://schemas.microsoft.com/office/drawing/2014/main" id="{937AB92C-56A0-4DAE-A0B4-19DA1F80DCB3}"/>
              </a:ext>
            </a:extLst>
          </p:cNvPr>
          <p:cNvGrpSpPr/>
          <p:nvPr/>
        </p:nvGrpSpPr>
        <p:grpSpPr>
          <a:xfrm>
            <a:off x="6218300" y="2695159"/>
            <a:ext cx="5913067" cy="1703244"/>
            <a:chOff x="763010" y="1995186"/>
            <a:chExt cx="6194397" cy="806550"/>
          </a:xfrm>
        </p:grpSpPr>
        <p:sp>
          <p:nvSpPr>
            <p:cNvPr id="41" name="Chocie B Sel Box">
              <a:extLst>
                <a:ext uri="{FF2B5EF4-FFF2-40B4-BE49-F238E27FC236}">
                  <a16:creationId xmlns:a16="http://schemas.microsoft.com/office/drawing/2014/main" id="{D54A8CFB-368A-409E-8E36-9FE08EDD2C61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solidFill>
              <a:srgbClr val="B6385C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Choice B Sel Text">
              <a:extLst>
                <a:ext uri="{FF2B5EF4-FFF2-40B4-BE49-F238E27FC236}">
                  <a16:creationId xmlns:a16="http://schemas.microsoft.com/office/drawing/2014/main" id="{69771B9C-1C75-46C3-888F-7D981A68D0C7}"/>
                </a:ext>
              </a:extLst>
            </p:cNvPr>
            <p:cNvSpPr txBox="1"/>
            <p:nvPr/>
          </p:nvSpPr>
          <p:spPr>
            <a:xfrm>
              <a:off x="776098" y="2168788"/>
              <a:ext cx="6032087" cy="3935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incorrect. This is incorrect because humans are born with a sense of fairness and learn it in their societies. Please, try again.</a:t>
              </a:r>
              <a:endParaRPr lang="en-US" sz="16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45" name="Choice C Selection">
            <a:extLst>
              <a:ext uri="{FF2B5EF4-FFF2-40B4-BE49-F238E27FC236}">
                <a16:creationId xmlns:a16="http://schemas.microsoft.com/office/drawing/2014/main" id="{DB2EEDD4-EF64-41F2-A575-A4724FFB364F}"/>
              </a:ext>
            </a:extLst>
          </p:cNvPr>
          <p:cNvGrpSpPr/>
          <p:nvPr/>
        </p:nvGrpSpPr>
        <p:grpSpPr>
          <a:xfrm>
            <a:off x="125607" y="4532770"/>
            <a:ext cx="5913067" cy="1703244"/>
            <a:chOff x="804691" y="2016089"/>
            <a:chExt cx="6194397" cy="806550"/>
          </a:xfrm>
          <a:solidFill>
            <a:srgbClr val="C23F65"/>
          </a:solidFill>
        </p:grpSpPr>
        <p:sp>
          <p:nvSpPr>
            <p:cNvPr id="47" name="Chocie C Sel Box">
              <a:extLst>
                <a:ext uri="{FF2B5EF4-FFF2-40B4-BE49-F238E27FC236}">
                  <a16:creationId xmlns:a16="http://schemas.microsoft.com/office/drawing/2014/main" id="{BF418CE6-E919-4233-B06B-AC43D5E7EEA1}"/>
                </a:ext>
              </a:extLst>
            </p:cNvPr>
            <p:cNvSpPr/>
            <p:nvPr/>
          </p:nvSpPr>
          <p:spPr>
            <a:xfrm>
              <a:off x="804691" y="2016089"/>
              <a:ext cx="6194397" cy="806550"/>
            </a:xfrm>
            <a:prstGeom prst="rect">
              <a:avLst/>
            </a:prstGeom>
            <a:grpFill/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Choice C Sel Text">
              <a:extLst>
                <a:ext uri="{FF2B5EF4-FFF2-40B4-BE49-F238E27FC236}">
                  <a16:creationId xmlns:a16="http://schemas.microsoft.com/office/drawing/2014/main" id="{8729A9BD-7973-4549-A1BC-40613FE76521}"/>
                </a:ext>
              </a:extLst>
            </p:cNvPr>
            <p:cNvSpPr txBox="1"/>
            <p:nvPr/>
          </p:nvSpPr>
          <p:spPr>
            <a:xfrm>
              <a:off x="865668" y="2043332"/>
              <a:ext cx="6021625" cy="4372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 because humans are born with a sense of fairness and learn it in their societies. </a:t>
              </a:r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Please, try again.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5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  <p:grpSp>
        <p:nvGrpSpPr>
          <p:cNvPr id="42" name="Choice C">
            <a:extLst>
              <a:ext uri="{FF2B5EF4-FFF2-40B4-BE49-F238E27FC236}">
                <a16:creationId xmlns:a16="http://schemas.microsoft.com/office/drawing/2014/main" id="{991D023F-28E6-6C1B-CF0C-9C3B73BD899A}"/>
              </a:ext>
            </a:extLst>
          </p:cNvPr>
          <p:cNvGrpSpPr/>
          <p:nvPr/>
        </p:nvGrpSpPr>
        <p:grpSpPr>
          <a:xfrm>
            <a:off x="6229891" y="4532770"/>
            <a:ext cx="5913067" cy="1703244"/>
            <a:chOff x="3788035" y="2001011"/>
            <a:chExt cx="6194397" cy="806550"/>
          </a:xfrm>
        </p:grpSpPr>
        <p:sp>
          <p:nvSpPr>
            <p:cNvPr id="44" name="Choice C Box">
              <a:extLst>
                <a:ext uri="{FF2B5EF4-FFF2-40B4-BE49-F238E27FC236}">
                  <a16:creationId xmlns:a16="http://schemas.microsoft.com/office/drawing/2014/main" id="{58EC63F8-1706-2AC2-F807-4D17825C46A7}"/>
                </a:ext>
              </a:extLst>
            </p:cNvPr>
            <p:cNvSpPr/>
            <p:nvPr/>
          </p:nvSpPr>
          <p:spPr>
            <a:xfrm>
              <a:off x="3788035" y="2001011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Choice C Text">
              <a:extLst>
                <a:ext uri="{FF2B5EF4-FFF2-40B4-BE49-F238E27FC236}">
                  <a16:creationId xmlns:a16="http://schemas.microsoft.com/office/drawing/2014/main" id="{9E47718D-69E7-FE61-563F-D2151096004D}"/>
                </a:ext>
              </a:extLst>
            </p:cNvPr>
            <p:cNvSpPr txBox="1"/>
            <p:nvPr/>
          </p:nvSpPr>
          <p:spPr>
            <a:xfrm>
              <a:off x="3950345" y="2209418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They learned it to handle cooperation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49" name="Choice C Selection">
            <a:extLst>
              <a:ext uri="{FF2B5EF4-FFF2-40B4-BE49-F238E27FC236}">
                <a16:creationId xmlns:a16="http://schemas.microsoft.com/office/drawing/2014/main" id="{124D706F-B23C-78B1-661D-9853BA78A6BF}"/>
              </a:ext>
            </a:extLst>
          </p:cNvPr>
          <p:cNvGrpSpPr/>
          <p:nvPr/>
        </p:nvGrpSpPr>
        <p:grpSpPr>
          <a:xfrm>
            <a:off x="6225404" y="4527433"/>
            <a:ext cx="5913067" cy="1703244"/>
            <a:chOff x="763010" y="1995186"/>
            <a:chExt cx="6194397" cy="806550"/>
          </a:xfrm>
        </p:grpSpPr>
        <p:sp>
          <p:nvSpPr>
            <p:cNvPr id="52" name="Chocie C Sel Box">
              <a:extLst>
                <a:ext uri="{FF2B5EF4-FFF2-40B4-BE49-F238E27FC236}">
                  <a16:creationId xmlns:a16="http://schemas.microsoft.com/office/drawing/2014/main" id="{08016A90-AC8F-C13E-B551-9F9EC76381D3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solidFill>
              <a:srgbClr val="CF466E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Choice C Sel Text">
              <a:extLst>
                <a:ext uri="{FF2B5EF4-FFF2-40B4-BE49-F238E27FC236}">
                  <a16:creationId xmlns:a16="http://schemas.microsoft.com/office/drawing/2014/main" id="{AE056908-0027-2E23-2597-92AF0EB1E1CC}"/>
                </a:ext>
              </a:extLst>
            </p:cNvPr>
            <p:cNvSpPr txBox="1"/>
            <p:nvPr/>
          </p:nvSpPr>
          <p:spPr>
            <a:xfrm>
              <a:off x="833021" y="2067543"/>
              <a:ext cx="6032087" cy="4372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 as it touches the function of fairness and not how it is developed. . </a:t>
              </a:r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Please, try again.</a:t>
              </a:r>
              <a:r>
                <a:rPr lang="en-US" dirty="0">
                  <a:solidFill>
                    <a:srgbClr val="FAB432"/>
                  </a:solidFill>
                  <a:latin typeface="Open Sans" panose="020B0606030504020204" pitchFamily="34" charset="0"/>
                </a:rPr>
                <a:t> 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56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E93DD055-3449-BB2E-B2D9-59B224840CF3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409825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099" y="1158296"/>
            <a:ext cx="8115348" cy="929117"/>
            <a:chOff x="310101" y="744210"/>
            <a:chExt cx="7770602" cy="929117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744210"/>
              <a:ext cx="7303776" cy="914400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2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249903" y="832628"/>
              <a:ext cx="683080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Which one of the following best describes the function of fairness in human societies?</a:t>
              </a:r>
              <a:endParaRPr lang="en-US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21" name="Chocie A Box">
            <a:extLst>
              <a:ext uri="{FF2B5EF4-FFF2-40B4-BE49-F238E27FC236}">
                <a16:creationId xmlns:a16="http://schemas.microsoft.com/office/drawing/2014/main" id="{ECC56A54-1E75-4586-B522-903F3B920BB5}"/>
              </a:ext>
            </a:extLst>
          </p:cNvPr>
          <p:cNvSpPr/>
          <p:nvPr/>
        </p:nvSpPr>
        <p:spPr>
          <a:xfrm>
            <a:off x="108456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671C31"/>
                </a:solidFill>
                <a:latin typeface="Open Sans" panose="020B0606030504020204" pitchFamily="34" charset="0"/>
              </a:rPr>
              <a:t>Fairness only enhances trust.</a:t>
            </a:r>
            <a:endParaRPr lang="en-US" dirty="0">
              <a:solidFill>
                <a:srgbClr val="671C3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34" name="Choice B Box">
            <a:extLst>
              <a:ext uri="{FF2B5EF4-FFF2-40B4-BE49-F238E27FC236}">
                <a16:creationId xmlns:a16="http://schemas.microsoft.com/office/drawing/2014/main" id="{161D360A-ACBF-42DC-A75E-92D68F448FA2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Fairness enhances well-being.</a:t>
            </a:r>
            <a:endParaRPr lang="en-US" sz="3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Choice C Box">
            <a:extLst>
              <a:ext uri="{FF2B5EF4-FFF2-40B4-BE49-F238E27FC236}">
                <a16:creationId xmlns:a16="http://schemas.microsoft.com/office/drawing/2014/main" id="{96A919B4-423A-4A76-BB1F-7D95177BD4A4}"/>
              </a:ext>
            </a:extLst>
          </p:cNvPr>
          <p:cNvSpPr/>
          <p:nvPr/>
        </p:nvSpPr>
        <p:spPr>
          <a:xfrm>
            <a:off x="117033" y="451987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Fairness enables cooperation across humans.</a:t>
            </a:r>
          </a:p>
        </p:txBody>
      </p:sp>
      <p:sp>
        <p:nvSpPr>
          <p:cNvPr id="24" name="Chocie A Sel Box">
            <a:extLst>
              <a:ext uri="{FF2B5EF4-FFF2-40B4-BE49-F238E27FC236}">
                <a16:creationId xmlns:a16="http://schemas.microsoft.com/office/drawing/2014/main" id="{2C685A67-02B5-4FAD-A067-72EF7E4454E9}"/>
              </a:ext>
            </a:extLst>
          </p:cNvPr>
          <p:cNvSpPr/>
          <p:nvPr/>
        </p:nvSpPr>
        <p:spPr>
          <a:xfrm>
            <a:off x="108454" y="2680813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 as the option has used the word ‘only’.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1" name="Chocie B Sel Box">
            <a:extLst>
              <a:ext uri="{FF2B5EF4-FFF2-40B4-BE49-F238E27FC236}">
                <a16:creationId xmlns:a16="http://schemas.microsoft.com/office/drawing/2014/main" id="{D54A8CFB-368A-409E-8E36-9FE08EDD2C61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solidFill>
            <a:srgbClr val="B6385C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 as well-being will be improved by fairness but it is not the main function.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7" name="Chocie C Sel Box">
            <a:extLst>
              <a:ext uri="{FF2B5EF4-FFF2-40B4-BE49-F238E27FC236}">
                <a16:creationId xmlns:a16="http://schemas.microsoft.com/office/drawing/2014/main" id="{BF418CE6-E919-4233-B06B-AC43D5E7EEA1}"/>
              </a:ext>
            </a:extLst>
          </p:cNvPr>
          <p:cNvSpPr/>
          <p:nvPr/>
        </p:nvSpPr>
        <p:spPr>
          <a:xfrm>
            <a:off x="117033" y="4530562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correct. The main function of fairness is to enable cooperation in human societies. </a:t>
            </a: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  <p:sp>
        <p:nvSpPr>
          <p:cNvPr id="44" name="Choice d Box">
            <a:extLst>
              <a:ext uri="{FF2B5EF4-FFF2-40B4-BE49-F238E27FC236}">
                <a16:creationId xmlns:a16="http://schemas.microsoft.com/office/drawing/2014/main" id="{58EC63F8-1706-2AC2-F807-4D17825C46A7}"/>
              </a:ext>
            </a:extLst>
          </p:cNvPr>
          <p:cNvSpPr/>
          <p:nvPr/>
        </p:nvSpPr>
        <p:spPr>
          <a:xfrm>
            <a:off x="6229891" y="4532770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Fairness</a:t>
            </a:r>
            <a:r>
              <a:rPr lang="fr-FR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produces</a:t>
            </a:r>
            <a:r>
              <a:rPr lang="fr-FR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positive psychosocial </a:t>
            </a:r>
            <a:r>
              <a:rPr lang="fr-FR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outcomes</a:t>
            </a:r>
            <a:r>
              <a:rPr lang="fr-FR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2" name="Chocie D Sel Box">
            <a:extLst>
              <a:ext uri="{FF2B5EF4-FFF2-40B4-BE49-F238E27FC236}">
                <a16:creationId xmlns:a16="http://schemas.microsoft.com/office/drawing/2014/main" id="{08016A90-AC8F-C13E-B551-9F9EC76381D3}"/>
              </a:ext>
            </a:extLst>
          </p:cNvPr>
          <p:cNvSpPr/>
          <p:nvPr/>
        </p:nvSpPr>
        <p:spPr>
          <a:xfrm>
            <a:off x="6225403" y="4529225"/>
            <a:ext cx="5913067" cy="1703244"/>
          </a:xfrm>
          <a:prstGeom prst="rect">
            <a:avLst/>
          </a:prstGeom>
          <a:solidFill>
            <a:srgbClr val="CF466E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 because it only covers positive outcomes while unfairness produce negative outcomes.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8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D827C0EF-13F4-F43D-DF19-7F64A8F1027B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23222212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41" grpId="0" animBg="1"/>
      <p:bldP spid="41" grpId="1" animBg="1"/>
      <p:bldP spid="47" grpId="0" animBg="1"/>
      <p:bldP spid="47" grpId="1" animBg="1"/>
      <p:bldP spid="52" grpId="0" animBg="1"/>
      <p:bldP spid="5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099" y="1173013"/>
            <a:ext cx="8258740" cy="914400"/>
            <a:chOff x="310101" y="758927"/>
            <a:chExt cx="7907903" cy="914400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816455"/>
              <a:ext cx="7303776" cy="799342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3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387204" y="892960"/>
              <a:ext cx="683080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How is the developmental trajectory of learning about fairness principles in children?</a:t>
              </a:r>
              <a:endParaRPr lang="en-US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21" name="Chocie A Box">
            <a:extLst>
              <a:ext uri="{FF2B5EF4-FFF2-40B4-BE49-F238E27FC236}">
                <a16:creationId xmlns:a16="http://schemas.microsoft.com/office/drawing/2014/main" id="{ECC56A54-1E75-4586-B522-903F3B920BB5}"/>
              </a:ext>
            </a:extLst>
          </p:cNvPr>
          <p:cNvSpPr/>
          <p:nvPr/>
        </p:nvSpPr>
        <p:spPr>
          <a:xfrm>
            <a:off x="108456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671C31"/>
                </a:solidFill>
                <a:latin typeface="Open Sans" panose="020B0606030504020204" pitchFamily="34" charset="0"/>
              </a:rPr>
              <a:t>Children first learn about equality, then equity, and need. </a:t>
            </a:r>
            <a:endParaRPr lang="en-US" dirty="0">
              <a:solidFill>
                <a:srgbClr val="671C3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34" name="Choice B Box">
            <a:extLst>
              <a:ext uri="{FF2B5EF4-FFF2-40B4-BE49-F238E27FC236}">
                <a16:creationId xmlns:a16="http://schemas.microsoft.com/office/drawing/2014/main" id="{161D360A-ACBF-42DC-A75E-92D68F448FA2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Children first learn about equity, and then equality and need.</a:t>
            </a:r>
            <a:endParaRPr lang="en-US" sz="3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Choice C Box">
            <a:extLst>
              <a:ext uri="{FF2B5EF4-FFF2-40B4-BE49-F238E27FC236}">
                <a16:creationId xmlns:a16="http://schemas.microsoft.com/office/drawing/2014/main" id="{96A919B4-423A-4A76-BB1F-7D95177BD4A4}"/>
              </a:ext>
            </a:extLst>
          </p:cNvPr>
          <p:cNvSpPr/>
          <p:nvPr/>
        </p:nvSpPr>
        <p:spPr>
          <a:xfrm>
            <a:off x="117033" y="451987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Children first learn about need, and then equality and equity.</a:t>
            </a:r>
          </a:p>
        </p:txBody>
      </p:sp>
      <p:sp>
        <p:nvSpPr>
          <p:cNvPr id="24" name="Chocie A Sel Box">
            <a:extLst>
              <a:ext uri="{FF2B5EF4-FFF2-40B4-BE49-F238E27FC236}">
                <a16:creationId xmlns:a16="http://schemas.microsoft.com/office/drawing/2014/main" id="{2C685A67-02B5-4FAD-A067-72EF7E4454E9}"/>
              </a:ext>
            </a:extLst>
          </p:cNvPr>
          <p:cNvSpPr/>
          <p:nvPr/>
        </p:nvSpPr>
        <p:spPr>
          <a:xfrm>
            <a:off x="105943" y="2717479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correct. 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1" name="Chocie B Sel Box">
            <a:extLst>
              <a:ext uri="{FF2B5EF4-FFF2-40B4-BE49-F238E27FC236}">
                <a16:creationId xmlns:a16="http://schemas.microsoft.com/office/drawing/2014/main" id="{D54A8CFB-368A-409E-8E36-9FE08EDD2C61}"/>
              </a:ext>
            </a:extLst>
          </p:cNvPr>
          <p:cNvSpPr/>
          <p:nvPr/>
        </p:nvSpPr>
        <p:spPr>
          <a:xfrm>
            <a:off x="6222891" y="2700496"/>
            <a:ext cx="5913067" cy="1703244"/>
          </a:xfrm>
          <a:prstGeom prst="rect">
            <a:avLst/>
          </a:prstGeom>
          <a:solidFill>
            <a:srgbClr val="B6385C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7" name="Chocie C Sel Box">
            <a:extLst>
              <a:ext uri="{FF2B5EF4-FFF2-40B4-BE49-F238E27FC236}">
                <a16:creationId xmlns:a16="http://schemas.microsoft.com/office/drawing/2014/main" id="{BF418CE6-E919-4233-B06B-AC43D5E7EEA1}"/>
              </a:ext>
            </a:extLst>
          </p:cNvPr>
          <p:cNvSpPr/>
          <p:nvPr/>
        </p:nvSpPr>
        <p:spPr>
          <a:xfrm>
            <a:off x="105942" y="4533309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incorrect. Please, try again.</a:t>
            </a:r>
            <a:endParaRPr lang="en-US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</a:t>
            </a:r>
          </a:p>
        </p:txBody>
      </p:sp>
      <p:sp>
        <p:nvSpPr>
          <p:cNvPr id="44" name="Choice d Box">
            <a:extLst>
              <a:ext uri="{FF2B5EF4-FFF2-40B4-BE49-F238E27FC236}">
                <a16:creationId xmlns:a16="http://schemas.microsoft.com/office/drawing/2014/main" id="{58EC63F8-1706-2AC2-F807-4D17825C46A7}"/>
              </a:ext>
            </a:extLst>
          </p:cNvPr>
          <p:cNvSpPr/>
          <p:nvPr/>
        </p:nvSpPr>
        <p:spPr>
          <a:xfrm>
            <a:off x="6229891" y="4532770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Children first learn about equity, equality and need at the same time.</a:t>
            </a:r>
          </a:p>
        </p:txBody>
      </p:sp>
      <p:sp>
        <p:nvSpPr>
          <p:cNvPr id="52" name="Chocie D Sel Box">
            <a:extLst>
              <a:ext uri="{FF2B5EF4-FFF2-40B4-BE49-F238E27FC236}">
                <a16:creationId xmlns:a16="http://schemas.microsoft.com/office/drawing/2014/main" id="{08016A90-AC8F-C13E-B551-9F9EC76381D3}"/>
              </a:ext>
            </a:extLst>
          </p:cNvPr>
          <p:cNvSpPr/>
          <p:nvPr/>
        </p:nvSpPr>
        <p:spPr>
          <a:xfrm>
            <a:off x="6229891" y="4541449"/>
            <a:ext cx="5913067" cy="1703244"/>
          </a:xfrm>
          <a:prstGeom prst="rect">
            <a:avLst/>
          </a:prstGeom>
          <a:solidFill>
            <a:srgbClr val="CF466E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incorrect. Please, try again.</a:t>
            </a:r>
          </a:p>
        </p:txBody>
      </p:sp>
      <p:sp>
        <p:nvSpPr>
          <p:cNvPr id="19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A6C258C3-FD31-2E5D-94B9-4B8531C41E43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41537574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41" grpId="0" animBg="1"/>
      <p:bldP spid="41" grpId="1" animBg="1"/>
      <p:bldP spid="47" grpId="0" animBg="1"/>
      <p:bldP spid="47" grpId="1" animBg="1"/>
      <p:bldP spid="52" grpId="0" animBg="1"/>
      <p:bldP spid="5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0F6FA-DEE7-172C-1D05-BFD881CD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 have reached the end of this 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9D18-8AAB-CEBE-1B50-BAC385E67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click anywhere to exit!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-457200">
              <a:buNone/>
            </a:pPr>
            <a:r>
              <a:rPr lang="en-US" dirty="0">
                <a:latin typeface="+mn-lt"/>
              </a:rPr>
              <a:t>Rasooli, A. </a:t>
            </a:r>
            <a:r>
              <a:rPr lang="en-US" sz="2800" dirty="0">
                <a:effectLst/>
                <a:latin typeface="+mn-lt"/>
                <a:ea typeface="Calibri" panose="020F0502020204030204" pitchFamily="34" charset="0"/>
              </a:rPr>
              <a:t>(</a:t>
            </a:r>
            <a:r>
              <a:rPr lang="en-US" dirty="0">
                <a:latin typeface="+mn-lt"/>
                <a:ea typeface="Calibri" panose="020F0502020204030204" pitchFamily="34" charset="0"/>
              </a:rPr>
              <a:t>2023</a:t>
            </a:r>
            <a:r>
              <a:rPr lang="en-US" sz="2800" dirty="0">
                <a:effectLst/>
                <a:latin typeface="+mn-lt"/>
                <a:ea typeface="Calibri" panose="020F0502020204030204" pitchFamily="34" charset="0"/>
              </a:rPr>
              <a:t>). Fairness in classroom assessment: Dimensions and tensions </a:t>
            </a:r>
          </a:p>
          <a:p>
            <a:pPr marL="0" indent="-457200">
              <a:buNone/>
            </a:pPr>
            <a:r>
              <a:rPr lang="en-US" dirty="0">
                <a:latin typeface="+mn-lt"/>
                <a:ea typeface="Calibri" panose="020F0502020204030204" pitchFamily="34" charset="0"/>
              </a:rPr>
              <a:t>	</a:t>
            </a:r>
            <a:r>
              <a:rPr lang="en-US" sz="2800" dirty="0">
                <a:effectLst/>
                <a:latin typeface="+mn-lt"/>
                <a:ea typeface="Calibri" panose="020F0502020204030204" pitchFamily="34" charset="0"/>
              </a:rPr>
              <a:t>[Digital ITEMS Module 33]. </a:t>
            </a:r>
            <a:r>
              <a:rPr lang="en-US" sz="2800" i="1" dirty="0">
                <a:effectLst/>
                <a:latin typeface="+mn-lt"/>
                <a:ea typeface="Calibri" panose="020F0502020204030204" pitchFamily="34" charset="0"/>
              </a:rPr>
              <a:t>Educational Measurement: Issues </a:t>
            </a:r>
            <a:r>
              <a:rPr lang="en-US" sz="2800" i="1">
                <a:effectLst/>
                <a:latin typeface="+mn-lt"/>
                <a:ea typeface="Calibri" panose="020F0502020204030204" pitchFamily="34" charset="0"/>
              </a:rPr>
              <a:t>and 	Practice</a:t>
            </a:r>
            <a:r>
              <a:rPr lang="en-US" sz="2800" i="1" dirty="0">
                <a:effectLst/>
                <a:latin typeface="+mn-lt"/>
                <a:ea typeface="Calibri" panose="020F0502020204030204" pitchFamily="34" charset="0"/>
              </a:rPr>
              <a:t>, 42</a:t>
            </a:r>
            <a:r>
              <a:rPr lang="en-US" sz="2800" dirty="0">
                <a:effectLst/>
                <a:latin typeface="+mn-lt"/>
                <a:ea typeface="Calibri" panose="020F0502020204030204" pitchFamily="34" charset="0"/>
              </a:rPr>
              <a:t>(3), 82-83. </a:t>
            </a:r>
            <a:endParaRPr lang="en-US" dirty="0">
              <a:latin typeface="+mn-lt"/>
            </a:endParaRP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4D3ECB5C-ADF3-BB3D-8419-DFAF8425E38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19677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000">
        <p:fade/>
      </p:transition>
    </mc:Choice>
    <mc:Fallback xmlns="">
      <p:transition spd="med" advTm="5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465</Words>
  <Application>Microsoft Office PowerPoint</Application>
  <PresentationFormat>Widescreen</PresentationFormat>
  <Paragraphs>55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Microsoft Sans Serif</vt:lpstr>
      <vt:lpstr>Open Sans</vt:lpstr>
      <vt:lpstr>Open Sans Semibold</vt:lpstr>
      <vt:lpstr>Office Theme</vt:lpstr>
      <vt:lpstr>Section 1: Learning Check</vt:lpstr>
      <vt:lpstr>PowerPoint Presentation</vt:lpstr>
      <vt:lpstr>PowerPoint Presentation</vt:lpstr>
      <vt:lpstr>PowerPoint Presentation</vt:lpstr>
      <vt:lpstr>You have reached the end of this learning check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Leventhal, Brian C - leventbc</dc:creator>
  <cp:lastModifiedBy>Leventhal, Brian C - leventbc</cp:lastModifiedBy>
  <cp:revision>1</cp:revision>
  <dcterms:created xsi:type="dcterms:W3CDTF">2022-01-08T11:29:31Z</dcterms:created>
  <dcterms:modified xsi:type="dcterms:W3CDTF">2023-09-12T15:58:43Z</dcterms:modified>
</cp:coreProperties>
</file>